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6523" r:id="rId6"/>
  </p:sldMasterIdLst>
  <p:notesMasterIdLst>
    <p:notesMasterId r:id="rId32"/>
  </p:notesMasterIdLst>
  <p:handoutMasterIdLst>
    <p:handoutMasterId r:id="rId33"/>
  </p:handoutMasterIdLst>
  <p:sldIdLst>
    <p:sldId id="362" r:id="rId7"/>
    <p:sldId id="363" r:id="rId8"/>
    <p:sldId id="386" r:id="rId9"/>
    <p:sldId id="453" r:id="rId10"/>
    <p:sldId id="473" r:id="rId11"/>
    <p:sldId id="474" r:id="rId12"/>
    <p:sldId id="472" r:id="rId13"/>
    <p:sldId id="475" r:id="rId14"/>
    <p:sldId id="476" r:id="rId15"/>
    <p:sldId id="464" r:id="rId16"/>
    <p:sldId id="480" r:id="rId17"/>
    <p:sldId id="481" r:id="rId18"/>
    <p:sldId id="479" r:id="rId19"/>
    <p:sldId id="477" r:id="rId20"/>
    <p:sldId id="446" r:id="rId21"/>
    <p:sldId id="478" r:id="rId22"/>
    <p:sldId id="398" r:id="rId23"/>
    <p:sldId id="390" r:id="rId24"/>
    <p:sldId id="425" r:id="rId25"/>
    <p:sldId id="468" r:id="rId26"/>
    <p:sldId id="434" r:id="rId27"/>
    <p:sldId id="427" r:id="rId28"/>
    <p:sldId id="396" r:id="rId29"/>
    <p:sldId id="449" r:id="rId30"/>
    <p:sldId id="455" r:id="rId31"/>
  </p:sldIdLst>
  <p:sldSz cx="12188825" cy="6858000"/>
  <p:notesSz cx="7315200" cy="9601200"/>
  <p:embeddedFontLst>
    <p:embeddedFont>
      <p:font typeface="ＭＳ Ｐゴシック" panose="020B0600070205080204" pitchFamily="34" charset="-128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0">
          <p15:clr>
            <a:srgbClr val="A4A3A4"/>
          </p15:clr>
        </p15:guide>
        <p15:guide id="2" orient="horz" pos="3888">
          <p15:clr>
            <a:srgbClr val="A4A3A4"/>
          </p15:clr>
        </p15:guide>
        <p15:guide id="3" pos="571">
          <p15:clr>
            <a:srgbClr val="A4A3A4"/>
          </p15:clr>
        </p15:guide>
        <p15:guide id="4" pos="7107">
          <p15:clr>
            <a:srgbClr val="A4A3A4"/>
          </p15:clr>
        </p15:guide>
        <p15:guide id="5" orient="horz" pos="1049">
          <p15:clr>
            <a:srgbClr val="A4A3A4"/>
          </p15:clr>
        </p15:guide>
        <p15:guide id="6" pos="7595">
          <p15:clr>
            <a:srgbClr val="A4A3A4"/>
          </p15:clr>
        </p15:guide>
        <p15:guide id="7" orient="horz" pos="621">
          <p15:clr>
            <a:srgbClr val="A4A3A4"/>
          </p15:clr>
        </p15:guide>
        <p15:guide id="8" pos="289">
          <p15:clr>
            <a:srgbClr val="A4A3A4"/>
          </p15:clr>
        </p15:guide>
        <p15:guide id="9" orient="horz" pos="1231">
          <p15:clr>
            <a:srgbClr val="A4A3A4"/>
          </p15:clr>
        </p15:guide>
        <p15:guide id="10" pos="59">
          <p15:clr>
            <a:srgbClr val="A4A3A4"/>
          </p15:clr>
        </p15:guide>
        <p15:guide id="11" pos="3077">
          <p15:clr>
            <a:srgbClr val="A4A3A4"/>
          </p15:clr>
        </p15:guide>
        <p15:guide id="12" pos="7124">
          <p15:clr>
            <a:srgbClr val="A4A3A4"/>
          </p15:clr>
        </p15:guide>
        <p15:guide id="13" orient="horz" pos="4140">
          <p15:clr>
            <a:srgbClr val="A4A3A4"/>
          </p15:clr>
        </p15:guide>
        <p15:guide id="14" pos="7651">
          <p15:clr>
            <a:srgbClr val="A4A3A4"/>
          </p15:clr>
        </p15:guide>
        <p15:guide id="15" pos="3816">
          <p15:clr>
            <a:srgbClr val="A4A3A4"/>
          </p15:clr>
        </p15:guide>
        <p15:guide id="16" orient="horz" pos="3227">
          <p15:clr>
            <a:srgbClr val="A4A3A4"/>
          </p15:clr>
        </p15:guide>
        <p15:guide id="17" pos="7377">
          <p15:clr>
            <a:srgbClr val="A4A3A4"/>
          </p15:clr>
        </p15:guide>
        <p15:guide id="18" pos="7321">
          <p15:clr>
            <a:srgbClr val="A4A3A4"/>
          </p15:clr>
        </p15:guide>
        <p15:guide id="19" pos="2593">
          <p15:clr>
            <a:srgbClr val="A4A3A4"/>
          </p15:clr>
        </p15:guide>
        <p15:guide id="20" pos="7268">
          <p15:clr>
            <a:srgbClr val="A4A3A4"/>
          </p15:clr>
        </p15:guide>
        <p15:guide id="21" pos="3885">
          <p15:clr>
            <a:srgbClr val="A4A3A4"/>
          </p15:clr>
        </p15:guide>
        <p15:guide id="22" orient="horz" pos="677">
          <p15:clr>
            <a:srgbClr val="A4A3A4"/>
          </p15:clr>
        </p15:guide>
        <p15:guide id="23" orient="horz" pos="1158">
          <p15:clr>
            <a:srgbClr val="A4A3A4"/>
          </p15:clr>
        </p15:guide>
        <p15:guide id="24" orient="horz" pos="1226">
          <p15:clr>
            <a:srgbClr val="A4A3A4"/>
          </p15:clr>
        </p15:guide>
        <p15:guide id="25" orient="horz" pos="2404">
          <p15:clr>
            <a:srgbClr val="A4A3A4"/>
          </p15:clr>
        </p15:guide>
        <p15:guide id="26" pos="7677">
          <p15:clr>
            <a:srgbClr val="A4A3A4"/>
          </p15:clr>
        </p15:guide>
        <p15:guide id="27" pos="3709">
          <p15:clr>
            <a:srgbClr val="A4A3A4"/>
          </p15:clr>
        </p15:guide>
        <p15:guide id="28" pos="7574">
          <p15:clr>
            <a:srgbClr val="A4A3A4"/>
          </p15:clr>
        </p15:guide>
        <p15:guide id="29" pos="3174">
          <p15:clr>
            <a:srgbClr val="A4A3A4"/>
          </p15:clr>
        </p15:guide>
        <p15:guide id="30" pos="7629">
          <p15:clr>
            <a:srgbClr val="A4A3A4"/>
          </p15:clr>
        </p15:guide>
        <p15:guide id="31" pos="3761">
          <p15:clr>
            <a:srgbClr val="A4A3A4"/>
          </p15:clr>
        </p15:guide>
        <p15:guide id="32" orient="horz" pos="4057">
          <p15:clr>
            <a:srgbClr val="A4A3A4"/>
          </p15:clr>
        </p15:guide>
        <p15:guide id="33" orient="horz" pos="1464">
          <p15:clr>
            <a:srgbClr val="A4A3A4"/>
          </p15:clr>
        </p15:guide>
        <p15:guide id="34" pos="33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D7D7"/>
    <a:srgbClr val="F58232"/>
    <a:srgbClr val="19B4C7"/>
    <a:srgbClr val="C5EBFB"/>
    <a:srgbClr val="1D716A"/>
    <a:srgbClr val="636768"/>
    <a:srgbClr val="1FE2FA"/>
    <a:srgbClr val="8B8CF5"/>
    <a:srgbClr val="6C4AEE"/>
    <a:srgbClr val="FFA4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72000" autoAdjust="0"/>
  </p:normalViewPr>
  <p:slideViewPr>
    <p:cSldViewPr snapToGrid="0" showGuides="1">
      <p:cViewPr varScale="1">
        <p:scale>
          <a:sx n="89" d="100"/>
          <a:sy n="89" d="100"/>
        </p:scale>
        <p:origin x="326" y="77"/>
      </p:cViewPr>
      <p:guideLst>
        <p:guide orient="horz" pos="430"/>
        <p:guide orient="horz" pos="3888"/>
        <p:guide pos="571"/>
        <p:guide pos="7107"/>
        <p:guide orient="horz" pos="1049"/>
        <p:guide pos="7595"/>
        <p:guide orient="horz" pos="621"/>
        <p:guide pos="289"/>
        <p:guide orient="horz" pos="1231"/>
        <p:guide pos="59"/>
        <p:guide pos="3077"/>
        <p:guide pos="7124"/>
        <p:guide orient="horz" pos="4140"/>
        <p:guide pos="7651"/>
        <p:guide pos="3816"/>
        <p:guide orient="horz" pos="3227"/>
        <p:guide pos="7377"/>
        <p:guide pos="7321"/>
        <p:guide pos="2593"/>
        <p:guide pos="7268"/>
        <p:guide pos="3885"/>
        <p:guide orient="horz" pos="677"/>
        <p:guide orient="horz" pos="1158"/>
        <p:guide orient="horz" pos="1226"/>
        <p:guide orient="horz" pos="2404"/>
        <p:guide pos="7677"/>
        <p:guide pos="3709"/>
        <p:guide pos="7574"/>
        <p:guide pos="3174"/>
        <p:guide pos="7629"/>
        <p:guide pos="3761"/>
        <p:guide orient="horz" pos="4057"/>
        <p:guide orient="horz" pos="1464"/>
        <p:guide pos="3378"/>
      </p:guideLst>
    </p:cSldViewPr>
  </p:slideViewPr>
  <p:outlineViewPr>
    <p:cViewPr>
      <p:scale>
        <a:sx n="33" d="100"/>
        <a:sy n="33" d="100"/>
      </p:scale>
      <p:origin x="0" y="68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-3248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3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en-US" smtClean="0"/>
              <a:t>4/1/2014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B43E8C0-1419-4850-AF9A-73C980F2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906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/>
              </a:defRPr>
            </a:lvl1pPr>
          </a:lstStyle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latin typeface="Arial"/>
              </a:defRPr>
            </a:lvl1pPr>
          </a:lstStyle>
          <a:p>
            <a:fld id="{3E7143C0-4F23-B545-9533-520B5A87CA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8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Grateful and honored to be here –</a:t>
            </a:r>
          </a:p>
          <a:p>
            <a:r>
              <a:rPr lang="en-US" baseline="0" dirty="0" smtClean="0"/>
              <a:t>To enter into discussion with you about the potential of GIS to transform your Business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Presenting a collection of case studies and technologies to benefit:</a:t>
            </a:r>
          </a:p>
          <a:p>
            <a:r>
              <a:rPr lang="en-US" baseline="0" dirty="0" smtClean="0"/>
              <a:t>Agricultural Affairs Sector</a:t>
            </a:r>
          </a:p>
          <a:p>
            <a:r>
              <a:rPr lang="en-US" baseline="0" dirty="0" smtClean="0"/>
              <a:t>Animal Wealth Sector</a:t>
            </a:r>
          </a:p>
          <a:p>
            <a:r>
              <a:rPr lang="en-US" baseline="0" dirty="0" smtClean="0"/>
              <a:t>Control Sector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Examples will also benefit research, development, and strategic performance sectors as well.</a:t>
            </a:r>
          </a:p>
          <a:p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53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Esto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baseline="0" dirty="0" smtClean="0"/>
              <a:t> el ‘</a:t>
            </a:r>
            <a:r>
              <a:rPr lang="en-US" baseline="0" dirty="0" err="1" smtClean="0"/>
              <a:t>Por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plataforma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geografica</a:t>
            </a:r>
            <a:r>
              <a:rPr lang="en-US" baseline="0" smtClean="0"/>
              <a:t>’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237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err="1" smtClean="0"/>
              <a:t>Problemas</a:t>
            </a:r>
            <a:r>
              <a:rPr lang="en-US" baseline="0" dirty="0" smtClean="0"/>
              <a:t> de desktop: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Problemas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servidor</a:t>
            </a:r>
            <a:r>
              <a:rPr lang="en-US" baseline="0" dirty="0" smtClean="0"/>
              <a:t>: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… </a:t>
            </a:r>
            <a:r>
              <a:rPr lang="en-US" baseline="0" dirty="0" err="1" smtClean="0"/>
              <a:t>llega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nube</a:t>
            </a:r>
            <a:r>
              <a:rPr lang="en-US" baseline="0" dirty="0" smtClean="0"/>
              <a:t> …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Plataforma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permite</a:t>
            </a:r>
            <a:r>
              <a:rPr lang="en-US" baseline="0" dirty="0" smtClean="0"/>
              <a:t>:</a:t>
            </a:r>
          </a:p>
          <a:p>
            <a:r>
              <a:rPr lang="en-US" baseline="0" dirty="0" err="1" smtClean="0"/>
              <a:t>imagenes</a:t>
            </a:r>
            <a:r>
              <a:rPr lang="en-US" baseline="0" dirty="0" smtClean="0"/>
              <a:t>,</a:t>
            </a:r>
          </a:p>
          <a:p>
            <a:r>
              <a:rPr lang="en-US" baseline="0" dirty="0" err="1" smtClean="0"/>
              <a:t>Contenido</a:t>
            </a:r>
            <a:endParaRPr lang="en-US" baseline="0" dirty="0" smtClean="0"/>
          </a:p>
          <a:p>
            <a:r>
              <a:rPr lang="en-US" baseline="0" dirty="0" err="1" smtClean="0"/>
              <a:t>Analsis</a:t>
            </a:r>
            <a:endParaRPr lang="en-US" baseline="0" dirty="0" smtClean="0"/>
          </a:p>
          <a:p>
            <a:r>
              <a:rPr lang="en-US" baseline="0" dirty="0" err="1" smtClean="0"/>
              <a:t>Groupos</a:t>
            </a:r>
            <a:endParaRPr lang="en-US" baseline="0" dirty="0" smtClean="0"/>
          </a:p>
          <a:p>
            <a:r>
              <a:rPr lang="en-US" baseline="0" dirty="0" err="1" smtClean="0"/>
              <a:t>Plantillas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90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Discussion to break down the elements (DNA)</a:t>
            </a:r>
          </a:p>
          <a:p>
            <a:r>
              <a:rPr lang="en-US" baseline="0" dirty="0" smtClean="0"/>
              <a:t>Which deliver business value across the industry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53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Numero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projectos</a:t>
            </a:r>
            <a:r>
              <a:rPr lang="en-US" baseline="0" dirty="0" smtClean="0"/>
              <a:t>: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68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Tecnicos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capacitados</a:t>
            </a:r>
            <a:r>
              <a:rPr lang="en-US" baseline="0" dirty="0" smtClean="0"/>
              <a:t>: 99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74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Capas</a:t>
            </a:r>
            <a:r>
              <a:rPr lang="en-US" dirty="0" smtClean="0"/>
              <a:t> </a:t>
            </a:r>
            <a:r>
              <a:rPr lang="en-US" dirty="0" err="1" smtClean="0"/>
              <a:t>subidas</a:t>
            </a:r>
            <a:r>
              <a:rPr lang="en-US" dirty="0" smtClean="0"/>
              <a:t>: 806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56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Capas</a:t>
            </a:r>
            <a:r>
              <a:rPr lang="en-US" dirty="0" smtClean="0"/>
              <a:t> </a:t>
            </a:r>
            <a:r>
              <a:rPr lang="en-US" dirty="0" err="1" smtClean="0"/>
              <a:t>individuas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datos</a:t>
            </a:r>
            <a:endParaRPr lang="en-US" baseline="0" dirty="0" smtClean="0"/>
          </a:p>
          <a:p>
            <a:r>
              <a:rPr lang="en-US" baseline="0" dirty="0" err="1" smtClean="0"/>
              <a:t>Mapas</a:t>
            </a:r>
            <a:r>
              <a:rPr lang="en-US" baseline="0" dirty="0" smtClean="0"/>
              <a:t> – con </a:t>
            </a:r>
            <a:r>
              <a:rPr lang="en-US" baseline="0" dirty="0" err="1" smtClean="0"/>
              <a:t>varias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capas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simbolijia</a:t>
            </a:r>
            <a:endParaRPr lang="en-US" baseline="0" dirty="0" smtClean="0"/>
          </a:p>
          <a:p>
            <a:r>
              <a:rPr lang="en-US" baseline="0" dirty="0" err="1" smtClean="0"/>
              <a:t>Applicaciones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mapas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algun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funcion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56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 smtClean="0"/>
              <a:t>Estandizar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tablas</a:t>
            </a:r>
            <a:endParaRPr lang="en-US" baseline="0" dirty="0" smtClean="0"/>
          </a:p>
          <a:p>
            <a:r>
              <a:rPr lang="en-US" baseline="0" dirty="0" err="1" smtClean="0"/>
              <a:t>Subir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capas</a:t>
            </a:r>
            <a:endParaRPr lang="en-US" baseline="0" dirty="0" smtClean="0"/>
          </a:p>
          <a:p>
            <a:r>
              <a:rPr lang="en-US" baseline="0" dirty="0" err="1" smtClean="0"/>
              <a:t>Crear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puntos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polyganos</a:t>
            </a:r>
            <a:endParaRPr lang="en-US" baseline="0" dirty="0" smtClean="0"/>
          </a:p>
          <a:p>
            <a:r>
              <a:rPr lang="en-US" baseline="0" dirty="0" smtClean="0"/>
              <a:t>Dar </a:t>
            </a:r>
            <a:r>
              <a:rPr lang="en-US" baseline="0" dirty="0" err="1" smtClean="0"/>
              <a:t>attributos</a:t>
            </a:r>
            <a:endParaRPr lang="en-US" baseline="0" dirty="0" smtClean="0"/>
          </a:p>
          <a:p>
            <a:r>
              <a:rPr lang="en-US" baseline="0" dirty="0" err="1" smtClean="0"/>
              <a:t>Crear</a:t>
            </a:r>
            <a:r>
              <a:rPr lang="en-US" baseline="0" dirty="0" smtClean="0"/>
              <a:t> metadata</a:t>
            </a:r>
          </a:p>
          <a:p>
            <a:r>
              <a:rPr lang="en-US" baseline="0" dirty="0" err="1" smtClean="0"/>
              <a:t>Compartir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grupo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74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882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 smtClean="0"/>
              <a:t>Estandizar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tablas</a:t>
            </a:r>
            <a:endParaRPr lang="en-US" baseline="0" dirty="0" smtClean="0"/>
          </a:p>
          <a:p>
            <a:r>
              <a:rPr lang="en-US" baseline="0" dirty="0" err="1" smtClean="0"/>
              <a:t>Subir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capas</a:t>
            </a:r>
            <a:endParaRPr lang="en-US" baseline="0" dirty="0" smtClean="0"/>
          </a:p>
          <a:p>
            <a:r>
              <a:rPr lang="en-US" baseline="0" dirty="0" err="1" smtClean="0"/>
              <a:t>Crear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puntos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polyganos</a:t>
            </a:r>
            <a:endParaRPr lang="en-US" baseline="0" dirty="0" smtClean="0"/>
          </a:p>
          <a:p>
            <a:r>
              <a:rPr lang="en-US" baseline="0" dirty="0" smtClean="0"/>
              <a:t>Dar </a:t>
            </a:r>
            <a:r>
              <a:rPr lang="en-US" baseline="0" dirty="0" err="1" smtClean="0"/>
              <a:t>attributos</a:t>
            </a:r>
            <a:endParaRPr lang="en-US" baseline="0" dirty="0" smtClean="0"/>
          </a:p>
          <a:p>
            <a:r>
              <a:rPr lang="en-US" baseline="0" dirty="0" err="1" smtClean="0"/>
              <a:t>Crear</a:t>
            </a:r>
            <a:r>
              <a:rPr lang="en-US" baseline="0" dirty="0" smtClean="0"/>
              <a:t> metadata</a:t>
            </a:r>
          </a:p>
          <a:p>
            <a:r>
              <a:rPr lang="en-US" baseline="0" dirty="0" err="1" smtClean="0"/>
              <a:t>Compartir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grupo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74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 smtClean="0"/>
              <a:t>Estandizar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tablas</a:t>
            </a:r>
            <a:endParaRPr lang="en-US" baseline="0" dirty="0" smtClean="0"/>
          </a:p>
          <a:p>
            <a:r>
              <a:rPr lang="en-US" baseline="0" dirty="0" err="1" smtClean="0"/>
              <a:t>Subir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capas</a:t>
            </a:r>
            <a:endParaRPr lang="en-US" baseline="0" dirty="0" smtClean="0"/>
          </a:p>
          <a:p>
            <a:r>
              <a:rPr lang="en-US" baseline="0" dirty="0" err="1" smtClean="0"/>
              <a:t>Crear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puntos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polyganos</a:t>
            </a:r>
            <a:endParaRPr lang="en-US" baseline="0" dirty="0" smtClean="0"/>
          </a:p>
          <a:p>
            <a:r>
              <a:rPr lang="en-US" baseline="0" dirty="0" smtClean="0"/>
              <a:t>Dar </a:t>
            </a:r>
            <a:r>
              <a:rPr lang="en-US" baseline="0" dirty="0" err="1" smtClean="0"/>
              <a:t>attributos</a:t>
            </a:r>
            <a:endParaRPr lang="en-US" baseline="0" dirty="0" smtClean="0"/>
          </a:p>
          <a:p>
            <a:r>
              <a:rPr lang="en-US" baseline="0" dirty="0" err="1" smtClean="0"/>
              <a:t>Crear</a:t>
            </a:r>
            <a:r>
              <a:rPr lang="en-US" baseline="0" dirty="0" smtClean="0"/>
              <a:t> metadata</a:t>
            </a:r>
          </a:p>
          <a:p>
            <a:r>
              <a:rPr lang="en-US" baseline="0" dirty="0" err="1" smtClean="0"/>
              <a:t>Compartir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grupo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74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Esto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baseline="0" dirty="0" smtClean="0"/>
              <a:t> el ‘</a:t>
            </a:r>
            <a:r>
              <a:rPr lang="en-US" baseline="0" dirty="0" err="1" smtClean="0"/>
              <a:t>Por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plataforma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geografica</a:t>
            </a:r>
            <a:r>
              <a:rPr lang="en-US" baseline="0" dirty="0" smtClean="0"/>
              <a:t>’</a:t>
            </a:r>
            <a:r>
              <a:rPr lang="en-US" baseline="0" dirty="0"/>
              <a:t> </a:t>
            </a:r>
            <a:r>
              <a:rPr lang="en-US" baseline="0" dirty="0" smtClean="0"/>
              <a:t>..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Mapas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llevan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mejor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entedimiento</a:t>
            </a:r>
            <a:r>
              <a:rPr lang="en-US" baseline="0" dirty="0" smtClean="0"/>
              <a:t> …</a:t>
            </a:r>
          </a:p>
          <a:p>
            <a:r>
              <a:rPr lang="en-US" baseline="0" dirty="0" err="1" smtClean="0"/>
              <a:t>Pero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punto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este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ejercisio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atravez</a:t>
            </a:r>
            <a:r>
              <a:rPr lang="en-US" baseline="0" dirty="0" smtClean="0"/>
              <a:t> de los </a:t>
            </a:r>
            <a:r>
              <a:rPr lang="en-US" baseline="0" dirty="0" err="1" smtClean="0"/>
              <a:t>mapas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llega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hacer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decisiones</a:t>
            </a:r>
            <a:r>
              <a:rPr lang="en-US" baseline="0" dirty="0" smtClean="0"/>
              <a:t> mas </a:t>
            </a:r>
            <a:r>
              <a:rPr lang="en-US" baseline="0" dirty="0" err="1" smtClean="0"/>
              <a:t>informadas</a:t>
            </a:r>
            <a:r>
              <a:rPr lang="en-US" baseline="0" dirty="0" smtClean="0"/>
              <a:t>, gracias al </a:t>
            </a:r>
            <a:r>
              <a:rPr lang="en-US" baseline="0" dirty="0" err="1" smtClean="0"/>
              <a:t>considerar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dimensiones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geográficas</a:t>
            </a:r>
            <a:r>
              <a:rPr lang="en-US" baseline="0" dirty="0" smtClean="0"/>
              <a:t>:</a:t>
            </a:r>
          </a:p>
          <a:p>
            <a:pPr marL="171450" indent="-171450">
              <a:buFontTx/>
              <a:buChar char="•"/>
            </a:pPr>
            <a:r>
              <a:rPr lang="en-US" baseline="0" dirty="0" err="1" smtClean="0"/>
              <a:t>Donde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esta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•"/>
            </a:pPr>
            <a:r>
              <a:rPr lang="en-US" baseline="0" dirty="0" err="1" smtClean="0"/>
              <a:t>Cerca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A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distancia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•"/>
            </a:pPr>
            <a:r>
              <a:rPr lang="en-US" baseline="0" dirty="0" err="1" smtClean="0"/>
              <a:t>Cual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distribición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servicios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óptimos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•"/>
            </a:pPr>
            <a:r>
              <a:rPr lang="en-US" baseline="0" dirty="0" err="1" smtClean="0"/>
              <a:t>Cuales</a:t>
            </a:r>
            <a:r>
              <a:rPr lang="en-US" baseline="0" dirty="0" smtClean="0"/>
              <a:t> son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areas mas </a:t>
            </a:r>
            <a:r>
              <a:rPr lang="en-US" baseline="0" dirty="0" err="1" smtClean="0"/>
              <a:t>factibles</a:t>
            </a:r>
            <a:r>
              <a:rPr lang="en-US" baseline="0" dirty="0" smtClean="0"/>
              <a:t>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237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8654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(framework</a:t>
            </a:r>
            <a:r>
              <a:rPr lang="en-US" baseline="0" dirty="0" smtClean="0"/>
              <a:t> of the future)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Innovations in GIS have led </a:t>
            </a:r>
            <a:r>
              <a:rPr lang="en-US" baseline="0" dirty="0" smtClean="0"/>
              <a:t>to increased business value – </a:t>
            </a:r>
          </a:p>
          <a:p>
            <a:endParaRPr lang="en-US" dirty="0" smtClean="0"/>
          </a:p>
          <a:p>
            <a:r>
              <a:rPr lang="en-US" dirty="0" smtClean="0"/>
              <a:t>Layers</a:t>
            </a:r>
            <a:r>
              <a:rPr lang="en-US" baseline="0" dirty="0" smtClean="0"/>
              <a:t> –</a:t>
            </a:r>
          </a:p>
          <a:p>
            <a:r>
              <a:rPr lang="en-US" baseline="0" dirty="0" smtClean="0"/>
              <a:t>Maps – Aggregate layers, give context and extent</a:t>
            </a:r>
          </a:p>
          <a:p>
            <a:r>
              <a:rPr lang="en-US" baseline="0" dirty="0" smtClean="0"/>
              <a:t>Apps – Provide functionality, serve a purpose, become ‘Information Products’, create value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Whom?</a:t>
            </a:r>
          </a:p>
          <a:p>
            <a:r>
              <a:rPr lang="en-US" baseline="0" dirty="0" smtClean="0"/>
              <a:t>Roles within an organization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Business value comes from:</a:t>
            </a:r>
          </a:p>
          <a:p>
            <a:r>
              <a:rPr lang="en-US" baseline="0" dirty="0" smtClean="0"/>
              <a:t>Equipping the right person with the right information product</a:t>
            </a:r>
          </a:p>
          <a:p>
            <a:r>
              <a:rPr lang="en-US" baseline="0" dirty="0" smtClean="0"/>
              <a:t>Therefore – the principle limitation lies not with the technology, but with our creativity in aggregating layers into maps, into functional applications to deliver knowledge to individuals who fulfill Roles.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items (layers, maps, and apps) are the delivery mechanisms of a successful GIS to an organization (enterprise)</a:t>
            </a:r>
          </a:p>
          <a:p>
            <a:r>
              <a:rPr lang="en-US" baseline="0" dirty="0" smtClean="0"/>
              <a:t>__________</a:t>
            </a:r>
          </a:p>
          <a:p>
            <a:endParaRPr lang="en-US" baseline="0" dirty="0" smtClean="0"/>
          </a:p>
          <a:p>
            <a:r>
              <a:rPr lang="en-US" baseline="0" dirty="0" smtClean="0"/>
              <a:t>El </a:t>
            </a:r>
            <a:r>
              <a:rPr lang="en-US" baseline="0" dirty="0" err="1" smtClean="0"/>
              <a:t>punto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capas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mapas</a:t>
            </a:r>
            <a:r>
              <a:rPr lang="en-US" baseline="0" dirty="0" smtClean="0"/>
              <a:t>, y </a:t>
            </a:r>
            <a:r>
              <a:rPr lang="en-US" baseline="0" dirty="0" err="1" smtClean="0"/>
              <a:t>applicacion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crear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productos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informacion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inspiran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accion</a:t>
            </a:r>
            <a:r>
              <a:rPr lang="en-US" baseline="0" dirty="0" smtClean="0"/>
              <a:t>!</a:t>
            </a:r>
          </a:p>
          <a:p>
            <a:pPr marL="171450" indent="-171450">
              <a:buFontTx/>
              <a:buChar char="•"/>
            </a:pPr>
            <a:r>
              <a:rPr lang="en-US" baseline="0" dirty="0" err="1" smtClean="0"/>
              <a:t>Mejores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decisiones</a:t>
            </a:r>
            <a:endParaRPr lang="en-US" baseline="0" dirty="0" smtClean="0"/>
          </a:p>
          <a:p>
            <a:pPr marL="171450" indent="-171450">
              <a:buFontTx/>
              <a:buChar char="•"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90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USDA Applications –</a:t>
            </a:r>
            <a:r>
              <a:rPr lang="en-US" baseline="0" dirty="0" smtClean="0"/>
              <a:t> Mostly to connect customers to services…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Very little externally facing applications ---</a:t>
            </a:r>
          </a:p>
          <a:p>
            <a:r>
              <a:rPr lang="en-US" baseline="0" dirty="0" smtClean="0"/>
              <a:t>Few externally – facing services -- </a:t>
            </a:r>
          </a:p>
          <a:p>
            <a:r>
              <a:rPr lang="en-US" baseline="0" dirty="0" smtClean="0"/>
              <a:t>Food, Services, ERS, Supply Chain, Food Control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26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Running</a:t>
            </a:r>
            <a:r>
              <a:rPr lang="en-US" baseline="0" dirty="0" smtClean="0"/>
              <a:t> a hotspot analysis – simple way to explore if the features’ spatial variation is statistically significant. </a:t>
            </a:r>
          </a:p>
          <a:p>
            <a:endParaRPr lang="en-US" baseline="0" dirty="0" smtClean="0"/>
          </a:p>
          <a:p>
            <a:pPr>
              <a:spcBef>
                <a:spcPct val="0"/>
              </a:spcBef>
            </a:pPr>
            <a:r>
              <a:rPr lang="en-US" dirty="0" smtClean="0"/>
              <a:t>The spatial pattern analysis tools show us how likely it is the our pattern reflects a random pattern using p-values and z-scores. Those p-values and z-scores are what’s used to determine what’s red in our map, and what’s blue. </a:t>
            </a:r>
          </a:p>
          <a:p>
            <a:pPr>
              <a:spcBef>
                <a:spcPct val="0"/>
              </a:spcBef>
            </a:pPr>
            <a:endParaRPr lang="en-US" dirty="0" smtClean="0"/>
          </a:p>
          <a:p>
            <a:pPr>
              <a:spcBef>
                <a:spcPct val="0"/>
              </a:spcBef>
            </a:pPr>
            <a:r>
              <a:rPr lang="en-US" dirty="0" smtClean="0"/>
              <a:t>So, those areas that are RED and BLUE, that are statistically significant, are areas where there is a very small chance that the clustering we’re seeing reflects a random spatial pattern.  </a:t>
            </a:r>
          </a:p>
          <a:p>
            <a:pPr>
              <a:spcBef>
                <a:spcPct val="0"/>
              </a:spcBef>
            </a:pPr>
            <a:endParaRPr lang="en-US" dirty="0" smtClean="0"/>
          </a:p>
          <a:p>
            <a:pPr>
              <a:spcBef>
                <a:spcPct val="0"/>
              </a:spcBef>
            </a:pPr>
            <a:endParaRPr lang="en-US" dirty="0" smtClean="0"/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Inferential statistics use probability theory to tell you how likely it is that the pattern you are looking at is the result of random processes.  These tools return both a p-value and a z-score.  </a:t>
            </a:r>
          </a:p>
          <a:p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People usually find it easier to understand p-values… p-values are just probabilities.  When the p-value is very small (near zero), we say the probability that we are looking at a random pattern is also really small &lt;in other words, it is not very likely that the distribution of features or values on this map is the result of random processes&gt;.</a:t>
            </a:r>
          </a:p>
          <a:p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But z-scores aren’t really difficult to understand either … they are just standard deviations!  Both p-values and z-scores can be mapped against a normal distribution.  Notice that p-values get small in both tails of the distribution… at the mean, in the center of the distribution, the p-value is 1… that’s as large as it can ever get.  Z-scores are exactly the opposite… at the mean, near the center, z-scores are always 0.  They get bigger and positive to the right of the mean and they get smaller and negative to the left of the mean. 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A small p-value tells us we can reject the null hypothesis… the pattern is not random… the z-score tells us WHY we can reject the null hypothes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is: if the z-score is positive we reject the null hypothesis because the pattern is more clustered than we would expect if the processes creating the pattern were truly random… if the z-score is negative, we reject the null hypothesis because the pattern is more dispersed than we would expect from random processes.</a:t>
            </a:r>
          </a:p>
          <a:p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So we are no longer guessing about whether the pattern is clustered or not… if the p-value is small and statistically significant, we reject the null hypothesis… if the z-score is positive, we say… yep, it’s clustered.</a:t>
            </a:r>
          </a:p>
          <a:p>
            <a:pPr>
              <a:spcBef>
                <a:spcPct val="0"/>
              </a:spcBef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26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Call to Action -  contribute to landscape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Challenge that will transform ADFCA – and transform</a:t>
            </a:r>
            <a:r>
              <a:rPr lang="en-US" baseline="0" dirty="0" smtClean="0"/>
              <a:t> </a:t>
            </a:r>
          </a:p>
          <a:p>
            <a:endParaRPr lang="en-US" dirty="0" err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4779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2726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Discussion to break down the elements (DNA)</a:t>
            </a:r>
          </a:p>
          <a:p>
            <a:r>
              <a:rPr lang="en-US" baseline="0" dirty="0" smtClean="0"/>
              <a:t>Which deliver business value across the industry</a:t>
            </a:r>
          </a:p>
          <a:p>
            <a:endParaRPr lang="en-US" baseline="0" dirty="0" smtClean="0"/>
          </a:p>
          <a:p>
            <a:r>
              <a:rPr lang="en-US" baseline="0" dirty="0" smtClean="0"/>
              <a:t>ADFCA is unique and there is no other organization that takes on so much –</a:t>
            </a:r>
          </a:p>
          <a:p>
            <a:r>
              <a:rPr lang="en-US" baseline="0" dirty="0" smtClean="0"/>
              <a:t>So very difficult to find subject matter expert that covers all –</a:t>
            </a:r>
          </a:p>
          <a:p>
            <a:r>
              <a:rPr lang="en-US" baseline="0" dirty="0" err="1" smtClean="0"/>
              <a:t>Agriculure</a:t>
            </a:r>
            <a:r>
              <a:rPr lang="en-US" baseline="0" dirty="0" smtClean="0"/>
              <a:t> – Food – Livestock.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GIS will transform the business -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536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ArcGIS Online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 Map </a:t>
            </a:r>
            <a:r>
              <a:rPr lang="en-US" baseline="0" dirty="0" err="1" smtClean="0">
                <a:sym typeface="Wingdings"/>
              </a:rPr>
              <a:t>Ph</a:t>
            </a:r>
            <a:r>
              <a:rPr lang="en-US" baseline="0" dirty="0" smtClean="0">
                <a:sym typeface="Wingdings"/>
              </a:rPr>
              <a:t>, Run Hotspot Analysis, Make an App to compare, Annotate, Update.</a:t>
            </a:r>
          </a:p>
          <a:p>
            <a:endParaRPr lang="en-US" baseline="0" dirty="0" smtClean="0">
              <a:sym typeface="Wingdings"/>
            </a:endParaRPr>
          </a:p>
          <a:p>
            <a:r>
              <a:rPr lang="en-US" baseline="0" dirty="0" smtClean="0">
                <a:sym typeface="Wingdings"/>
              </a:rPr>
              <a:t>Visualizing yield through time</a:t>
            </a:r>
          </a:p>
          <a:p>
            <a:r>
              <a:rPr lang="en-US" dirty="0" smtClean="0"/>
              <a:t>http://psstldemo3.esri.com/apps/</a:t>
            </a:r>
            <a:r>
              <a:rPr lang="en-US" dirty="0" err="1" smtClean="0"/>
              <a:t>yieldthroughtime</a:t>
            </a:r>
            <a:r>
              <a:rPr lang="en-US" dirty="0" smtClean="0"/>
              <a:t>/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7301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865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Raster chain function – weighted</a:t>
            </a:r>
            <a:r>
              <a:rPr lang="en-US" baseline="0" dirty="0" smtClean="0"/>
              <a:t> overlay to explore suitability</a:t>
            </a:r>
          </a:p>
          <a:p>
            <a:endParaRPr lang="en-US" baseline="0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www.wri.org</a:t>
            </a:r>
            <a:r>
              <a:rPr lang="en-US" dirty="0" smtClean="0"/>
              <a:t>/applications/maps/suitability-mapper/</a:t>
            </a:r>
            <a:r>
              <a:rPr lang="en-US" dirty="0" err="1" smtClean="0"/>
              <a:t>index.html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Ocean Modeler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geoss.esri.com</a:t>
            </a:r>
            <a:r>
              <a:rPr lang="en-US" dirty="0" smtClean="0"/>
              <a:t>/</a:t>
            </a:r>
            <a:r>
              <a:rPr lang="en-US" dirty="0" err="1" smtClean="0"/>
              <a:t>oceanmodeler</a:t>
            </a:r>
            <a:r>
              <a:rPr lang="en-US" dirty="0" smtClean="0"/>
              <a:t>/#</a:t>
            </a:r>
          </a:p>
          <a:p>
            <a:endParaRPr lang="en-US" dirty="0" smtClean="0"/>
          </a:p>
          <a:p>
            <a:r>
              <a:rPr lang="en-US" dirty="0" smtClean="0"/>
              <a:t>Landscape</a:t>
            </a:r>
            <a:r>
              <a:rPr lang="en-US" baseline="0" dirty="0" smtClean="0"/>
              <a:t> Modeler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landscapemodeler.arcgis.com</a:t>
            </a:r>
            <a:r>
              <a:rPr lang="en-US" dirty="0" smtClean="0"/>
              <a:t>/#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Think of the</a:t>
            </a:r>
            <a:r>
              <a:rPr lang="en-US" baseline="0" dirty="0" smtClean="0"/>
              <a:t> application for global Supply Chain…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269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USDA Applications –</a:t>
            </a:r>
            <a:r>
              <a:rPr lang="en-US" baseline="0" dirty="0" smtClean="0"/>
              <a:t> Mostly to connect customers to services…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Very little externally facing applications ---</a:t>
            </a:r>
          </a:p>
          <a:p>
            <a:r>
              <a:rPr lang="en-US" baseline="0" dirty="0" smtClean="0"/>
              <a:t>Few externally – facing services -- </a:t>
            </a:r>
          </a:p>
          <a:p>
            <a:r>
              <a:rPr lang="en-US" baseline="0" dirty="0" smtClean="0"/>
              <a:t>Food, Services, ERS, Supply Chain, Food Control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269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Productive</a:t>
            </a:r>
            <a:r>
              <a:rPr lang="en-US" baseline="0" dirty="0" smtClean="0"/>
              <a:t> and mature GIS –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Provide External stakeholders – </a:t>
            </a:r>
            <a:r>
              <a:rPr lang="en-US" baseline="0" dirty="0" err="1" smtClean="0"/>
              <a:t>geoenabled</a:t>
            </a:r>
            <a:r>
              <a:rPr lang="en-US" baseline="0" dirty="0" smtClean="0"/>
              <a:t> e – services</a:t>
            </a:r>
          </a:p>
          <a:p>
            <a:r>
              <a:rPr lang="en-US" baseline="0" dirty="0" smtClean="0"/>
              <a:t>Integrated to main business processes – and providing e-services to end customers: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Livestock producers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Agriculture producers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Food establishments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When information products are leveraged across / between roles in an organization for DECISION – MAKING, Design, Changing behavior -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Information Products Let People Track Metrics:</a:t>
            </a:r>
          </a:p>
          <a:p>
            <a:pPr marL="285750" indent="-285750" eaLnBrk="0" hangingPunct="0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Tons per acre</a:t>
            </a:r>
          </a:p>
          <a:p>
            <a:pPr marL="285750" indent="-285750" eaLnBrk="0" hangingPunct="0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Pests per field</a:t>
            </a:r>
          </a:p>
          <a:p>
            <a:pPr marL="285750" indent="-285750" eaLnBrk="0" hangingPunct="0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Inputs per acre</a:t>
            </a:r>
          </a:p>
          <a:p>
            <a:pPr marL="285750" indent="-285750" eaLnBrk="0" hangingPunct="0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Soil nutrients</a:t>
            </a:r>
          </a:p>
          <a:p>
            <a:pPr marL="285750" indent="-285750" eaLnBrk="0" hangingPunct="0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Location of assets</a:t>
            </a:r>
          </a:p>
          <a:p>
            <a:pPr marL="285750" indent="-285750" eaLnBrk="0" hangingPunct="0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Performance</a:t>
            </a:r>
          </a:p>
          <a:p>
            <a:pPr marL="285750" indent="-285750" eaLnBrk="0" hangingPunct="0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Safety</a:t>
            </a:r>
          </a:p>
          <a:p>
            <a:pPr marL="285750" indent="-285750" eaLnBrk="0" hangingPunct="0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Number of labor hours</a:t>
            </a:r>
          </a:p>
          <a:p>
            <a:pPr marL="285750" indent="-285750" eaLnBrk="0" hangingPunct="0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Location of people</a:t>
            </a:r>
          </a:p>
          <a:p>
            <a:pPr marL="285750" indent="-285750" eaLnBrk="0" hangingPunct="0">
              <a:lnSpc>
                <a:spcPct val="90000"/>
              </a:lnSpc>
              <a:buFont typeface="Arial"/>
              <a:buChar char="•"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Acres in production</a:t>
            </a:r>
          </a:p>
          <a:p>
            <a:pPr marL="0" indent="0" eaLnBrk="0" hangingPunct="0">
              <a:lnSpc>
                <a:spcPct val="90000"/>
              </a:lnSpc>
              <a:buFont typeface="Arial"/>
              <a:buNone/>
            </a:pPr>
            <a:endParaRPr lang="en-US" sz="1200" dirty="0" smtClean="0">
              <a:solidFill>
                <a:schemeClr val="tx1">
                  <a:alpha val="67000"/>
                </a:schemeClr>
              </a:solidFill>
            </a:endParaRPr>
          </a:p>
          <a:p>
            <a:pPr marL="0" indent="0" eaLnBrk="0" hangingPunct="0">
              <a:lnSpc>
                <a:spcPct val="90000"/>
              </a:lnSpc>
              <a:buFont typeface="Arial"/>
              <a:buNone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Look at what ADFCA already has:</a:t>
            </a:r>
          </a:p>
          <a:p>
            <a:r>
              <a:rPr lang="en-US" dirty="0" smtClean="0"/>
              <a:t>These products and more will be hydrated by existing </a:t>
            </a:r>
            <a:r>
              <a:rPr lang="en-US" baseline="0" dirty="0" smtClean="0"/>
              <a:t>streams of information:</a:t>
            </a:r>
          </a:p>
          <a:p>
            <a:r>
              <a:rPr lang="en-US" baseline="0" dirty="0" smtClean="0"/>
              <a:t>Wells Data</a:t>
            </a:r>
          </a:p>
          <a:p>
            <a:r>
              <a:rPr lang="en-US" baseline="0" dirty="0" smtClean="0"/>
              <a:t>Support Data</a:t>
            </a:r>
          </a:p>
          <a:p>
            <a:r>
              <a:rPr lang="en-US" baseline="0" dirty="0" smtClean="0"/>
              <a:t>Control Data</a:t>
            </a:r>
          </a:p>
          <a:p>
            <a:r>
              <a:rPr lang="en-US" baseline="0" dirty="0" smtClean="0"/>
              <a:t>R&amp;D Data</a:t>
            </a:r>
          </a:p>
          <a:p>
            <a:r>
              <a:rPr lang="en-US" baseline="0" dirty="0" smtClean="0"/>
              <a:t>S&amp;A Data</a:t>
            </a:r>
          </a:p>
          <a:p>
            <a:r>
              <a:rPr lang="en-US" baseline="0" dirty="0" smtClean="0"/>
              <a:t>Facilities</a:t>
            </a:r>
            <a:endParaRPr lang="en-US" sz="1200" dirty="0" smtClean="0">
              <a:solidFill>
                <a:schemeClr val="tx1">
                  <a:alpha val="67000"/>
                </a:schemeClr>
              </a:solidFill>
            </a:endParaRPr>
          </a:p>
          <a:p>
            <a:pPr marL="0" indent="0" eaLnBrk="0" hangingPunct="0">
              <a:lnSpc>
                <a:spcPct val="90000"/>
              </a:lnSpc>
              <a:buFont typeface="Arial"/>
              <a:buNone/>
            </a:pPr>
            <a:endParaRPr lang="en-US" sz="1200" dirty="0" smtClean="0">
              <a:solidFill>
                <a:schemeClr val="tx1">
                  <a:alpha val="67000"/>
                </a:schemeClr>
              </a:solidFill>
            </a:endParaRPr>
          </a:p>
          <a:p>
            <a:pPr marL="0" indent="0" eaLnBrk="0" hangingPunct="0">
              <a:lnSpc>
                <a:spcPct val="90000"/>
              </a:lnSpc>
              <a:buFont typeface="Arial"/>
              <a:buNone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ADFCA is well positioned to ‘turn</a:t>
            </a:r>
            <a:r>
              <a:rPr lang="en-US" sz="1200" baseline="0" dirty="0" smtClean="0">
                <a:solidFill>
                  <a:schemeClr val="tx1">
                    <a:alpha val="67000"/>
                  </a:schemeClr>
                </a:solidFill>
              </a:rPr>
              <a:t> on’ a dial-tone of streaming information to hydrate info products:</a:t>
            </a:r>
          </a:p>
          <a:p>
            <a:pPr marL="0" indent="0" eaLnBrk="0" hangingPunct="0">
              <a:lnSpc>
                <a:spcPct val="90000"/>
              </a:lnSpc>
              <a:buFont typeface="Arial"/>
              <a:buNone/>
            </a:pPr>
            <a:endParaRPr lang="en-US" sz="1200" dirty="0" smtClean="0">
              <a:solidFill>
                <a:schemeClr val="tx1">
                  <a:alpha val="67000"/>
                </a:schemeClr>
              </a:solidFill>
            </a:endParaRPr>
          </a:p>
          <a:p>
            <a:pPr marL="0" indent="0" eaLnBrk="0" hangingPunct="0">
              <a:lnSpc>
                <a:spcPct val="90000"/>
              </a:lnSpc>
              <a:buFont typeface="Arial"/>
              <a:buNone/>
            </a:pPr>
            <a:r>
              <a:rPr lang="en-US" sz="1200" dirty="0" smtClean="0">
                <a:solidFill>
                  <a:schemeClr val="tx1">
                    <a:alpha val="67000"/>
                  </a:schemeClr>
                </a:solidFill>
              </a:rPr>
              <a:t>Information Products </a:t>
            </a:r>
            <a:r>
              <a:rPr lang="en-US" sz="1200" baseline="0" dirty="0" smtClean="0">
                <a:solidFill>
                  <a:schemeClr val="tx1">
                    <a:alpha val="67000"/>
                  </a:schemeClr>
                </a:solidFill>
              </a:rPr>
              <a:t>facilitate the flow of data from measurements, to knowledge / understanding</a:t>
            </a:r>
          </a:p>
          <a:p>
            <a:pPr marL="0" indent="0" eaLnBrk="0" hangingPunct="0">
              <a:lnSpc>
                <a:spcPct val="90000"/>
              </a:lnSpc>
              <a:buFont typeface="Arial"/>
              <a:buNone/>
            </a:pPr>
            <a:endParaRPr lang="en-US" sz="1200" baseline="0" dirty="0" smtClean="0">
              <a:solidFill>
                <a:schemeClr val="tx1">
                  <a:alpha val="67000"/>
                </a:schemeClr>
              </a:solidFill>
            </a:endParaRPr>
          </a:p>
          <a:p>
            <a:pPr marL="0" indent="0" eaLnBrk="0" hangingPunct="0">
              <a:lnSpc>
                <a:spcPct val="90000"/>
              </a:lnSpc>
              <a:buFont typeface="Arial"/>
              <a:buNone/>
            </a:pPr>
            <a:r>
              <a:rPr lang="en-US" sz="1200" baseline="0" dirty="0" smtClean="0">
                <a:solidFill>
                  <a:schemeClr val="tx1">
                    <a:alpha val="67000"/>
                  </a:schemeClr>
                </a:solidFill>
              </a:rPr>
              <a:t>But … it doesn’t stop there.  Business value doesn’t come from understanding alone, it comes from informing ACTION which results in changes in BEHAVIOR.</a:t>
            </a:r>
            <a:endParaRPr lang="en-US" sz="1200" dirty="0" smtClean="0">
              <a:solidFill>
                <a:schemeClr val="tx1">
                  <a:alpha val="67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For</a:t>
            </a:r>
            <a:r>
              <a:rPr lang="en-US" baseline="0" dirty="0" smtClean="0"/>
              <a:t> Example…</a:t>
            </a:r>
            <a:r>
              <a:rPr lang="en-US" baseline="0" dirty="0"/>
              <a:t> </a:t>
            </a:r>
            <a:r>
              <a:rPr lang="en-US" baseline="0" dirty="0" smtClean="0"/>
              <a:t>Assigning Permits to dig wells </a:t>
            </a:r>
          </a:p>
          <a:p>
            <a:r>
              <a:rPr lang="en-US" baseline="0" dirty="0" smtClean="0"/>
              <a:t>Environmental Department – issues permits to dig wells.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Unless, there is water deficiency…</a:t>
            </a:r>
          </a:p>
          <a:p>
            <a:r>
              <a:rPr lang="en-US" baseline="0" dirty="0" smtClean="0"/>
              <a:t>Factors leading to water deficiency …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Geology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Salinity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Depth to water table</a:t>
            </a:r>
          </a:p>
          <a:p>
            <a:pPr marL="171450" indent="-171450">
              <a:buFontTx/>
              <a:buChar char="•"/>
            </a:pPr>
            <a:r>
              <a:rPr lang="en-US" baseline="0" dirty="0" smtClean="0"/>
              <a:t>Lack of Rain</a:t>
            </a:r>
          </a:p>
          <a:p>
            <a:r>
              <a:rPr lang="en-US" baseline="0" dirty="0" smtClean="0"/>
              <a:t>[Landscape Analyst Demo]</a:t>
            </a:r>
          </a:p>
          <a:p>
            <a:endParaRPr lang="en-US" baseline="0" dirty="0" smtClean="0"/>
          </a:p>
          <a:p>
            <a:r>
              <a:rPr lang="en-US" baseline="0" dirty="0" smtClean="0"/>
              <a:t>Knowing before hand the suitable sites for new wells, saves times and money.</a:t>
            </a:r>
          </a:p>
          <a:p>
            <a:r>
              <a:rPr lang="en-US" baseline="0" dirty="0" smtClean="0"/>
              <a:t>Changes behavior by discouraging the public to call and apply for permits they won’t get</a:t>
            </a:r>
          </a:p>
          <a:p>
            <a:r>
              <a:rPr lang="en-US" baseline="0" dirty="0" smtClean="0"/>
              <a:t>Saves both public and government officials time and money.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4/1/2014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9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1832636" y="2428193"/>
            <a:ext cx="852355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1828324" y="3465218"/>
            <a:ext cx="8532178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4327" y="365139"/>
            <a:ext cx="2168737" cy="96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128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218885" y="1828800"/>
            <a:ext cx="975106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502898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914162" y="1080999"/>
            <a:ext cx="10360501" cy="307777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4682AA"/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 smtClean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1218883" y="1828801"/>
            <a:ext cx="9751060" cy="342741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967140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2" y="601215"/>
            <a:ext cx="10360501" cy="461665"/>
          </a:xfrm>
          <a:noFill/>
        </p:spPr>
        <p:txBody>
          <a:bodyPr vert="horz" lIns="0" tIns="0" rIns="0" bIns="0" rtlCol="0" anchor="t">
            <a:spAutoFit/>
          </a:bodyPr>
          <a:lstStyle>
            <a:lvl1pPr>
              <a:defRPr lang="en-US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1828800"/>
            <a:ext cx="9751060" cy="3429000"/>
          </a:xfrm>
        </p:spPr>
        <p:txBody>
          <a:bodyPr/>
          <a:lstStyle>
            <a:lvl1pPr>
              <a:lnSpc>
                <a:spcPct val="100000"/>
              </a:lnSpc>
              <a:defRPr lang="en-US" sz="2600" b="0" kern="120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1pPr>
            <a:lvl2pPr>
              <a:lnSpc>
                <a:spcPct val="100000"/>
              </a:lnSpc>
              <a:defRPr lang="en-US" sz="2400" b="0" kern="120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2pPr>
            <a:lvl3pPr>
              <a:lnSpc>
                <a:spcPct val="100000"/>
              </a:lnSpc>
              <a:defRPr lang="en-US" sz="2400" b="0" kern="120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914162" y="6177085"/>
            <a:ext cx="10360501" cy="215444"/>
          </a:xfrm>
        </p:spPr>
        <p:txBody>
          <a:bodyPr anchor="b">
            <a:sp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ts val="1100"/>
              <a:buFont typeface="Arial"/>
              <a:buNone/>
              <a:tabLst/>
              <a:defRPr lang="en-US" sz="1400" b="0" i="1" kern="1200" baseline="0" dirty="0" smtClean="0">
                <a:solidFill>
                  <a:srgbClr val="4682AA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Click to Edit Tagline (optional)</a:t>
            </a:r>
          </a:p>
        </p:txBody>
      </p:sp>
    </p:spTree>
    <p:extLst>
      <p:ext uri="{BB962C8B-B14F-4D97-AF65-F5344CB8AC3E}">
        <p14:creationId xmlns:p14="http://schemas.microsoft.com/office/powerpoint/2010/main" val="18108518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28270" y="469900"/>
            <a:ext cx="1218883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14162" y="601216"/>
            <a:ext cx="10360501" cy="46166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1"/>
          <p:cNvSpPr>
            <a:spLocks noGrp="1"/>
          </p:cNvSpPr>
          <p:nvPr>
            <p:ph sz="quarter" idx="18"/>
          </p:nvPr>
        </p:nvSpPr>
        <p:spPr>
          <a:xfrm>
            <a:off x="1218883" y="1828800"/>
            <a:ext cx="975106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914162" y="1080999"/>
            <a:ext cx="10360501" cy="307777"/>
          </a:xfrm>
        </p:spPr>
        <p:txBody>
          <a:bodyPr vert="horz" lIns="0" tIns="0" rIns="0" bIns="0" rtlCol="0" anchor="t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en-US" sz="2000" b="0" kern="1200" dirty="0" smtClean="0">
                <a:solidFill>
                  <a:srgbClr val="4682AA"/>
                </a:solidFill>
                <a:latin typeface="+mn-lt"/>
                <a:ea typeface="+mn-ea"/>
                <a:cs typeface="Arial"/>
              </a:defRPr>
            </a:lvl1pPr>
            <a:lvl2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2pPr>
            <a:lvl3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3pPr>
            <a:lvl4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4pPr>
            <a:lvl5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5pPr>
          </a:lstStyle>
          <a:p>
            <a:pPr lvl="0"/>
            <a:r>
              <a:rPr lang="en-US" dirty="0" smtClean="0"/>
              <a:t>Click to Edit Subtitle (optional)</a:t>
            </a:r>
            <a:endParaRPr lang="en-US" dirty="0"/>
          </a:p>
        </p:txBody>
      </p:sp>
      <p:sp>
        <p:nvSpPr>
          <p:cNvPr id="13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914162" y="6185356"/>
            <a:ext cx="10360501" cy="215444"/>
          </a:xfrm>
        </p:spPr>
        <p:txBody>
          <a:bodyPr anchor="b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400" b="0" i="1" baseline="0">
                <a:solidFill>
                  <a:srgbClr val="4682AA"/>
                </a:solidFill>
              </a:defRPr>
            </a:lvl1pPr>
            <a:lvl2pPr marL="0" indent="0" algn="r">
              <a:buNone/>
              <a:defRPr sz="1600"/>
            </a:lvl2pPr>
            <a:lvl3pPr marL="0" indent="0" algn="r">
              <a:buNone/>
              <a:defRPr sz="1600"/>
            </a:lvl3pPr>
            <a:lvl4pPr marL="0" indent="0" algn="r">
              <a:buNone/>
              <a:defRPr sz="1600"/>
            </a:lvl4pPr>
            <a:lvl5pPr marL="0" indent="0" algn="r">
              <a:buNone/>
              <a:defRPr sz="1600"/>
            </a:lvl5pPr>
          </a:lstStyle>
          <a:p>
            <a:pPr lvl="0"/>
            <a:r>
              <a:rPr lang="en-US" dirty="0" smtClean="0"/>
              <a:t>Click to Edit Tagline (optional)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6128270" y="469900"/>
            <a:ext cx="1218883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0222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0137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without Graphic (center justifi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2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511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ltGray">
          <a:xfrm>
            <a:off x="1" y="0"/>
            <a:ext cx="7313294" cy="6858000"/>
          </a:xfrm>
          <a:prstGeom prst="rect">
            <a:avLst/>
          </a:prstGeom>
          <a:solidFill>
            <a:srgbClr val="4682A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163" y="3060742"/>
            <a:ext cx="5484971" cy="338554"/>
          </a:xfrm>
          <a:noFill/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162" y="1750884"/>
            <a:ext cx="5484971" cy="1169551"/>
          </a:xfrm>
        </p:spPr>
        <p:txBody>
          <a:bodyPr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 smtClean="0"/>
              <a:t>Click to </a:t>
            </a:r>
            <a:r>
              <a:rPr kumimoji="0" lang="en-US" dirty="0"/>
              <a:t>Edit </a:t>
            </a:r>
            <a:br>
              <a:rPr kumimoji="0" lang="en-US" dirty="0"/>
            </a:br>
            <a:r>
              <a:rPr kumimoji="0" lang="en-US" dirty="0"/>
              <a:t>Section Title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313295" y="0"/>
            <a:ext cx="48755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30489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7313294" cy="6858000"/>
          </a:xfrm>
          <a:prstGeom prst="rect">
            <a:avLst/>
          </a:prstGeom>
          <a:solidFill>
            <a:srgbClr val="4682A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163" y="3060742"/>
            <a:ext cx="5484971" cy="338554"/>
          </a:xfrm>
          <a:noFill/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162" y="1750884"/>
            <a:ext cx="5484971" cy="1169551"/>
          </a:xfrm>
        </p:spPr>
        <p:txBody>
          <a:bodyPr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 smtClean="0"/>
              <a:t>Click to </a:t>
            </a:r>
            <a:r>
              <a:rPr kumimoji="0" lang="en-US" dirty="0"/>
              <a:t>Edit </a:t>
            </a:r>
            <a:br>
              <a:rPr kumimoji="0" lang="en-US" dirty="0"/>
            </a:br>
            <a:r>
              <a:rPr kumimoji="0" lang="en-US" dirty="0" smtClean="0"/>
              <a:t>Demo </a:t>
            </a:r>
            <a:r>
              <a:rPr kumimoji="0" lang="en-US" dirty="0"/>
              <a:t>Title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313295" y="0"/>
            <a:ext cx="48755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-48057" y="457201"/>
            <a:ext cx="2157422" cy="455883"/>
          </a:xfrm>
          <a:solidFill>
            <a:srgbClr val="005C91"/>
          </a:solidFill>
          <a:ln w="12700">
            <a:solidFill>
              <a:srgbClr val="B9E0F7">
                <a:alpha val="50000"/>
              </a:srgbClr>
            </a:solidFill>
            <a:round/>
            <a:headEnd/>
            <a:tailEnd/>
          </a:ln>
        </p:spPr>
        <p:txBody>
          <a:bodyPr wrap="square" lIns="0" tIns="45720" rIns="182880" bIns="4572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lang="en-US" sz="2000" b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cs"/>
              </a:defRPr>
            </a:lvl1pPr>
            <a:lvl2pPr marL="0" indent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US" sz="2000" b="0" smtClean="0">
                <a:solidFill>
                  <a:schemeClr val="tx2">
                    <a:lumMod val="20000"/>
                    <a:lumOff val="80000"/>
                  </a:schemeClr>
                </a:solidFill>
                <a:cs typeface="+mn-cs"/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US" sz="2000" b="0" smtClean="0">
                <a:solidFill>
                  <a:schemeClr val="tx2">
                    <a:lumMod val="20000"/>
                    <a:lumOff val="80000"/>
                  </a:schemeClr>
                </a:solidFill>
                <a:cs typeface="+mn-cs"/>
              </a:defRPr>
            </a:lvl3pPr>
            <a:lvl4pPr marL="0" indent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US" sz="2000" b="0" smtClean="0">
                <a:solidFill>
                  <a:schemeClr val="tx2">
                    <a:lumMod val="20000"/>
                    <a:lumOff val="80000"/>
                  </a:schemeClr>
                </a:solidFill>
                <a:cs typeface="+mn-cs"/>
              </a:defRPr>
            </a:lvl4pPr>
            <a:lvl5pPr marL="0" indent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US" sz="2000" b="0">
                <a:solidFill>
                  <a:schemeClr val="tx2">
                    <a:lumMod val="20000"/>
                    <a:lumOff val="80000"/>
                  </a:schemeClr>
                </a:solidFill>
                <a:cs typeface="+mn-cs"/>
              </a:defRPr>
            </a:lvl5pPr>
          </a:lstStyle>
          <a:p>
            <a:pPr marL="0" lvl="0" indent="0" eaLnBrk="0" hangingPunct="0"/>
            <a:r>
              <a:rPr lang="en-US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778275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_User Screens">
    <p:bg>
      <p:bgPr>
        <a:solidFill>
          <a:srgbClr val="468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User Screens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506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047" y="1990427"/>
            <a:ext cx="103647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BIG Word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047" y="3467755"/>
            <a:ext cx="103647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rgbClr val="438EB7"/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 smtClean="0"/>
              <a:t>Smaller 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7087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046" y="2625414"/>
            <a:ext cx="7313295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“Quote”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046" y="3683197"/>
            <a:ext cx="7313295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rgbClr val="438EB7"/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 smtClean="0"/>
              <a:t>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2325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—wh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0" y="5716588"/>
            <a:ext cx="12188825" cy="114141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914163" y="6041067"/>
            <a:ext cx="6089575" cy="4572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algn="r">
              <a:defRPr sz="2600" b="1" baseline="0">
                <a:solidFill>
                  <a:srgbClr val="404040"/>
                </a:solidFill>
              </a:defRPr>
            </a:lvl1pPr>
          </a:lstStyle>
          <a:p>
            <a:r>
              <a:rPr lang="en-US" dirty="0" smtClean="0"/>
              <a:t>Section Heading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7611608" y="5934015"/>
            <a:ext cx="3961368" cy="671304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 smtClean="0"/>
              <a:t>Sub Heading/Description Goes Here </a:t>
            </a:r>
            <a:br>
              <a:rPr lang="en-US" dirty="0" smtClean="0"/>
            </a:br>
            <a:r>
              <a:rPr lang="en-US" dirty="0" smtClean="0"/>
              <a:t>(2 lines max)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7313294" y="6058694"/>
            <a:ext cx="0" cy="457200"/>
          </a:xfrm>
          <a:prstGeom prst="line">
            <a:avLst/>
          </a:prstGeom>
          <a:noFill/>
          <a:ln w="317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09861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subject—wh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0" y="5943600"/>
            <a:ext cx="12188825" cy="9144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914162" y="6186944"/>
            <a:ext cx="10360501" cy="215444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b" anchorCtr="0">
            <a:spAutoFit/>
          </a:bodyPr>
          <a:lstStyle>
            <a:lvl1pPr>
              <a:defRPr sz="1400" b="0" baseline="0">
                <a:solidFill>
                  <a:srgbClr val="404040"/>
                </a:solidFill>
              </a:defRPr>
            </a:lvl1pPr>
          </a:lstStyle>
          <a:p>
            <a:r>
              <a:rPr lang="en-US" dirty="0" smtClean="0"/>
              <a:t>Subject | Description (this line of text is the least important item on this slide)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542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su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914162" y="6186944"/>
            <a:ext cx="10360501" cy="215444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b" anchorCtr="0">
            <a:spAutoFit/>
          </a:bodyPr>
          <a:lstStyle>
            <a:lvl1pPr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Subject | Description (this line of text is the least important item on this slide)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4083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952" y="2205729"/>
            <a:ext cx="4206240" cy="244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84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6EB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601216"/>
            <a:ext cx="10360501" cy="461665"/>
          </a:xfrm>
          <a:prstGeom prst="rect">
            <a:avLst/>
          </a:prstGeom>
          <a:noFill/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828800"/>
            <a:ext cx="9751060" cy="34290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272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24" r:id="rId1"/>
    <p:sldLayoutId id="2147486525" r:id="rId2"/>
    <p:sldLayoutId id="2147486526" r:id="rId3"/>
    <p:sldLayoutId id="2147486527" r:id="rId4"/>
    <p:sldLayoutId id="2147486528" r:id="rId5"/>
    <p:sldLayoutId id="2147486529" r:id="rId6"/>
    <p:sldLayoutId id="2147486530" r:id="rId7"/>
    <p:sldLayoutId id="2147486531" r:id="rId8"/>
    <p:sldLayoutId id="2147486532" r:id="rId9"/>
    <p:sldLayoutId id="2147486533" r:id="rId10"/>
    <p:sldLayoutId id="2147486534" r:id="rId11"/>
    <p:sldLayoutId id="2147486535" r:id="rId12"/>
    <p:sldLayoutId id="2147486536" r:id="rId13"/>
    <p:sldLayoutId id="2147486537" r:id="rId14"/>
    <p:sldLayoutId id="2147486538" r:id="rId15"/>
    <p:sldLayoutId id="2147486539" r:id="rId16"/>
    <p:sldLayoutId id="2147486540" r:id="rId17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rgbClr val="000000"/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rgbClr val="4682AA"/>
        </a:buClr>
        <a:buSzPct val="80000"/>
        <a:buFont typeface="Arial"/>
        <a:buChar char="•"/>
        <a:defRPr sz="2600" b="0" kern="1200">
          <a:solidFill>
            <a:srgbClr val="000000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682AA"/>
        </a:buClr>
        <a:buSzPct val="80000"/>
        <a:buFont typeface="Lucida Grande"/>
        <a:buChar char="-"/>
        <a:defRPr sz="2400" b="0" kern="1200">
          <a:solidFill>
            <a:srgbClr val="000000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4682AA"/>
        </a:buClr>
        <a:buSzPct val="80000"/>
        <a:buFont typeface="Lucida Grande"/>
        <a:buChar char="-"/>
        <a:defRPr sz="2400" b="0" kern="1200">
          <a:solidFill>
            <a:srgbClr val="000000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48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ight Triangle 11"/>
          <p:cNvSpPr/>
          <p:nvPr/>
        </p:nvSpPr>
        <p:spPr bwMode="auto">
          <a:xfrm flipH="1">
            <a:off x="0" y="0"/>
            <a:ext cx="12188825" cy="6858000"/>
          </a:xfrm>
          <a:prstGeom prst="rtTriangle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FFA44F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7" name="Picture 6" descr="4533633694_87258d471e_b.jpg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2" b="7699"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3" name="Right Triangle 2"/>
          <p:cNvSpPr/>
          <p:nvPr/>
        </p:nvSpPr>
        <p:spPr bwMode="auto">
          <a:xfrm rot="10800000" flipH="1">
            <a:off x="0" y="0"/>
            <a:ext cx="12188825" cy="6858000"/>
          </a:xfrm>
          <a:prstGeom prst="rtTriangle">
            <a:avLst/>
          </a:prstGeom>
          <a:solidFill>
            <a:srgbClr val="00B99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FFA44F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8" name="Picture 7" descr="4549921294_4d30e6eee2_b.jpg"/>
          <p:cNvPicPr>
            <a:picLocks noChangeAspect="1"/>
          </p:cNvPicPr>
          <p:nvPr/>
        </p:nvPicPr>
        <p:blipFill rotWithShape="1">
          <a:blip r:embed="rId4">
            <a:alphaModFix amt="6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36" r="10894" b="13787"/>
          <a:stretch/>
        </p:blipFill>
        <p:spPr>
          <a:xfrm flipV="1">
            <a:off x="0" y="0"/>
            <a:ext cx="12188825" cy="6858000"/>
          </a:xfrm>
          <a:prstGeom prst="rtTriangle">
            <a:avLst/>
          </a:prstGeom>
        </p:spPr>
      </p:pic>
      <p:sp>
        <p:nvSpPr>
          <p:cNvPr id="4" name="TextBox 3"/>
          <p:cNvSpPr txBox="1"/>
          <p:nvPr/>
        </p:nvSpPr>
        <p:spPr>
          <a:xfrm rot="10800000">
            <a:off x="16684335" y="4934589"/>
            <a:ext cx="1434789" cy="5701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09263" y="4887198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 bwMode="auto">
          <a:xfrm>
            <a:off x="-38100" y="809669"/>
            <a:ext cx="9572625" cy="1190348"/>
          </a:xfrm>
          <a:custGeom>
            <a:avLst/>
            <a:gdLst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12188825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90348"/>
              <a:gd name="connsiteX1" fmla="*/ 12188825 w 12188825"/>
              <a:gd name="connsiteY1" fmla="*/ 0 h 1190348"/>
              <a:gd name="connsiteX2" fmla="*/ 9498206 w 12188825"/>
              <a:gd name="connsiteY2" fmla="*/ 1189171 h 1190348"/>
              <a:gd name="connsiteX3" fmla="*/ 9488283 w 12188825"/>
              <a:gd name="connsiteY3" fmla="*/ 1190348 h 1190348"/>
              <a:gd name="connsiteX4" fmla="*/ 0 w 12188825"/>
              <a:gd name="connsiteY4" fmla="*/ 1189171 h 1190348"/>
              <a:gd name="connsiteX5" fmla="*/ 0 w 12188825"/>
              <a:gd name="connsiteY5" fmla="*/ 0 h 119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1190348">
                <a:moveTo>
                  <a:pt x="0" y="0"/>
                </a:moveTo>
                <a:lnTo>
                  <a:pt x="12188825" y="0"/>
                </a:lnTo>
                <a:lnTo>
                  <a:pt x="9498206" y="1189171"/>
                </a:lnTo>
                <a:lnTo>
                  <a:pt x="9488283" y="1190348"/>
                </a:lnTo>
                <a:lnTo>
                  <a:pt x="0" y="1189171"/>
                </a:lnTo>
                <a:lnTo>
                  <a:pt x="0" y="0"/>
                </a:lnTo>
                <a:close/>
              </a:path>
            </a:pathLst>
          </a:custGeom>
          <a:solidFill>
            <a:srgbClr val="1D716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23" name="Freeform 22"/>
          <p:cNvSpPr/>
          <p:nvPr/>
        </p:nvSpPr>
        <p:spPr bwMode="auto">
          <a:xfrm>
            <a:off x="0" y="568369"/>
            <a:ext cx="9572625" cy="1190348"/>
          </a:xfrm>
          <a:custGeom>
            <a:avLst/>
            <a:gdLst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12188825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90348"/>
              <a:gd name="connsiteX1" fmla="*/ 12188825 w 12188825"/>
              <a:gd name="connsiteY1" fmla="*/ 0 h 1190348"/>
              <a:gd name="connsiteX2" fmla="*/ 9498206 w 12188825"/>
              <a:gd name="connsiteY2" fmla="*/ 1189171 h 1190348"/>
              <a:gd name="connsiteX3" fmla="*/ 9488283 w 12188825"/>
              <a:gd name="connsiteY3" fmla="*/ 1190348 h 1190348"/>
              <a:gd name="connsiteX4" fmla="*/ 0 w 12188825"/>
              <a:gd name="connsiteY4" fmla="*/ 1189171 h 1190348"/>
              <a:gd name="connsiteX5" fmla="*/ 0 w 12188825"/>
              <a:gd name="connsiteY5" fmla="*/ 0 h 119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1190348">
                <a:moveTo>
                  <a:pt x="0" y="0"/>
                </a:moveTo>
                <a:lnTo>
                  <a:pt x="12188825" y="0"/>
                </a:lnTo>
                <a:lnTo>
                  <a:pt x="9498206" y="1189171"/>
                </a:lnTo>
                <a:lnTo>
                  <a:pt x="9488283" y="1190348"/>
                </a:lnTo>
                <a:lnTo>
                  <a:pt x="0" y="1189171"/>
                </a:lnTo>
                <a:lnTo>
                  <a:pt x="0" y="0"/>
                </a:lnTo>
                <a:close/>
              </a:path>
            </a:pathLst>
          </a:custGeom>
          <a:solidFill>
            <a:srgbClr val="009576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-12700" y="342900"/>
            <a:ext cx="9572625" cy="1190348"/>
          </a:xfrm>
          <a:custGeom>
            <a:avLst/>
            <a:gdLst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12188825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90348"/>
              <a:gd name="connsiteX1" fmla="*/ 12188825 w 12188825"/>
              <a:gd name="connsiteY1" fmla="*/ 0 h 1190348"/>
              <a:gd name="connsiteX2" fmla="*/ 9498206 w 12188825"/>
              <a:gd name="connsiteY2" fmla="*/ 1189171 h 1190348"/>
              <a:gd name="connsiteX3" fmla="*/ 9488283 w 12188825"/>
              <a:gd name="connsiteY3" fmla="*/ 1190348 h 1190348"/>
              <a:gd name="connsiteX4" fmla="*/ 0 w 12188825"/>
              <a:gd name="connsiteY4" fmla="*/ 1189171 h 1190348"/>
              <a:gd name="connsiteX5" fmla="*/ 0 w 12188825"/>
              <a:gd name="connsiteY5" fmla="*/ 0 h 119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1190348">
                <a:moveTo>
                  <a:pt x="0" y="0"/>
                </a:moveTo>
                <a:lnTo>
                  <a:pt x="12188825" y="0"/>
                </a:lnTo>
                <a:lnTo>
                  <a:pt x="9498206" y="1189171"/>
                </a:lnTo>
                <a:lnTo>
                  <a:pt x="9488283" y="1190348"/>
                </a:lnTo>
                <a:lnTo>
                  <a:pt x="0" y="1189171"/>
                </a:lnTo>
                <a:lnTo>
                  <a:pt x="0" y="0"/>
                </a:lnTo>
                <a:close/>
              </a:path>
            </a:pathLst>
          </a:custGeom>
          <a:solidFill>
            <a:srgbClr val="A1A4A4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3222" y="1066800"/>
            <a:ext cx="6991678" cy="406400"/>
          </a:xfrm>
          <a:prstGeom prst="rect">
            <a:avLst/>
          </a:prstGeom>
          <a:noFill/>
          <a:effectLst/>
        </p:spPr>
        <p:txBody>
          <a:bodyPr wrap="none" lIns="0" tIns="0" rIns="0" bIns="0" rtlCol="0" anchor="ctr">
            <a:noAutofit/>
          </a:bodyPr>
          <a:lstStyle/>
          <a:p>
            <a:pPr algn="r" eaLnBrk="0" hangingPunct="0">
              <a:lnSpc>
                <a:spcPct val="110000"/>
              </a:lnSpc>
            </a:pPr>
            <a:r>
              <a:rPr lang="es-EC" sz="2000" b="1" dirty="0" smtClean="0">
                <a:solidFill>
                  <a:srgbClr val="FFFFFF"/>
                </a:solidFill>
              </a:rPr>
              <a:t>Empoderamiento Geográfico:</a:t>
            </a:r>
          </a:p>
          <a:p>
            <a:pPr algn="r" eaLnBrk="0" hangingPunct="0">
              <a:lnSpc>
                <a:spcPct val="110000"/>
              </a:lnSpc>
            </a:pPr>
            <a:r>
              <a:rPr lang="es-EC" sz="2000" b="1" dirty="0" smtClean="0">
                <a:solidFill>
                  <a:srgbClr val="636768"/>
                </a:solidFill>
              </a:rPr>
              <a:t>Plataforma SIG CdP de los Andes</a:t>
            </a:r>
          </a:p>
          <a:p>
            <a:pPr algn="r" eaLnBrk="0" hangingPunct="0">
              <a:lnSpc>
                <a:spcPct val="110000"/>
              </a:lnSpc>
            </a:pPr>
            <a:endParaRPr lang="es-EC" sz="2000" b="1" dirty="0" smtClean="0">
              <a:solidFill>
                <a:srgbClr val="636768"/>
              </a:solidFill>
            </a:endParaRPr>
          </a:p>
          <a:p>
            <a:pPr algn="r" eaLnBrk="0" hangingPunct="0">
              <a:lnSpc>
                <a:spcPct val="110000"/>
              </a:lnSpc>
            </a:pPr>
            <a:endParaRPr lang="es-EC" sz="2000" b="1" dirty="0">
              <a:solidFill>
                <a:srgbClr val="636768"/>
              </a:solidFill>
            </a:endParaRPr>
          </a:p>
        </p:txBody>
      </p:sp>
      <p:sp>
        <p:nvSpPr>
          <p:cNvPr id="14" name="Freeform 13"/>
          <p:cNvSpPr/>
          <p:nvPr/>
        </p:nvSpPr>
        <p:spPr bwMode="auto">
          <a:xfrm rot="10800000">
            <a:off x="5824648" y="5305863"/>
            <a:ext cx="6234002" cy="1190348"/>
          </a:xfrm>
          <a:custGeom>
            <a:avLst/>
            <a:gdLst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12188825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90348"/>
              <a:gd name="connsiteX1" fmla="*/ 12188825 w 12188825"/>
              <a:gd name="connsiteY1" fmla="*/ 0 h 1190348"/>
              <a:gd name="connsiteX2" fmla="*/ 9498206 w 12188825"/>
              <a:gd name="connsiteY2" fmla="*/ 1189171 h 1190348"/>
              <a:gd name="connsiteX3" fmla="*/ 9488283 w 12188825"/>
              <a:gd name="connsiteY3" fmla="*/ 1190348 h 1190348"/>
              <a:gd name="connsiteX4" fmla="*/ 0 w 12188825"/>
              <a:gd name="connsiteY4" fmla="*/ 1189171 h 1190348"/>
              <a:gd name="connsiteX5" fmla="*/ 0 w 12188825"/>
              <a:gd name="connsiteY5" fmla="*/ 0 h 119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1190348">
                <a:moveTo>
                  <a:pt x="0" y="0"/>
                </a:moveTo>
                <a:lnTo>
                  <a:pt x="12188825" y="0"/>
                </a:lnTo>
                <a:lnTo>
                  <a:pt x="9498206" y="1189171"/>
                </a:lnTo>
                <a:lnTo>
                  <a:pt x="9488283" y="1190348"/>
                </a:lnTo>
                <a:lnTo>
                  <a:pt x="0" y="1189171"/>
                </a:lnTo>
                <a:lnTo>
                  <a:pt x="0" y="0"/>
                </a:lnTo>
                <a:close/>
              </a:path>
            </a:pathLst>
          </a:custGeom>
          <a:solidFill>
            <a:srgbClr val="1D716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5" name="Freeform 14"/>
          <p:cNvSpPr/>
          <p:nvPr/>
        </p:nvSpPr>
        <p:spPr bwMode="auto">
          <a:xfrm rot="10800000">
            <a:off x="5824648" y="5180464"/>
            <a:ext cx="6234002" cy="1190348"/>
          </a:xfrm>
          <a:custGeom>
            <a:avLst/>
            <a:gdLst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12188825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90348"/>
              <a:gd name="connsiteX1" fmla="*/ 12188825 w 12188825"/>
              <a:gd name="connsiteY1" fmla="*/ 0 h 1190348"/>
              <a:gd name="connsiteX2" fmla="*/ 9498206 w 12188825"/>
              <a:gd name="connsiteY2" fmla="*/ 1189171 h 1190348"/>
              <a:gd name="connsiteX3" fmla="*/ 9488283 w 12188825"/>
              <a:gd name="connsiteY3" fmla="*/ 1190348 h 1190348"/>
              <a:gd name="connsiteX4" fmla="*/ 0 w 12188825"/>
              <a:gd name="connsiteY4" fmla="*/ 1189171 h 1190348"/>
              <a:gd name="connsiteX5" fmla="*/ 0 w 12188825"/>
              <a:gd name="connsiteY5" fmla="*/ 0 h 119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1190348">
                <a:moveTo>
                  <a:pt x="0" y="0"/>
                </a:moveTo>
                <a:lnTo>
                  <a:pt x="12188825" y="0"/>
                </a:lnTo>
                <a:lnTo>
                  <a:pt x="9498206" y="1189171"/>
                </a:lnTo>
                <a:lnTo>
                  <a:pt x="9488283" y="1190348"/>
                </a:lnTo>
                <a:lnTo>
                  <a:pt x="0" y="1189171"/>
                </a:lnTo>
                <a:lnTo>
                  <a:pt x="0" y="0"/>
                </a:lnTo>
                <a:close/>
              </a:path>
            </a:pathLst>
          </a:custGeom>
          <a:solidFill>
            <a:srgbClr val="009576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Freeform 15"/>
          <p:cNvSpPr/>
          <p:nvPr/>
        </p:nvSpPr>
        <p:spPr bwMode="auto">
          <a:xfrm rot="10800000">
            <a:off x="5824648" y="5411314"/>
            <a:ext cx="6234002" cy="1190348"/>
          </a:xfrm>
          <a:custGeom>
            <a:avLst/>
            <a:gdLst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12188825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89171"/>
              <a:gd name="connsiteX1" fmla="*/ 12188825 w 12188825"/>
              <a:gd name="connsiteY1" fmla="*/ 0 h 1189171"/>
              <a:gd name="connsiteX2" fmla="*/ 9498206 w 12188825"/>
              <a:gd name="connsiteY2" fmla="*/ 1189171 h 1189171"/>
              <a:gd name="connsiteX3" fmla="*/ 0 w 12188825"/>
              <a:gd name="connsiteY3" fmla="*/ 1189171 h 1189171"/>
              <a:gd name="connsiteX4" fmla="*/ 0 w 12188825"/>
              <a:gd name="connsiteY4" fmla="*/ 0 h 1189171"/>
              <a:gd name="connsiteX0" fmla="*/ 0 w 12188825"/>
              <a:gd name="connsiteY0" fmla="*/ 0 h 1190348"/>
              <a:gd name="connsiteX1" fmla="*/ 12188825 w 12188825"/>
              <a:gd name="connsiteY1" fmla="*/ 0 h 1190348"/>
              <a:gd name="connsiteX2" fmla="*/ 9498206 w 12188825"/>
              <a:gd name="connsiteY2" fmla="*/ 1189171 h 1190348"/>
              <a:gd name="connsiteX3" fmla="*/ 9488283 w 12188825"/>
              <a:gd name="connsiteY3" fmla="*/ 1190348 h 1190348"/>
              <a:gd name="connsiteX4" fmla="*/ 0 w 12188825"/>
              <a:gd name="connsiteY4" fmla="*/ 1189171 h 1190348"/>
              <a:gd name="connsiteX5" fmla="*/ 0 w 12188825"/>
              <a:gd name="connsiteY5" fmla="*/ 0 h 119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1190348">
                <a:moveTo>
                  <a:pt x="0" y="0"/>
                </a:moveTo>
                <a:lnTo>
                  <a:pt x="12188825" y="0"/>
                </a:lnTo>
                <a:lnTo>
                  <a:pt x="9498206" y="1189171"/>
                </a:lnTo>
                <a:lnTo>
                  <a:pt x="9488283" y="1190348"/>
                </a:lnTo>
                <a:lnTo>
                  <a:pt x="0" y="1189171"/>
                </a:lnTo>
                <a:lnTo>
                  <a:pt x="0" y="0"/>
                </a:lnTo>
                <a:close/>
              </a:path>
            </a:pathLst>
          </a:custGeom>
          <a:solidFill>
            <a:srgbClr val="A1A4A4">
              <a:alpha val="28000"/>
            </a:srgbClr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56731" y="5486080"/>
            <a:ext cx="4901919" cy="1311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s-EC" sz="2400" b="1" spc="100" dirty="0" smtClean="0">
                <a:solidFill>
                  <a:schemeClr val="bg1"/>
                </a:solidFill>
              </a:rPr>
              <a:t>CCRP</a:t>
            </a:r>
          </a:p>
          <a:p>
            <a:pPr>
              <a:lnSpc>
                <a:spcPct val="110000"/>
              </a:lnSpc>
            </a:pPr>
            <a:r>
              <a:rPr lang="es-EC" sz="2400" b="1" spc="100" dirty="0" smtClean="0">
                <a:solidFill>
                  <a:schemeClr val="bg1"/>
                </a:solidFill>
              </a:rPr>
              <a:t>THE McKNIGHT FOUNDATION</a:t>
            </a:r>
          </a:p>
          <a:p>
            <a:pPr>
              <a:lnSpc>
                <a:spcPct val="110000"/>
              </a:lnSpc>
            </a:pPr>
            <a:endParaRPr lang="es-EC" sz="2400" b="1" spc="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6355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 bwMode="auto">
          <a:xfrm>
            <a:off x="88315" y="6858000"/>
            <a:ext cx="12188826" cy="5719223"/>
          </a:xfrm>
          <a:prstGeom prst="triangle">
            <a:avLst/>
          </a:prstGeom>
          <a:solidFill>
            <a:srgbClr val="00B99A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103" y="481670"/>
            <a:ext cx="10652182" cy="546937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ctr" eaLnBrk="0" hangingPunct="0"/>
            <a:r>
              <a:rPr lang="es-EC" sz="2800" b="1" dirty="0" smtClean="0">
                <a:solidFill>
                  <a:srgbClr val="1D716A"/>
                </a:solidFill>
              </a:rPr>
              <a:t>Cual es la necesidad de una plataforma SIG? </a:t>
            </a:r>
            <a:endParaRPr lang="es-EC" sz="2800" b="1" dirty="0" smtClean="0">
              <a:solidFill>
                <a:srgbClr val="1D716A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63487" y="5305162"/>
            <a:ext cx="1934150" cy="1207781"/>
          </a:xfrm>
          <a:prstGeom prst="rect">
            <a:avLst/>
          </a:prstGeom>
          <a:solidFill>
            <a:srgbClr val="D7D7D7"/>
          </a:solidFill>
          <a:ln w="19050" cmpd="sng"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eaLnBrk="0" hangingPunct="0">
              <a:lnSpc>
                <a:spcPts val="18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Permite entender </a:t>
            </a:r>
            <a:r>
              <a:rPr lang="es-EC" sz="1600" b="1" i="1" dirty="0" smtClean="0">
                <a:solidFill>
                  <a:srgbClr val="636768"/>
                </a:solidFill>
              </a:rPr>
              <a:t>porque</a:t>
            </a:r>
          </a:p>
          <a:p>
            <a:pPr algn="ctr" eaLnBrk="0" hangingPunct="0">
              <a:lnSpc>
                <a:spcPts val="18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se observa resultados y patrones</a:t>
            </a:r>
            <a:endParaRPr lang="es-EC" sz="1000" dirty="0" smtClean="0">
              <a:solidFill>
                <a:srgbClr val="636768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 flipV="1">
            <a:off x="6130562" y="6532111"/>
            <a:ext cx="0" cy="996845"/>
          </a:xfrm>
          <a:prstGeom prst="line">
            <a:avLst/>
          </a:prstGeom>
          <a:noFill/>
          <a:ln w="28575" cap="flat" cmpd="sng" algn="ctr">
            <a:solidFill>
              <a:srgbClr val="636768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176082" y="4051025"/>
            <a:ext cx="2769164" cy="1676182"/>
          </a:xfrm>
          <a:prstGeom prst="rect">
            <a:avLst/>
          </a:prstGeom>
          <a:solidFill>
            <a:srgbClr val="D7D7D7"/>
          </a:solidFill>
          <a:ln w="19050" cmpd="sng"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eaLnBrk="0" hangingPunct="0">
              <a:lnSpc>
                <a:spcPts val="18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Muestra la </a:t>
            </a:r>
            <a:r>
              <a:rPr lang="es-EC" sz="1600" b="1" dirty="0" smtClean="0">
                <a:solidFill>
                  <a:srgbClr val="636768"/>
                </a:solidFill>
              </a:rPr>
              <a:t>distribución</a:t>
            </a:r>
            <a:r>
              <a:rPr lang="es-EC" sz="1600" dirty="0" smtClean="0">
                <a:solidFill>
                  <a:srgbClr val="636768"/>
                </a:solidFill>
              </a:rPr>
              <a:t> de: </a:t>
            </a:r>
            <a:r>
              <a:rPr lang="es-EC" sz="1600" dirty="0" smtClean="0">
                <a:solidFill>
                  <a:srgbClr val="636768"/>
                </a:solidFill>
              </a:rPr>
              <a:t>riesgo</a:t>
            </a:r>
            <a:r>
              <a:rPr lang="es-EC" sz="1600" dirty="0">
                <a:solidFill>
                  <a:srgbClr val="636768"/>
                </a:solidFill>
              </a:rPr>
              <a:t> </a:t>
            </a:r>
            <a:r>
              <a:rPr lang="es-EC" sz="1600" dirty="0" smtClean="0">
                <a:solidFill>
                  <a:srgbClr val="636768"/>
                </a:solidFill>
              </a:rPr>
              <a:t>Climático, cultivos, afectación de plagas y enfermedades, </a:t>
            </a:r>
          </a:p>
          <a:p>
            <a:pPr algn="ctr" eaLnBrk="0" hangingPunct="0">
              <a:lnSpc>
                <a:spcPts val="18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seguridad alimentaria, ecosistemas </a:t>
            </a:r>
            <a:endParaRPr lang="es-EC" sz="1000" dirty="0" smtClean="0">
              <a:solidFill>
                <a:srgbClr val="636768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 bwMode="auto">
          <a:xfrm flipV="1">
            <a:off x="1489046" y="5769972"/>
            <a:ext cx="3324" cy="1088028"/>
          </a:xfrm>
          <a:prstGeom prst="line">
            <a:avLst/>
          </a:prstGeom>
          <a:noFill/>
          <a:ln w="28575" cap="flat" cmpd="sng" algn="ctr">
            <a:solidFill>
              <a:srgbClr val="636768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TextBox 50"/>
          <p:cNvSpPr txBox="1"/>
          <p:nvPr/>
        </p:nvSpPr>
        <p:spPr>
          <a:xfrm>
            <a:off x="3574358" y="3913063"/>
            <a:ext cx="1934150" cy="1232833"/>
          </a:xfrm>
          <a:prstGeom prst="rect">
            <a:avLst/>
          </a:prstGeom>
          <a:solidFill>
            <a:srgbClr val="D7D7D7"/>
          </a:solidFill>
          <a:ln w="19050" cmpd="sng"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Permite entender </a:t>
            </a:r>
            <a:r>
              <a:rPr lang="es-EC" sz="1600" b="1" i="1" dirty="0" smtClean="0">
                <a:solidFill>
                  <a:srgbClr val="636768"/>
                </a:solidFill>
              </a:rPr>
              <a:t>donde</a:t>
            </a:r>
          </a:p>
          <a:p>
            <a:pPr algn="ctr" eaLnBrk="0" hangingPunct="0">
              <a:lnSpc>
                <a:spcPct val="1100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se ejecutan los estudios</a:t>
            </a:r>
            <a:endParaRPr lang="es-EC" sz="1600" dirty="0" smtClean="0">
              <a:solidFill>
                <a:srgbClr val="636768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 bwMode="auto">
          <a:xfrm flipH="1" flipV="1">
            <a:off x="4565677" y="5185381"/>
            <a:ext cx="15549" cy="1927276"/>
          </a:xfrm>
          <a:prstGeom prst="line">
            <a:avLst/>
          </a:prstGeom>
          <a:noFill/>
          <a:ln w="28575" cap="flat" cmpd="sng" algn="ctr">
            <a:solidFill>
              <a:srgbClr val="636768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TextBox 52"/>
          <p:cNvSpPr txBox="1"/>
          <p:nvPr/>
        </p:nvSpPr>
        <p:spPr>
          <a:xfrm>
            <a:off x="5805869" y="2320459"/>
            <a:ext cx="2742225" cy="1503041"/>
          </a:xfrm>
          <a:prstGeom prst="rect">
            <a:avLst/>
          </a:prstGeom>
          <a:solidFill>
            <a:srgbClr val="D7D7D7"/>
          </a:solidFill>
          <a:ln w="19050" cmpd="sng"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Permite </a:t>
            </a:r>
            <a:r>
              <a:rPr lang="es-EC" sz="1600" b="1" dirty="0" smtClean="0">
                <a:solidFill>
                  <a:srgbClr val="636768"/>
                </a:solidFill>
              </a:rPr>
              <a:t>compartir </a:t>
            </a:r>
          </a:p>
          <a:p>
            <a:pPr algn="ctr" eaLnBrk="0" hangingPunct="0">
              <a:lnSpc>
                <a:spcPct val="1100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Aprendizajes, estrategias, datos, resultados, productos geográficos</a:t>
            </a:r>
            <a:endParaRPr lang="es-EC" sz="1600" dirty="0" smtClean="0">
              <a:solidFill>
                <a:srgbClr val="636768"/>
              </a:solidFill>
            </a:endParaRPr>
          </a:p>
        </p:txBody>
      </p:sp>
      <p:cxnSp>
        <p:nvCxnSpPr>
          <p:cNvPr id="54" name="Straight Connector 53"/>
          <p:cNvCxnSpPr/>
          <p:nvPr/>
        </p:nvCxnSpPr>
        <p:spPr bwMode="auto">
          <a:xfrm flipH="1" flipV="1">
            <a:off x="7349467" y="3910294"/>
            <a:ext cx="8674" cy="3059592"/>
          </a:xfrm>
          <a:prstGeom prst="line">
            <a:avLst/>
          </a:prstGeom>
          <a:noFill/>
          <a:ln w="28575" cap="flat" cmpd="sng" algn="ctr">
            <a:solidFill>
              <a:srgbClr val="636768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3255818" y="3239871"/>
            <a:ext cx="0" cy="3795770"/>
          </a:xfrm>
          <a:prstGeom prst="line">
            <a:avLst/>
          </a:prstGeom>
          <a:noFill/>
          <a:ln w="28575" cap="flat" cmpd="sng" algn="ctr">
            <a:solidFill>
              <a:srgbClr val="636768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1729920" y="2244626"/>
            <a:ext cx="3021887" cy="1466988"/>
          </a:xfrm>
          <a:prstGeom prst="rect">
            <a:avLst/>
          </a:prstGeom>
          <a:solidFill>
            <a:srgbClr val="D7D7D7"/>
          </a:solidFill>
          <a:ln w="19050" cmpd="sng"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Da contexto </a:t>
            </a:r>
          </a:p>
          <a:p>
            <a:pPr algn="ctr" eaLnBrk="0" hangingPunct="0">
              <a:lnSpc>
                <a:spcPct val="1100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Agro ecológico </a:t>
            </a:r>
          </a:p>
          <a:p>
            <a:pPr algn="ctr" eaLnBrk="0" hangingPunct="0">
              <a:lnSpc>
                <a:spcPct val="1100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a observaciones </a:t>
            </a:r>
            <a:endParaRPr lang="es-EC" sz="1600" dirty="0" smtClean="0">
              <a:solidFill>
                <a:srgbClr val="63676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602156" y="2726231"/>
            <a:ext cx="2276477" cy="1346691"/>
          </a:xfrm>
          <a:prstGeom prst="rect">
            <a:avLst/>
          </a:prstGeom>
          <a:solidFill>
            <a:srgbClr val="FFA44F"/>
          </a:solidFill>
          <a:ln w="19050" cmpd="sng"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eaLnBrk="0" hangingPunct="0">
              <a:lnSpc>
                <a:spcPts val="18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Mejora las practicas</a:t>
            </a:r>
          </a:p>
          <a:p>
            <a:pPr algn="ctr" eaLnBrk="0" hangingPunct="0">
              <a:lnSpc>
                <a:spcPts val="18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agrícolas para </a:t>
            </a:r>
          </a:p>
          <a:p>
            <a:pPr algn="ctr" eaLnBrk="0" hangingPunct="0">
              <a:lnSpc>
                <a:spcPts val="1800"/>
              </a:lnSpc>
            </a:pPr>
            <a:r>
              <a:rPr lang="es-EC" sz="1600" b="1" dirty="0" smtClean="0">
                <a:solidFill>
                  <a:srgbClr val="636768"/>
                </a:solidFill>
              </a:rPr>
              <a:t>optimizar</a:t>
            </a:r>
            <a:r>
              <a:rPr lang="es-EC" sz="1600" dirty="0" smtClean="0">
                <a:solidFill>
                  <a:srgbClr val="636768"/>
                </a:solidFill>
              </a:rPr>
              <a:t> la producción </a:t>
            </a:r>
            <a:endParaRPr lang="es-EC" sz="1000" dirty="0" smtClean="0">
              <a:solidFill>
                <a:srgbClr val="636768"/>
              </a:solidFill>
            </a:endParaRPr>
          </a:p>
        </p:txBody>
      </p:sp>
      <p:cxnSp>
        <p:nvCxnSpPr>
          <p:cNvPr id="21" name="Straight Connector 20"/>
          <p:cNvCxnSpPr>
            <a:endCxn id="20" idx="2"/>
          </p:cNvCxnSpPr>
          <p:nvPr/>
        </p:nvCxnSpPr>
        <p:spPr bwMode="auto">
          <a:xfrm flipV="1">
            <a:off x="10729889" y="4072922"/>
            <a:ext cx="10506" cy="2785078"/>
          </a:xfrm>
          <a:prstGeom prst="line">
            <a:avLst/>
          </a:prstGeom>
          <a:noFill/>
          <a:ln w="28575" cap="flat" cmpd="sng" algn="ctr">
            <a:solidFill>
              <a:srgbClr val="636768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7594097" y="4537494"/>
            <a:ext cx="2256351" cy="1189713"/>
          </a:xfrm>
          <a:prstGeom prst="rect">
            <a:avLst/>
          </a:prstGeom>
          <a:solidFill>
            <a:srgbClr val="FFB672"/>
          </a:solidFill>
          <a:ln w="19050" cmpd="sng"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eaLnBrk="0" hangingPunct="0">
              <a:lnSpc>
                <a:spcPts val="1800"/>
              </a:lnSpc>
            </a:pPr>
            <a:r>
              <a:rPr lang="es-EC" sz="1600" dirty="0" smtClean="0">
                <a:solidFill>
                  <a:srgbClr val="636768"/>
                </a:solidFill>
              </a:rPr>
              <a:t>Aumenta</a:t>
            </a:r>
          </a:p>
          <a:p>
            <a:pPr algn="ctr" eaLnBrk="0" hangingPunct="0">
              <a:lnSpc>
                <a:spcPts val="1800"/>
              </a:lnSpc>
            </a:pPr>
            <a:r>
              <a:rPr lang="es-EC" sz="1600" b="1" dirty="0" smtClean="0">
                <a:solidFill>
                  <a:srgbClr val="636768"/>
                </a:solidFill>
              </a:rPr>
              <a:t>Conocimiento, interacción y conectividad</a:t>
            </a:r>
            <a:endParaRPr lang="es-EC" sz="1000" b="1" dirty="0" smtClean="0">
              <a:solidFill>
                <a:srgbClr val="636768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 flipV="1">
            <a:off x="8713526" y="5769972"/>
            <a:ext cx="11836" cy="1088028"/>
          </a:xfrm>
          <a:prstGeom prst="line">
            <a:avLst/>
          </a:prstGeom>
          <a:noFill/>
          <a:ln w="28575" cap="flat" cmpd="sng" algn="ctr">
            <a:solidFill>
              <a:srgbClr val="636768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48921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8992E-6 0.40273 L -1.48992E-6 -0.801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A1A4A4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Right Triangle 2"/>
          <p:cNvSpPr/>
          <p:nvPr/>
        </p:nvSpPr>
        <p:spPr bwMode="auto">
          <a:xfrm rot="10800000" flipH="1">
            <a:off x="0" y="0"/>
            <a:ext cx="12188825" cy="6858000"/>
          </a:xfrm>
          <a:prstGeom prst="rtTriangle">
            <a:avLst/>
          </a:prstGeom>
          <a:solidFill>
            <a:srgbClr val="636768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FFA44F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7596" y="4276127"/>
            <a:ext cx="2203191" cy="5701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s-EC" sz="1400" b="1" dirty="0" smtClean="0">
              <a:ea typeface="+mn-ea"/>
              <a:cs typeface="+mn-cs"/>
            </a:endParaRPr>
          </a:p>
        </p:txBody>
      </p:sp>
      <p:sp>
        <p:nvSpPr>
          <p:cNvPr id="85" name="Freeform 84"/>
          <p:cNvSpPr>
            <a:spLocks/>
          </p:cNvSpPr>
          <p:nvPr/>
        </p:nvSpPr>
        <p:spPr bwMode="auto">
          <a:xfrm>
            <a:off x="5475528" y="2562114"/>
            <a:ext cx="618010" cy="733887"/>
          </a:xfrm>
          <a:custGeom>
            <a:avLst/>
            <a:gdLst>
              <a:gd name="T0" fmla="*/ 1252 w 2240"/>
              <a:gd name="T1" fmla="*/ 28 h 2656"/>
              <a:gd name="T2" fmla="*/ 1375 w 2240"/>
              <a:gd name="T3" fmla="*/ 137 h 2656"/>
              <a:gd name="T4" fmla="*/ 1423 w 2240"/>
              <a:gd name="T5" fmla="*/ 299 h 2656"/>
              <a:gd name="T6" fmla="*/ 1431 w 2240"/>
              <a:gd name="T7" fmla="*/ 445 h 2656"/>
              <a:gd name="T8" fmla="*/ 1542 w 2240"/>
              <a:gd name="T9" fmla="*/ 554 h 2656"/>
              <a:gd name="T10" fmla="*/ 1593 w 2240"/>
              <a:gd name="T11" fmla="*/ 604 h 2656"/>
              <a:gd name="T12" fmla="*/ 1746 w 2240"/>
              <a:gd name="T13" fmla="*/ 531 h 2656"/>
              <a:gd name="T14" fmla="*/ 1916 w 2240"/>
              <a:gd name="T15" fmla="*/ 555 h 2656"/>
              <a:gd name="T16" fmla="*/ 2040 w 2240"/>
              <a:gd name="T17" fmla="*/ 663 h 2656"/>
              <a:gd name="T18" fmla="*/ 2088 w 2240"/>
              <a:gd name="T19" fmla="*/ 826 h 2656"/>
              <a:gd name="T20" fmla="*/ 2096 w 2240"/>
              <a:gd name="T21" fmla="*/ 971 h 2656"/>
              <a:gd name="T22" fmla="*/ 2207 w 2240"/>
              <a:gd name="T23" fmla="*/ 1081 h 2656"/>
              <a:gd name="T24" fmla="*/ 2236 w 2240"/>
              <a:gd name="T25" fmla="*/ 1292 h 2656"/>
              <a:gd name="T26" fmla="*/ 2237 w 2240"/>
              <a:gd name="T27" fmla="*/ 1521 h 2656"/>
              <a:gd name="T28" fmla="*/ 2218 w 2240"/>
              <a:gd name="T29" fmla="*/ 1745 h 2656"/>
              <a:gd name="T30" fmla="*/ 2144 w 2240"/>
              <a:gd name="T31" fmla="*/ 1843 h 2656"/>
              <a:gd name="T32" fmla="*/ 2101 w 2240"/>
              <a:gd name="T33" fmla="*/ 2583 h 2656"/>
              <a:gd name="T34" fmla="*/ 1997 w 2240"/>
              <a:gd name="T35" fmla="*/ 2652 h 2656"/>
              <a:gd name="T36" fmla="*/ 1813 w 2240"/>
              <a:gd name="T37" fmla="*/ 2646 h 2656"/>
              <a:gd name="T38" fmla="*/ 1708 w 2240"/>
              <a:gd name="T39" fmla="*/ 2656 h 2656"/>
              <a:gd name="T40" fmla="*/ 1519 w 2240"/>
              <a:gd name="T41" fmla="*/ 2627 h 2656"/>
              <a:gd name="T42" fmla="*/ 1450 w 2240"/>
              <a:gd name="T43" fmla="*/ 2524 h 2656"/>
              <a:gd name="T44" fmla="*/ 1392 w 2240"/>
              <a:gd name="T45" fmla="*/ 2099 h 2656"/>
              <a:gd name="T46" fmla="*/ 1202 w 2240"/>
              <a:gd name="T47" fmla="*/ 2128 h 2656"/>
              <a:gd name="T48" fmla="*/ 1098 w 2240"/>
              <a:gd name="T49" fmla="*/ 2119 h 2656"/>
              <a:gd name="T50" fmla="*/ 914 w 2240"/>
              <a:gd name="T51" fmla="*/ 2126 h 2656"/>
              <a:gd name="T52" fmla="*/ 814 w 2240"/>
              <a:gd name="T53" fmla="*/ 2061 h 2656"/>
              <a:gd name="T54" fmla="*/ 780 w 2240"/>
              <a:gd name="T55" fmla="*/ 2317 h 2656"/>
              <a:gd name="T56" fmla="*/ 693 w 2240"/>
              <a:gd name="T57" fmla="*/ 2403 h 2656"/>
              <a:gd name="T58" fmla="*/ 503 w 2240"/>
              <a:gd name="T59" fmla="*/ 2414 h 2656"/>
              <a:gd name="T60" fmla="*/ 401 w 2240"/>
              <a:gd name="T61" fmla="*/ 2414 h 2656"/>
              <a:gd name="T62" fmla="*/ 212 w 2240"/>
              <a:gd name="T63" fmla="*/ 2403 h 2656"/>
              <a:gd name="T64" fmla="*/ 125 w 2240"/>
              <a:gd name="T65" fmla="*/ 2316 h 2656"/>
              <a:gd name="T66" fmla="*/ 71 w 2240"/>
              <a:gd name="T67" fmla="*/ 1584 h 2656"/>
              <a:gd name="T68" fmla="*/ 16 w 2240"/>
              <a:gd name="T69" fmla="*/ 1474 h 2656"/>
              <a:gd name="T70" fmla="*/ 0 w 2240"/>
              <a:gd name="T71" fmla="*/ 1225 h 2656"/>
              <a:gd name="T72" fmla="*/ 8 w 2240"/>
              <a:gd name="T73" fmla="*/ 989 h 2656"/>
              <a:gd name="T74" fmla="*/ 46 w 2240"/>
              <a:gd name="T75" fmla="*/ 819 h 2656"/>
              <a:gd name="T76" fmla="*/ 154 w 2240"/>
              <a:gd name="T77" fmla="*/ 728 h 2656"/>
              <a:gd name="T78" fmla="*/ 158 w 2240"/>
              <a:gd name="T79" fmla="*/ 587 h 2656"/>
              <a:gd name="T80" fmla="*/ 205 w 2240"/>
              <a:gd name="T81" fmla="*/ 424 h 2656"/>
              <a:gd name="T82" fmla="*/ 329 w 2240"/>
              <a:gd name="T83" fmla="*/ 316 h 2656"/>
              <a:gd name="T84" fmla="*/ 500 w 2240"/>
              <a:gd name="T85" fmla="*/ 292 h 2656"/>
              <a:gd name="T86" fmla="*/ 651 w 2240"/>
              <a:gd name="T87" fmla="*/ 362 h 2656"/>
              <a:gd name="T88" fmla="*/ 740 w 2240"/>
              <a:gd name="T89" fmla="*/ 500 h 2656"/>
              <a:gd name="T90" fmla="*/ 858 w 2240"/>
              <a:gd name="T91" fmla="*/ 430 h 2656"/>
              <a:gd name="T92" fmla="*/ 831 w 2240"/>
              <a:gd name="T93" fmla="*/ 256 h 2656"/>
              <a:gd name="T94" fmla="*/ 901 w 2240"/>
              <a:gd name="T95" fmla="*/ 103 h 2656"/>
              <a:gd name="T96" fmla="*/ 1040 w 2240"/>
              <a:gd name="T97" fmla="*/ 14 h 2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40" h="2656">
                <a:moveTo>
                  <a:pt x="1126" y="0"/>
                </a:moveTo>
                <a:lnTo>
                  <a:pt x="1170" y="4"/>
                </a:lnTo>
                <a:lnTo>
                  <a:pt x="1212" y="14"/>
                </a:lnTo>
                <a:lnTo>
                  <a:pt x="1252" y="28"/>
                </a:lnTo>
                <a:lnTo>
                  <a:pt x="1288" y="49"/>
                </a:lnTo>
                <a:lnTo>
                  <a:pt x="1321" y="74"/>
                </a:lnTo>
                <a:lnTo>
                  <a:pt x="1351" y="103"/>
                </a:lnTo>
                <a:lnTo>
                  <a:pt x="1375" y="137"/>
                </a:lnTo>
                <a:lnTo>
                  <a:pt x="1396" y="173"/>
                </a:lnTo>
                <a:lnTo>
                  <a:pt x="1411" y="213"/>
                </a:lnTo>
                <a:lnTo>
                  <a:pt x="1421" y="256"/>
                </a:lnTo>
                <a:lnTo>
                  <a:pt x="1423" y="299"/>
                </a:lnTo>
                <a:lnTo>
                  <a:pt x="1420" y="345"/>
                </a:lnTo>
                <a:lnTo>
                  <a:pt x="1410" y="390"/>
                </a:lnTo>
                <a:lnTo>
                  <a:pt x="1393" y="431"/>
                </a:lnTo>
                <a:lnTo>
                  <a:pt x="1431" y="445"/>
                </a:lnTo>
                <a:lnTo>
                  <a:pt x="1465" y="465"/>
                </a:lnTo>
                <a:lnTo>
                  <a:pt x="1495" y="490"/>
                </a:lnTo>
                <a:lnTo>
                  <a:pt x="1521" y="520"/>
                </a:lnTo>
                <a:lnTo>
                  <a:pt x="1542" y="554"/>
                </a:lnTo>
                <a:lnTo>
                  <a:pt x="1555" y="592"/>
                </a:lnTo>
                <a:lnTo>
                  <a:pt x="1563" y="632"/>
                </a:lnTo>
                <a:lnTo>
                  <a:pt x="1563" y="634"/>
                </a:lnTo>
                <a:lnTo>
                  <a:pt x="1593" y="604"/>
                </a:lnTo>
                <a:lnTo>
                  <a:pt x="1625" y="577"/>
                </a:lnTo>
                <a:lnTo>
                  <a:pt x="1663" y="557"/>
                </a:lnTo>
                <a:lnTo>
                  <a:pt x="1703" y="541"/>
                </a:lnTo>
                <a:lnTo>
                  <a:pt x="1746" y="531"/>
                </a:lnTo>
                <a:lnTo>
                  <a:pt x="1791" y="528"/>
                </a:lnTo>
                <a:lnTo>
                  <a:pt x="1835" y="531"/>
                </a:lnTo>
                <a:lnTo>
                  <a:pt x="1877" y="540"/>
                </a:lnTo>
                <a:lnTo>
                  <a:pt x="1916" y="555"/>
                </a:lnTo>
                <a:lnTo>
                  <a:pt x="1953" y="576"/>
                </a:lnTo>
                <a:lnTo>
                  <a:pt x="1986" y="600"/>
                </a:lnTo>
                <a:lnTo>
                  <a:pt x="2016" y="630"/>
                </a:lnTo>
                <a:lnTo>
                  <a:pt x="2040" y="663"/>
                </a:lnTo>
                <a:lnTo>
                  <a:pt x="2061" y="700"/>
                </a:lnTo>
                <a:lnTo>
                  <a:pt x="2076" y="739"/>
                </a:lnTo>
                <a:lnTo>
                  <a:pt x="2085" y="781"/>
                </a:lnTo>
                <a:lnTo>
                  <a:pt x="2088" y="826"/>
                </a:lnTo>
                <a:lnTo>
                  <a:pt x="2085" y="872"/>
                </a:lnTo>
                <a:lnTo>
                  <a:pt x="2074" y="917"/>
                </a:lnTo>
                <a:lnTo>
                  <a:pt x="2057" y="958"/>
                </a:lnTo>
                <a:lnTo>
                  <a:pt x="2096" y="971"/>
                </a:lnTo>
                <a:lnTo>
                  <a:pt x="2130" y="992"/>
                </a:lnTo>
                <a:lnTo>
                  <a:pt x="2160" y="1017"/>
                </a:lnTo>
                <a:lnTo>
                  <a:pt x="2186" y="1047"/>
                </a:lnTo>
                <a:lnTo>
                  <a:pt x="2207" y="1081"/>
                </a:lnTo>
                <a:lnTo>
                  <a:pt x="2220" y="1119"/>
                </a:lnTo>
                <a:lnTo>
                  <a:pt x="2228" y="1159"/>
                </a:lnTo>
                <a:lnTo>
                  <a:pt x="2232" y="1229"/>
                </a:lnTo>
                <a:lnTo>
                  <a:pt x="2236" y="1292"/>
                </a:lnTo>
                <a:lnTo>
                  <a:pt x="2238" y="1351"/>
                </a:lnTo>
                <a:lnTo>
                  <a:pt x="2240" y="1408"/>
                </a:lnTo>
                <a:lnTo>
                  <a:pt x="2240" y="1465"/>
                </a:lnTo>
                <a:lnTo>
                  <a:pt x="2237" y="1521"/>
                </a:lnTo>
                <a:lnTo>
                  <a:pt x="2235" y="1581"/>
                </a:lnTo>
                <a:lnTo>
                  <a:pt x="2230" y="1645"/>
                </a:lnTo>
                <a:lnTo>
                  <a:pt x="2224" y="1714"/>
                </a:lnTo>
                <a:lnTo>
                  <a:pt x="2218" y="1745"/>
                </a:lnTo>
                <a:lnTo>
                  <a:pt x="2206" y="1775"/>
                </a:lnTo>
                <a:lnTo>
                  <a:pt x="2190" y="1801"/>
                </a:lnTo>
                <a:lnTo>
                  <a:pt x="2169" y="1825"/>
                </a:lnTo>
                <a:lnTo>
                  <a:pt x="2144" y="1843"/>
                </a:lnTo>
                <a:lnTo>
                  <a:pt x="2128" y="2494"/>
                </a:lnTo>
                <a:lnTo>
                  <a:pt x="2125" y="2526"/>
                </a:lnTo>
                <a:lnTo>
                  <a:pt x="2115" y="2556"/>
                </a:lnTo>
                <a:lnTo>
                  <a:pt x="2101" y="2583"/>
                </a:lnTo>
                <a:lnTo>
                  <a:pt x="2080" y="2607"/>
                </a:lnTo>
                <a:lnTo>
                  <a:pt x="2056" y="2628"/>
                </a:lnTo>
                <a:lnTo>
                  <a:pt x="2028" y="2642"/>
                </a:lnTo>
                <a:lnTo>
                  <a:pt x="1997" y="2652"/>
                </a:lnTo>
                <a:lnTo>
                  <a:pt x="1964" y="2656"/>
                </a:lnTo>
                <a:lnTo>
                  <a:pt x="1867" y="2656"/>
                </a:lnTo>
                <a:lnTo>
                  <a:pt x="1839" y="2653"/>
                </a:lnTo>
                <a:lnTo>
                  <a:pt x="1813" y="2646"/>
                </a:lnTo>
                <a:lnTo>
                  <a:pt x="1787" y="2635"/>
                </a:lnTo>
                <a:lnTo>
                  <a:pt x="1763" y="2646"/>
                </a:lnTo>
                <a:lnTo>
                  <a:pt x="1737" y="2653"/>
                </a:lnTo>
                <a:lnTo>
                  <a:pt x="1708" y="2656"/>
                </a:lnTo>
                <a:lnTo>
                  <a:pt x="1611" y="2656"/>
                </a:lnTo>
                <a:lnTo>
                  <a:pt x="1578" y="2652"/>
                </a:lnTo>
                <a:lnTo>
                  <a:pt x="1547" y="2642"/>
                </a:lnTo>
                <a:lnTo>
                  <a:pt x="1519" y="2627"/>
                </a:lnTo>
                <a:lnTo>
                  <a:pt x="1495" y="2607"/>
                </a:lnTo>
                <a:lnTo>
                  <a:pt x="1475" y="2583"/>
                </a:lnTo>
                <a:lnTo>
                  <a:pt x="1460" y="2555"/>
                </a:lnTo>
                <a:lnTo>
                  <a:pt x="1450" y="2524"/>
                </a:lnTo>
                <a:lnTo>
                  <a:pt x="1446" y="2491"/>
                </a:lnTo>
                <a:lnTo>
                  <a:pt x="1436" y="2055"/>
                </a:lnTo>
                <a:lnTo>
                  <a:pt x="1416" y="2080"/>
                </a:lnTo>
                <a:lnTo>
                  <a:pt x="1392" y="2099"/>
                </a:lnTo>
                <a:lnTo>
                  <a:pt x="1363" y="2115"/>
                </a:lnTo>
                <a:lnTo>
                  <a:pt x="1333" y="2125"/>
                </a:lnTo>
                <a:lnTo>
                  <a:pt x="1299" y="2128"/>
                </a:lnTo>
                <a:lnTo>
                  <a:pt x="1202" y="2128"/>
                </a:lnTo>
                <a:lnTo>
                  <a:pt x="1174" y="2126"/>
                </a:lnTo>
                <a:lnTo>
                  <a:pt x="1148" y="2119"/>
                </a:lnTo>
                <a:lnTo>
                  <a:pt x="1122" y="2108"/>
                </a:lnTo>
                <a:lnTo>
                  <a:pt x="1098" y="2119"/>
                </a:lnTo>
                <a:lnTo>
                  <a:pt x="1072" y="2126"/>
                </a:lnTo>
                <a:lnTo>
                  <a:pt x="1043" y="2128"/>
                </a:lnTo>
                <a:lnTo>
                  <a:pt x="946" y="2128"/>
                </a:lnTo>
                <a:lnTo>
                  <a:pt x="914" y="2126"/>
                </a:lnTo>
                <a:lnTo>
                  <a:pt x="885" y="2116"/>
                </a:lnTo>
                <a:lnTo>
                  <a:pt x="858" y="2102"/>
                </a:lnTo>
                <a:lnTo>
                  <a:pt x="835" y="2084"/>
                </a:lnTo>
                <a:lnTo>
                  <a:pt x="814" y="2061"/>
                </a:lnTo>
                <a:lnTo>
                  <a:pt x="798" y="2034"/>
                </a:lnTo>
                <a:lnTo>
                  <a:pt x="794" y="2254"/>
                </a:lnTo>
                <a:lnTo>
                  <a:pt x="790" y="2287"/>
                </a:lnTo>
                <a:lnTo>
                  <a:pt x="780" y="2317"/>
                </a:lnTo>
                <a:lnTo>
                  <a:pt x="765" y="2344"/>
                </a:lnTo>
                <a:lnTo>
                  <a:pt x="745" y="2368"/>
                </a:lnTo>
                <a:lnTo>
                  <a:pt x="721" y="2388"/>
                </a:lnTo>
                <a:lnTo>
                  <a:pt x="693" y="2403"/>
                </a:lnTo>
                <a:lnTo>
                  <a:pt x="662" y="2413"/>
                </a:lnTo>
                <a:lnTo>
                  <a:pt x="629" y="2416"/>
                </a:lnTo>
                <a:lnTo>
                  <a:pt x="532" y="2416"/>
                </a:lnTo>
                <a:lnTo>
                  <a:pt x="503" y="2414"/>
                </a:lnTo>
                <a:lnTo>
                  <a:pt x="477" y="2407"/>
                </a:lnTo>
                <a:lnTo>
                  <a:pt x="453" y="2396"/>
                </a:lnTo>
                <a:lnTo>
                  <a:pt x="427" y="2407"/>
                </a:lnTo>
                <a:lnTo>
                  <a:pt x="401" y="2414"/>
                </a:lnTo>
                <a:lnTo>
                  <a:pt x="373" y="2416"/>
                </a:lnTo>
                <a:lnTo>
                  <a:pt x="276" y="2416"/>
                </a:lnTo>
                <a:lnTo>
                  <a:pt x="243" y="2413"/>
                </a:lnTo>
                <a:lnTo>
                  <a:pt x="212" y="2403"/>
                </a:lnTo>
                <a:lnTo>
                  <a:pt x="184" y="2387"/>
                </a:lnTo>
                <a:lnTo>
                  <a:pt x="160" y="2368"/>
                </a:lnTo>
                <a:lnTo>
                  <a:pt x="139" y="2344"/>
                </a:lnTo>
                <a:lnTo>
                  <a:pt x="125" y="2316"/>
                </a:lnTo>
                <a:lnTo>
                  <a:pt x="115" y="2284"/>
                </a:lnTo>
                <a:lnTo>
                  <a:pt x="112" y="2252"/>
                </a:lnTo>
                <a:lnTo>
                  <a:pt x="96" y="1604"/>
                </a:lnTo>
                <a:lnTo>
                  <a:pt x="71" y="1584"/>
                </a:lnTo>
                <a:lnTo>
                  <a:pt x="50" y="1561"/>
                </a:lnTo>
                <a:lnTo>
                  <a:pt x="34" y="1535"/>
                </a:lnTo>
                <a:lnTo>
                  <a:pt x="22" y="1506"/>
                </a:lnTo>
                <a:lnTo>
                  <a:pt x="16" y="1474"/>
                </a:lnTo>
                <a:lnTo>
                  <a:pt x="10" y="1405"/>
                </a:lnTo>
                <a:lnTo>
                  <a:pt x="5" y="1341"/>
                </a:lnTo>
                <a:lnTo>
                  <a:pt x="3" y="1282"/>
                </a:lnTo>
                <a:lnTo>
                  <a:pt x="0" y="1225"/>
                </a:lnTo>
                <a:lnTo>
                  <a:pt x="0" y="1168"/>
                </a:lnTo>
                <a:lnTo>
                  <a:pt x="2" y="1112"/>
                </a:lnTo>
                <a:lnTo>
                  <a:pt x="4" y="1052"/>
                </a:lnTo>
                <a:lnTo>
                  <a:pt x="8" y="989"/>
                </a:lnTo>
                <a:lnTo>
                  <a:pt x="12" y="919"/>
                </a:lnTo>
                <a:lnTo>
                  <a:pt x="19" y="883"/>
                </a:lnTo>
                <a:lnTo>
                  <a:pt x="29" y="849"/>
                </a:lnTo>
                <a:lnTo>
                  <a:pt x="46" y="819"/>
                </a:lnTo>
                <a:lnTo>
                  <a:pt x="68" y="790"/>
                </a:lnTo>
                <a:lnTo>
                  <a:pt x="93" y="766"/>
                </a:lnTo>
                <a:lnTo>
                  <a:pt x="123" y="744"/>
                </a:lnTo>
                <a:lnTo>
                  <a:pt x="154" y="728"/>
                </a:lnTo>
                <a:lnTo>
                  <a:pt x="188" y="717"/>
                </a:lnTo>
                <a:lnTo>
                  <a:pt x="171" y="676"/>
                </a:lnTo>
                <a:lnTo>
                  <a:pt x="161" y="633"/>
                </a:lnTo>
                <a:lnTo>
                  <a:pt x="158" y="587"/>
                </a:lnTo>
                <a:lnTo>
                  <a:pt x="160" y="542"/>
                </a:lnTo>
                <a:lnTo>
                  <a:pt x="170" y="500"/>
                </a:lnTo>
                <a:lnTo>
                  <a:pt x="185" y="461"/>
                </a:lnTo>
                <a:lnTo>
                  <a:pt x="205" y="424"/>
                </a:lnTo>
                <a:lnTo>
                  <a:pt x="230" y="391"/>
                </a:lnTo>
                <a:lnTo>
                  <a:pt x="260" y="361"/>
                </a:lnTo>
                <a:lnTo>
                  <a:pt x="293" y="337"/>
                </a:lnTo>
                <a:lnTo>
                  <a:pt x="329" y="316"/>
                </a:lnTo>
                <a:lnTo>
                  <a:pt x="369" y="300"/>
                </a:lnTo>
                <a:lnTo>
                  <a:pt x="411" y="292"/>
                </a:lnTo>
                <a:lnTo>
                  <a:pt x="455" y="288"/>
                </a:lnTo>
                <a:lnTo>
                  <a:pt x="500" y="292"/>
                </a:lnTo>
                <a:lnTo>
                  <a:pt x="541" y="300"/>
                </a:lnTo>
                <a:lnTo>
                  <a:pt x="581" y="316"/>
                </a:lnTo>
                <a:lnTo>
                  <a:pt x="617" y="337"/>
                </a:lnTo>
                <a:lnTo>
                  <a:pt x="651" y="362"/>
                </a:lnTo>
                <a:lnTo>
                  <a:pt x="680" y="391"/>
                </a:lnTo>
                <a:lnTo>
                  <a:pt x="705" y="424"/>
                </a:lnTo>
                <a:lnTo>
                  <a:pt x="726" y="461"/>
                </a:lnTo>
                <a:lnTo>
                  <a:pt x="740" y="500"/>
                </a:lnTo>
                <a:lnTo>
                  <a:pt x="766" y="477"/>
                </a:lnTo>
                <a:lnTo>
                  <a:pt x="794" y="456"/>
                </a:lnTo>
                <a:lnTo>
                  <a:pt x="825" y="441"/>
                </a:lnTo>
                <a:lnTo>
                  <a:pt x="858" y="430"/>
                </a:lnTo>
                <a:lnTo>
                  <a:pt x="842" y="389"/>
                </a:lnTo>
                <a:lnTo>
                  <a:pt x="831" y="345"/>
                </a:lnTo>
                <a:lnTo>
                  <a:pt x="827" y="299"/>
                </a:lnTo>
                <a:lnTo>
                  <a:pt x="831" y="256"/>
                </a:lnTo>
                <a:lnTo>
                  <a:pt x="839" y="213"/>
                </a:lnTo>
                <a:lnTo>
                  <a:pt x="855" y="173"/>
                </a:lnTo>
                <a:lnTo>
                  <a:pt x="876" y="137"/>
                </a:lnTo>
                <a:lnTo>
                  <a:pt x="901" y="103"/>
                </a:lnTo>
                <a:lnTo>
                  <a:pt x="930" y="74"/>
                </a:lnTo>
                <a:lnTo>
                  <a:pt x="963" y="49"/>
                </a:lnTo>
                <a:lnTo>
                  <a:pt x="1000" y="28"/>
                </a:lnTo>
                <a:lnTo>
                  <a:pt x="1040" y="14"/>
                </a:lnTo>
                <a:lnTo>
                  <a:pt x="1081" y="4"/>
                </a:lnTo>
                <a:lnTo>
                  <a:pt x="1126" y="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 kern="1200" dirty="0"/>
          </a:p>
        </p:txBody>
      </p:sp>
      <p:grpSp>
        <p:nvGrpSpPr>
          <p:cNvPr id="88" name="Group 87"/>
          <p:cNvGrpSpPr>
            <a:grpSpLocks noChangeAspect="1"/>
          </p:cNvGrpSpPr>
          <p:nvPr/>
        </p:nvGrpSpPr>
        <p:grpSpPr>
          <a:xfrm rot="5400000">
            <a:off x="7996526" y="2765732"/>
            <a:ext cx="526714" cy="526713"/>
            <a:chOff x="16596062" y="1847874"/>
            <a:chExt cx="939800" cy="939800"/>
          </a:xfrm>
        </p:grpSpPr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16596062" y="1847874"/>
              <a:ext cx="939800" cy="939800"/>
            </a:xfrm>
            <a:custGeom>
              <a:avLst/>
              <a:gdLst>
                <a:gd name="T0" fmla="*/ 2695 w 2960"/>
                <a:gd name="T1" fmla="*/ 343 h 2960"/>
                <a:gd name="T2" fmla="*/ 2221 w 2960"/>
                <a:gd name="T3" fmla="*/ 1348 h 2960"/>
                <a:gd name="T4" fmla="*/ 2331 w 2960"/>
                <a:gd name="T5" fmla="*/ 1492 h 2960"/>
                <a:gd name="T6" fmla="*/ 2330 w 2960"/>
                <a:gd name="T7" fmla="*/ 1586 h 2960"/>
                <a:gd name="T8" fmla="*/ 2301 w 2960"/>
                <a:gd name="T9" fmla="*/ 1689 h 2960"/>
                <a:gd name="T10" fmla="*/ 2244 w 2960"/>
                <a:gd name="T11" fmla="*/ 1799 h 2960"/>
                <a:gd name="T12" fmla="*/ 2158 w 2960"/>
                <a:gd name="T13" fmla="*/ 1916 h 2960"/>
                <a:gd name="T14" fmla="*/ 2239 w 2960"/>
                <a:gd name="T15" fmla="*/ 1977 h 2960"/>
                <a:gd name="T16" fmla="*/ 2291 w 2960"/>
                <a:gd name="T17" fmla="*/ 2005 h 2960"/>
                <a:gd name="T18" fmla="*/ 2337 w 2960"/>
                <a:gd name="T19" fmla="*/ 2053 h 2960"/>
                <a:gd name="T20" fmla="*/ 2366 w 2960"/>
                <a:gd name="T21" fmla="*/ 2117 h 2960"/>
                <a:gd name="T22" fmla="*/ 2372 w 2960"/>
                <a:gd name="T23" fmla="*/ 2186 h 2960"/>
                <a:gd name="T24" fmla="*/ 2355 w 2960"/>
                <a:gd name="T25" fmla="*/ 2254 h 2960"/>
                <a:gd name="T26" fmla="*/ 2314 w 2960"/>
                <a:gd name="T27" fmla="*/ 2313 h 2960"/>
                <a:gd name="T28" fmla="*/ 2262 w 2960"/>
                <a:gd name="T29" fmla="*/ 2352 h 2960"/>
                <a:gd name="T30" fmla="*/ 2202 w 2960"/>
                <a:gd name="T31" fmla="*/ 2371 h 2960"/>
                <a:gd name="T32" fmla="*/ 2137 w 2960"/>
                <a:gd name="T33" fmla="*/ 2371 h 2960"/>
                <a:gd name="T34" fmla="*/ 2076 w 2960"/>
                <a:gd name="T35" fmla="*/ 2352 h 2960"/>
                <a:gd name="T36" fmla="*/ 2024 w 2960"/>
                <a:gd name="T37" fmla="*/ 2314 h 2960"/>
                <a:gd name="T38" fmla="*/ 1989 w 2960"/>
                <a:gd name="T39" fmla="*/ 2266 h 2960"/>
                <a:gd name="T40" fmla="*/ 1970 w 2960"/>
                <a:gd name="T41" fmla="*/ 2212 h 2960"/>
                <a:gd name="T42" fmla="*/ 1856 w 2960"/>
                <a:gd name="T43" fmla="*/ 2205 h 2960"/>
                <a:gd name="T44" fmla="*/ 1741 w 2960"/>
                <a:gd name="T45" fmla="*/ 2277 h 2960"/>
                <a:gd name="T46" fmla="*/ 1635 w 2960"/>
                <a:gd name="T47" fmla="*/ 2319 h 2960"/>
                <a:gd name="T48" fmla="*/ 1536 w 2960"/>
                <a:gd name="T49" fmla="*/ 2334 h 2960"/>
                <a:gd name="T50" fmla="*/ 1453 w 2960"/>
                <a:gd name="T51" fmla="*/ 2325 h 2960"/>
                <a:gd name="T52" fmla="*/ 609 w 2960"/>
                <a:gd name="T53" fmla="*/ 2960 h 2960"/>
                <a:gd name="T54" fmla="*/ 0 w 2960"/>
                <a:gd name="T55" fmla="*/ 2351 h 2960"/>
                <a:gd name="T56" fmla="*/ 751 w 2960"/>
                <a:gd name="T57" fmla="*/ 1600 h 2960"/>
                <a:gd name="T58" fmla="*/ 740 w 2960"/>
                <a:gd name="T59" fmla="*/ 1531 h 2960"/>
                <a:gd name="T60" fmla="*/ 751 w 2960"/>
                <a:gd name="T61" fmla="*/ 1457 h 2960"/>
                <a:gd name="T62" fmla="*/ 780 w 2960"/>
                <a:gd name="T63" fmla="*/ 1381 h 2960"/>
                <a:gd name="T64" fmla="*/ 820 w 2960"/>
                <a:gd name="T65" fmla="*/ 1306 h 2960"/>
                <a:gd name="T66" fmla="*/ 867 w 2960"/>
                <a:gd name="T67" fmla="*/ 1233 h 2960"/>
                <a:gd name="T68" fmla="*/ 918 w 2960"/>
                <a:gd name="T69" fmla="*/ 1167 h 2960"/>
                <a:gd name="T70" fmla="*/ 965 w 2960"/>
                <a:gd name="T71" fmla="*/ 1110 h 2960"/>
                <a:gd name="T72" fmla="*/ 1006 w 2960"/>
                <a:gd name="T73" fmla="*/ 1065 h 2960"/>
                <a:gd name="T74" fmla="*/ 1035 w 2960"/>
                <a:gd name="T75" fmla="*/ 1035 h 2960"/>
                <a:gd name="T76" fmla="*/ 1071 w 2960"/>
                <a:gd name="T77" fmla="*/ 1000 h 2960"/>
                <a:gd name="T78" fmla="*/ 1123 w 2960"/>
                <a:gd name="T79" fmla="*/ 954 h 2960"/>
                <a:gd name="T80" fmla="*/ 1186 w 2960"/>
                <a:gd name="T81" fmla="*/ 902 h 2960"/>
                <a:gd name="T82" fmla="*/ 1259 w 2960"/>
                <a:gd name="T83" fmla="*/ 849 h 2960"/>
                <a:gd name="T84" fmla="*/ 1336 w 2960"/>
                <a:gd name="T85" fmla="*/ 802 h 2960"/>
                <a:gd name="T86" fmla="*/ 1416 w 2960"/>
                <a:gd name="T87" fmla="*/ 765 h 2960"/>
                <a:gd name="T88" fmla="*/ 1495 w 2960"/>
                <a:gd name="T89" fmla="*/ 744 h 2960"/>
                <a:gd name="T90" fmla="*/ 1557 w 2960"/>
                <a:gd name="T91" fmla="*/ 742 h 2960"/>
                <a:gd name="T92" fmla="*/ 1600 w 2960"/>
                <a:gd name="T93" fmla="*/ 752 h 2960"/>
                <a:gd name="T94" fmla="*/ 2351 w 2960"/>
                <a:gd name="T95" fmla="*/ 0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60" h="2960">
                  <a:moveTo>
                    <a:pt x="2351" y="0"/>
                  </a:moveTo>
                  <a:lnTo>
                    <a:pt x="2695" y="343"/>
                  </a:lnTo>
                  <a:lnTo>
                    <a:pt x="2960" y="609"/>
                  </a:lnTo>
                  <a:lnTo>
                    <a:pt x="2221" y="1348"/>
                  </a:lnTo>
                  <a:lnTo>
                    <a:pt x="2325" y="1453"/>
                  </a:lnTo>
                  <a:lnTo>
                    <a:pt x="2331" y="1492"/>
                  </a:lnTo>
                  <a:lnTo>
                    <a:pt x="2334" y="1538"/>
                  </a:lnTo>
                  <a:lnTo>
                    <a:pt x="2330" y="1586"/>
                  </a:lnTo>
                  <a:lnTo>
                    <a:pt x="2319" y="1637"/>
                  </a:lnTo>
                  <a:lnTo>
                    <a:pt x="2301" y="1689"/>
                  </a:lnTo>
                  <a:lnTo>
                    <a:pt x="2276" y="1742"/>
                  </a:lnTo>
                  <a:lnTo>
                    <a:pt x="2244" y="1799"/>
                  </a:lnTo>
                  <a:lnTo>
                    <a:pt x="2204" y="1856"/>
                  </a:lnTo>
                  <a:lnTo>
                    <a:pt x="2158" y="1916"/>
                  </a:lnTo>
                  <a:lnTo>
                    <a:pt x="2212" y="1970"/>
                  </a:lnTo>
                  <a:lnTo>
                    <a:pt x="2239" y="1977"/>
                  </a:lnTo>
                  <a:lnTo>
                    <a:pt x="2266" y="1989"/>
                  </a:lnTo>
                  <a:lnTo>
                    <a:pt x="2291" y="2005"/>
                  </a:lnTo>
                  <a:lnTo>
                    <a:pt x="2313" y="2024"/>
                  </a:lnTo>
                  <a:lnTo>
                    <a:pt x="2337" y="2053"/>
                  </a:lnTo>
                  <a:lnTo>
                    <a:pt x="2355" y="2083"/>
                  </a:lnTo>
                  <a:lnTo>
                    <a:pt x="2366" y="2117"/>
                  </a:lnTo>
                  <a:lnTo>
                    <a:pt x="2372" y="2151"/>
                  </a:lnTo>
                  <a:lnTo>
                    <a:pt x="2372" y="2186"/>
                  </a:lnTo>
                  <a:lnTo>
                    <a:pt x="2366" y="2221"/>
                  </a:lnTo>
                  <a:lnTo>
                    <a:pt x="2355" y="2254"/>
                  </a:lnTo>
                  <a:lnTo>
                    <a:pt x="2337" y="2285"/>
                  </a:lnTo>
                  <a:lnTo>
                    <a:pt x="2314" y="2313"/>
                  </a:lnTo>
                  <a:lnTo>
                    <a:pt x="2289" y="2335"/>
                  </a:lnTo>
                  <a:lnTo>
                    <a:pt x="2262" y="2352"/>
                  </a:lnTo>
                  <a:lnTo>
                    <a:pt x="2232" y="2364"/>
                  </a:lnTo>
                  <a:lnTo>
                    <a:pt x="2202" y="2371"/>
                  </a:lnTo>
                  <a:lnTo>
                    <a:pt x="2169" y="2374"/>
                  </a:lnTo>
                  <a:lnTo>
                    <a:pt x="2137" y="2371"/>
                  </a:lnTo>
                  <a:lnTo>
                    <a:pt x="2105" y="2364"/>
                  </a:lnTo>
                  <a:lnTo>
                    <a:pt x="2076" y="2352"/>
                  </a:lnTo>
                  <a:lnTo>
                    <a:pt x="2049" y="2335"/>
                  </a:lnTo>
                  <a:lnTo>
                    <a:pt x="2024" y="2314"/>
                  </a:lnTo>
                  <a:lnTo>
                    <a:pt x="2005" y="2291"/>
                  </a:lnTo>
                  <a:lnTo>
                    <a:pt x="1989" y="2266"/>
                  </a:lnTo>
                  <a:lnTo>
                    <a:pt x="1977" y="2239"/>
                  </a:lnTo>
                  <a:lnTo>
                    <a:pt x="1970" y="2212"/>
                  </a:lnTo>
                  <a:lnTo>
                    <a:pt x="1916" y="2158"/>
                  </a:lnTo>
                  <a:lnTo>
                    <a:pt x="1856" y="2205"/>
                  </a:lnTo>
                  <a:lnTo>
                    <a:pt x="1798" y="2244"/>
                  </a:lnTo>
                  <a:lnTo>
                    <a:pt x="1741" y="2277"/>
                  </a:lnTo>
                  <a:lnTo>
                    <a:pt x="1687" y="2302"/>
                  </a:lnTo>
                  <a:lnTo>
                    <a:pt x="1635" y="2319"/>
                  </a:lnTo>
                  <a:lnTo>
                    <a:pt x="1584" y="2330"/>
                  </a:lnTo>
                  <a:lnTo>
                    <a:pt x="1536" y="2334"/>
                  </a:lnTo>
                  <a:lnTo>
                    <a:pt x="1492" y="2331"/>
                  </a:lnTo>
                  <a:lnTo>
                    <a:pt x="1453" y="2325"/>
                  </a:lnTo>
                  <a:lnTo>
                    <a:pt x="1348" y="2221"/>
                  </a:lnTo>
                  <a:lnTo>
                    <a:pt x="609" y="2960"/>
                  </a:lnTo>
                  <a:lnTo>
                    <a:pt x="265" y="2617"/>
                  </a:lnTo>
                  <a:lnTo>
                    <a:pt x="0" y="2351"/>
                  </a:lnTo>
                  <a:lnTo>
                    <a:pt x="311" y="2040"/>
                  </a:lnTo>
                  <a:lnTo>
                    <a:pt x="751" y="1600"/>
                  </a:lnTo>
                  <a:lnTo>
                    <a:pt x="742" y="1566"/>
                  </a:lnTo>
                  <a:lnTo>
                    <a:pt x="740" y="1531"/>
                  </a:lnTo>
                  <a:lnTo>
                    <a:pt x="744" y="1495"/>
                  </a:lnTo>
                  <a:lnTo>
                    <a:pt x="751" y="1457"/>
                  </a:lnTo>
                  <a:lnTo>
                    <a:pt x="763" y="1420"/>
                  </a:lnTo>
                  <a:lnTo>
                    <a:pt x="780" y="1381"/>
                  </a:lnTo>
                  <a:lnTo>
                    <a:pt x="798" y="1343"/>
                  </a:lnTo>
                  <a:lnTo>
                    <a:pt x="820" y="1306"/>
                  </a:lnTo>
                  <a:lnTo>
                    <a:pt x="843" y="1268"/>
                  </a:lnTo>
                  <a:lnTo>
                    <a:pt x="867" y="1233"/>
                  </a:lnTo>
                  <a:lnTo>
                    <a:pt x="892" y="1199"/>
                  </a:lnTo>
                  <a:lnTo>
                    <a:pt x="918" y="1167"/>
                  </a:lnTo>
                  <a:lnTo>
                    <a:pt x="942" y="1138"/>
                  </a:lnTo>
                  <a:lnTo>
                    <a:pt x="965" y="1110"/>
                  </a:lnTo>
                  <a:lnTo>
                    <a:pt x="987" y="1086"/>
                  </a:lnTo>
                  <a:lnTo>
                    <a:pt x="1006" y="1065"/>
                  </a:lnTo>
                  <a:lnTo>
                    <a:pt x="1023" y="1048"/>
                  </a:lnTo>
                  <a:lnTo>
                    <a:pt x="1035" y="1035"/>
                  </a:lnTo>
                  <a:lnTo>
                    <a:pt x="1052" y="1019"/>
                  </a:lnTo>
                  <a:lnTo>
                    <a:pt x="1071" y="1000"/>
                  </a:lnTo>
                  <a:lnTo>
                    <a:pt x="1096" y="978"/>
                  </a:lnTo>
                  <a:lnTo>
                    <a:pt x="1123" y="954"/>
                  </a:lnTo>
                  <a:lnTo>
                    <a:pt x="1154" y="929"/>
                  </a:lnTo>
                  <a:lnTo>
                    <a:pt x="1186" y="902"/>
                  </a:lnTo>
                  <a:lnTo>
                    <a:pt x="1221" y="875"/>
                  </a:lnTo>
                  <a:lnTo>
                    <a:pt x="1259" y="849"/>
                  </a:lnTo>
                  <a:lnTo>
                    <a:pt x="1296" y="825"/>
                  </a:lnTo>
                  <a:lnTo>
                    <a:pt x="1336" y="802"/>
                  </a:lnTo>
                  <a:lnTo>
                    <a:pt x="1376" y="781"/>
                  </a:lnTo>
                  <a:lnTo>
                    <a:pt x="1416" y="765"/>
                  </a:lnTo>
                  <a:lnTo>
                    <a:pt x="1455" y="752"/>
                  </a:lnTo>
                  <a:lnTo>
                    <a:pt x="1495" y="744"/>
                  </a:lnTo>
                  <a:lnTo>
                    <a:pt x="1532" y="741"/>
                  </a:lnTo>
                  <a:lnTo>
                    <a:pt x="1557" y="742"/>
                  </a:lnTo>
                  <a:lnTo>
                    <a:pt x="1579" y="746"/>
                  </a:lnTo>
                  <a:lnTo>
                    <a:pt x="1600" y="752"/>
                  </a:lnTo>
                  <a:lnTo>
                    <a:pt x="1885" y="466"/>
                  </a:lnTo>
                  <a:lnTo>
                    <a:pt x="2351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16869112" y="2120924"/>
              <a:ext cx="233363" cy="233363"/>
            </a:xfrm>
            <a:custGeom>
              <a:avLst/>
              <a:gdLst>
                <a:gd name="T0" fmla="*/ 661 w 735"/>
                <a:gd name="T1" fmla="*/ 0 h 735"/>
                <a:gd name="T2" fmla="*/ 684 w 735"/>
                <a:gd name="T3" fmla="*/ 0 h 735"/>
                <a:gd name="T4" fmla="*/ 704 w 735"/>
                <a:gd name="T5" fmla="*/ 6 h 735"/>
                <a:gd name="T6" fmla="*/ 719 w 735"/>
                <a:gd name="T7" fmla="*/ 16 h 735"/>
                <a:gd name="T8" fmla="*/ 729 w 735"/>
                <a:gd name="T9" fmla="*/ 31 h 735"/>
                <a:gd name="T10" fmla="*/ 734 w 735"/>
                <a:gd name="T11" fmla="*/ 50 h 735"/>
                <a:gd name="T12" fmla="*/ 735 w 735"/>
                <a:gd name="T13" fmla="*/ 72 h 735"/>
                <a:gd name="T14" fmla="*/ 730 w 735"/>
                <a:gd name="T15" fmla="*/ 99 h 735"/>
                <a:gd name="T16" fmla="*/ 722 w 735"/>
                <a:gd name="T17" fmla="*/ 128 h 735"/>
                <a:gd name="T18" fmla="*/ 710 w 735"/>
                <a:gd name="T19" fmla="*/ 161 h 735"/>
                <a:gd name="T20" fmla="*/ 693 w 735"/>
                <a:gd name="T21" fmla="*/ 196 h 735"/>
                <a:gd name="T22" fmla="*/ 671 w 735"/>
                <a:gd name="T23" fmla="*/ 232 h 735"/>
                <a:gd name="T24" fmla="*/ 647 w 735"/>
                <a:gd name="T25" fmla="*/ 271 h 735"/>
                <a:gd name="T26" fmla="*/ 619 w 735"/>
                <a:gd name="T27" fmla="*/ 309 h 735"/>
                <a:gd name="T28" fmla="*/ 588 w 735"/>
                <a:gd name="T29" fmla="*/ 351 h 735"/>
                <a:gd name="T30" fmla="*/ 554 w 735"/>
                <a:gd name="T31" fmla="*/ 392 h 735"/>
                <a:gd name="T32" fmla="*/ 516 w 735"/>
                <a:gd name="T33" fmla="*/ 434 h 735"/>
                <a:gd name="T34" fmla="*/ 475 w 735"/>
                <a:gd name="T35" fmla="*/ 475 h 735"/>
                <a:gd name="T36" fmla="*/ 434 w 735"/>
                <a:gd name="T37" fmla="*/ 516 h 735"/>
                <a:gd name="T38" fmla="*/ 392 w 735"/>
                <a:gd name="T39" fmla="*/ 554 h 735"/>
                <a:gd name="T40" fmla="*/ 351 w 735"/>
                <a:gd name="T41" fmla="*/ 588 h 735"/>
                <a:gd name="T42" fmla="*/ 309 w 735"/>
                <a:gd name="T43" fmla="*/ 619 h 735"/>
                <a:gd name="T44" fmla="*/ 271 w 735"/>
                <a:gd name="T45" fmla="*/ 647 h 735"/>
                <a:gd name="T46" fmla="*/ 232 w 735"/>
                <a:gd name="T47" fmla="*/ 672 h 735"/>
                <a:gd name="T48" fmla="*/ 196 w 735"/>
                <a:gd name="T49" fmla="*/ 693 h 735"/>
                <a:gd name="T50" fmla="*/ 161 w 735"/>
                <a:gd name="T51" fmla="*/ 710 h 735"/>
                <a:gd name="T52" fmla="*/ 128 w 735"/>
                <a:gd name="T53" fmla="*/ 722 h 735"/>
                <a:gd name="T54" fmla="*/ 99 w 735"/>
                <a:gd name="T55" fmla="*/ 730 h 735"/>
                <a:gd name="T56" fmla="*/ 72 w 735"/>
                <a:gd name="T57" fmla="*/ 735 h 735"/>
                <a:gd name="T58" fmla="*/ 50 w 735"/>
                <a:gd name="T59" fmla="*/ 734 h 735"/>
                <a:gd name="T60" fmla="*/ 31 w 735"/>
                <a:gd name="T61" fmla="*/ 729 h 735"/>
                <a:gd name="T62" fmla="*/ 16 w 735"/>
                <a:gd name="T63" fmla="*/ 719 h 735"/>
                <a:gd name="T64" fmla="*/ 6 w 735"/>
                <a:gd name="T65" fmla="*/ 704 h 735"/>
                <a:gd name="T66" fmla="*/ 0 w 735"/>
                <a:gd name="T67" fmla="*/ 684 h 735"/>
                <a:gd name="T68" fmla="*/ 0 w 735"/>
                <a:gd name="T69" fmla="*/ 661 h 735"/>
                <a:gd name="T70" fmla="*/ 4 w 735"/>
                <a:gd name="T71" fmla="*/ 636 h 735"/>
                <a:gd name="T72" fmla="*/ 13 w 735"/>
                <a:gd name="T73" fmla="*/ 606 h 735"/>
                <a:gd name="T74" fmla="*/ 25 w 735"/>
                <a:gd name="T75" fmla="*/ 574 h 735"/>
                <a:gd name="T76" fmla="*/ 42 w 735"/>
                <a:gd name="T77" fmla="*/ 539 h 735"/>
                <a:gd name="T78" fmla="*/ 63 w 735"/>
                <a:gd name="T79" fmla="*/ 503 h 735"/>
                <a:gd name="T80" fmla="*/ 88 w 735"/>
                <a:gd name="T81" fmla="*/ 464 h 735"/>
                <a:gd name="T82" fmla="*/ 116 w 735"/>
                <a:gd name="T83" fmla="*/ 424 h 735"/>
                <a:gd name="T84" fmla="*/ 147 w 735"/>
                <a:gd name="T85" fmla="*/ 384 h 735"/>
                <a:gd name="T86" fmla="*/ 181 w 735"/>
                <a:gd name="T87" fmla="*/ 342 h 735"/>
                <a:gd name="T88" fmla="*/ 219 w 735"/>
                <a:gd name="T89" fmla="*/ 301 h 735"/>
                <a:gd name="T90" fmla="*/ 259 w 735"/>
                <a:gd name="T91" fmla="*/ 259 h 735"/>
                <a:gd name="T92" fmla="*/ 301 w 735"/>
                <a:gd name="T93" fmla="*/ 219 h 735"/>
                <a:gd name="T94" fmla="*/ 342 w 735"/>
                <a:gd name="T95" fmla="*/ 181 h 735"/>
                <a:gd name="T96" fmla="*/ 384 w 735"/>
                <a:gd name="T97" fmla="*/ 147 h 735"/>
                <a:gd name="T98" fmla="*/ 424 w 735"/>
                <a:gd name="T99" fmla="*/ 116 h 735"/>
                <a:gd name="T100" fmla="*/ 464 w 735"/>
                <a:gd name="T101" fmla="*/ 88 h 735"/>
                <a:gd name="T102" fmla="*/ 503 w 735"/>
                <a:gd name="T103" fmla="*/ 63 h 735"/>
                <a:gd name="T104" fmla="*/ 539 w 735"/>
                <a:gd name="T105" fmla="*/ 42 h 735"/>
                <a:gd name="T106" fmla="*/ 574 w 735"/>
                <a:gd name="T107" fmla="*/ 25 h 735"/>
                <a:gd name="T108" fmla="*/ 606 w 735"/>
                <a:gd name="T109" fmla="*/ 13 h 735"/>
                <a:gd name="T110" fmla="*/ 636 w 735"/>
                <a:gd name="T111" fmla="*/ 4 h 735"/>
                <a:gd name="T112" fmla="*/ 661 w 735"/>
                <a:gd name="T11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35" h="735">
                  <a:moveTo>
                    <a:pt x="661" y="0"/>
                  </a:moveTo>
                  <a:lnTo>
                    <a:pt x="684" y="0"/>
                  </a:lnTo>
                  <a:lnTo>
                    <a:pt x="704" y="6"/>
                  </a:lnTo>
                  <a:lnTo>
                    <a:pt x="719" y="16"/>
                  </a:lnTo>
                  <a:lnTo>
                    <a:pt x="729" y="31"/>
                  </a:lnTo>
                  <a:lnTo>
                    <a:pt x="734" y="50"/>
                  </a:lnTo>
                  <a:lnTo>
                    <a:pt x="735" y="72"/>
                  </a:lnTo>
                  <a:lnTo>
                    <a:pt x="730" y="99"/>
                  </a:lnTo>
                  <a:lnTo>
                    <a:pt x="722" y="128"/>
                  </a:lnTo>
                  <a:lnTo>
                    <a:pt x="710" y="161"/>
                  </a:lnTo>
                  <a:lnTo>
                    <a:pt x="693" y="196"/>
                  </a:lnTo>
                  <a:lnTo>
                    <a:pt x="671" y="232"/>
                  </a:lnTo>
                  <a:lnTo>
                    <a:pt x="647" y="271"/>
                  </a:lnTo>
                  <a:lnTo>
                    <a:pt x="619" y="309"/>
                  </a:lnTo>
                  <a:lnTo>
                    <a:pt x="588" y="351"/>
                  </a:lnTo>
                  <a:lnTo>
                    <a:pt x="554" y="392"/>
                  </a:lnTo>
                  <a:lnTo>
                    <a:pt x="516" y="434"/>
                  </a:lnTo>
                  <a:lnTo>
                    <a:pt x="475" y="475"/>
                  </a:lnTo>
                  <a:lnTo>
                    <a:pt x="434" y="516"/>
                  </a:lnTo>
                  <a:lnTo>
                    <a:pt x="392" y="554"/>
                  </a:lnTo>
                  <a:lnTo>
                    <a:pt x="351" y="588"/>
                  </a:lnTo>
                  <a:lnTo>
                    <a:pt x="309" y="619"/>
                  </a:lnTo>
                  <a:lnTo>
                    <a:pt x="271" y="647"/>
                  </a:lnTo>
                  <a:lnTo>
                    <a:pt x="232" y="672"/>
                  </a:lnTo>
                  <a:lnTo>
                    <a:pt x="196" y="693"/>
                  </a:lnTo>
                  <a:lnTo>
                    <a:pt x="161" y="710"/>
                  </a:lnTo>
                  <a:lnTo>
                    <a:pt x="128" y="722"/>
                  </a:lnTo>
                  <a:lnTo>
                    <a:pt x="99" y="730"/>
                  </a:lnTo>
                  <a:lnTo>
                    <a:pt x="72" y="735"/>
                  </a:lnTo>
                  <a:lnTo>
                    <a:pt x="50" y="734"/>
                  </a:lnTo>
                  <a:lnTo>
                    <a:pt x="31" y="729"/>
                  </a:lnTo>
                  <a:lnTo>
                    <a:pt x="16" y="719"/>
                  </a:lnTo>
                  <a:lnTo>
                    <a:pt x="6" y="704"/>
                  </a:lnTo>
                  <a:lnTo>
                    <a:pt x="0" y="684"/>
                  </a:lnTo>
                  <a:lnTo>
                    <a:pt x="0" y="661"/>
                  </a:lnTo>
                  <a:lnTo>
                    <a:pt x="4" y="636"/>
                  </a:lnTo>
                  <a:lnTo>
                    <a:pt x="13" y="606"/>
                  </a:lnTo>
                  <a:lnTo>
                    <a:pt x="25" y="574"/>
                  </a:lnTo>
                  <a:lnTo>
                    <a:pt x="42" y="539"/>
                  </a:lnTo>
                  <a:lnTo>
                    <a:pt x="63" y="503"/>
                  </a:lnTo>
                  <a:lnTo>
                    <a:pt x="88" y="464"/>
                  </a:lnTo>
                  <a:lnTo>
                    <a:pt x="116" y="424"/>
                  </a:lnTo>
                  <a:lnTo>
                    <a:pt x="147" y="384"/>
                  </a:lnTo>
                  <a:lnTo>
                    <a:pt x="181" y="342"/>
                  </a:lnTo>
                  <a:lnTo>
                    <a:pt x="219" y="301"/>
                  </a:lnTo>
                  <a:lnTo>
                    <a:pt x="259" y="259"/>
                  </a:lnTo>
                  <a:lnTo>
                    <a:pt x="301" y="219"/>
                  </a:lnTo>
                  <a:lnTo>
                    <a:pt x="342" y="181"/>
                  </a:lnTo>
                  <a:lnTo>
                    <a:pt x="384" y="147"/>
                  </a:lnTo>
                  <a:lnTo>
                    <a:pt x="424" y="116"/>
                  </a:lnTo>
                  <a:lnTo>
                    <a:pt x="464" y="88"/>
                  </a:lnTo>
                  <a:lnTo>
                    <a:pt x="503" y="63"/>
                  </a:lnTo>
                  <a:lnTo>
                    <a:pt x="539" y="42"/>
                  </a:lnTo>
                  <a:lnTo>
                    <a:pt x="574" y="25"/>
                  </a:lnTo>
                  <a:lnTo>
                    <a:pt x="606" y="13"/>
                  </a:lnTo>
                  <a:lnTo>
                    <a:pt x="636" y="4"/>
                  </a:lnTo>
                  <a:lnTo>
                    <a:pt x="661" y="0"/>
                  </a:lnTo>
                  <a:close/>
                </a:path>
              </a:pathLst>
            </a:custGeom>
            <a:solidFill>
              <a:srgbClr val="E36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17045324" y="2297136"/>
              <a:ext cx="266700" cy="266700"/>
            </a:xfrm>
            <a:custGeom>
              <a:avLst/>
              <a:gdLst>
                <a:gd name="T0" fmla="*/ 799 w 840"/>
                <a:gd name="T1" fmla="*/ 95 h 840"/>
                <a:gd name="T2" fmla="*/ 795 w 840"/>
                <a:gd name="T3" fmla="*/ 171 h 840"/>
                <a:gd name="T4" fmla="*/ 767 w 840"/>
                <a:gd name="T5" fmla="*/ 250 h 840"/>
                <a:gd name="T6" fmla="*/ 723 w 840"/>
                <a:gd name="T7" fmla="*/ 330 h 840"/>
                <a:gd name="T8" fmla="*/ 668 w 840"/>
                <a:gd name="T9" fmla="*/ 407 h 840"/>
                <a:gd name="T10" fmla="*/ 609 w 840"/>
                <a:gd name="T11" fmla="*/ 476 h 840"/>
                <a:gd name="T12" fmla="*/ 744 w 840"/>
                <a:gd name="T13" fmla="*/ 672 h 840"/>
                <a:gd name="T14" fmla="*/ 782 w 840"/>
                <a:gd name="T15" fmla="*/ 675 h 840"/>
                <a:gd name="T16" fmla="*/ 814 w 840"/>
                <a:gd name="T17" fmla="*/ 695 h 840"/>
                <a:gd name="T18" fmla="*/ 837 w 840"/>
                <a:gd name="T19" fmla="*/ 733 h 840"/>
                <a:gd name="T20" fmla="*/ 837 w 840"/>
                <a:gd name="T21" fmla="*/ 777 h 840"/>
                <a:gd name="T22" fmla="*/ 814 w 840"/>
                <a:gd name="T23" fmla="*/ 814 h 840"/>
                <a:gd name="T24" fmla="*/ 777 w 840"/>
                <a:gd name="T25" fmla="*/ 837 h 840"/>
                <a:gd name="T26" fmla="*/ 733 w 840"/>
                <a:gd name="T27" fmla="*/ 837 h 840"/>
                <a:gd name="T28" fmla="*/ 695 w 840"/>
                <a:gd name="T29" fmla="*/ 816 h 840"/>
                <a:gd name="T30" fmla="*/ 675 w 840"/>
                <a:gd name="T31" fmla="*/ 782 h 840"/>
                <a:gd name="T32" fmla="*/ 672 w 840"/>
                <a:gd name="T33" fmla="*/ 744 h 840"/>
                <a:gd name="T34" fmla="*/ 480 w 840"/>
                <a:gd name="T35" fmla="*/ 606 h 840"/>
                <a:gd name="T36" fmla="*/ 417 w 840"/>
                <a:gd name="T37" fmla="*/ 660 h 840"/>
                <a:gd name="T38" fmla="*/ 347 w 840"/>
                <a:gd name="T39" fmla="*/ 712 h 840"/>
                <a:gd name="T40" fmla="*/ 274 w 840"/>
                <a:gd name="T41" fmla="*/ 755 h 840"/>
                <a:gd name="T42" fmla="*/ 200 w 840"/>
                <a:gd name="T43" fmla="*/ 787 h 840"/>
                <a:gd name="T44" fmla="*/ 129 w 840"/>
                <a:gd name="T45" fmla="*/ 800 h 840"/>
                <a:gd name="T46" fmla="*/ 0 w 840"/>
                <a:gd name="T47" fmla="*/ 702 h 840"/>
                <a:gd name="T48" fmla="*/ 83 w 840"/>
                <a:gd name="T49" fmla="*/ 675 h 840"/>
                <a:gd name="T50" fmla="*/ 171 w 840"/>
                <a:gd name="T51" fmla="*/ 628 h 840"/>
                <a:gd name="T52" fmla="*/ 259 w 840"/>
                <a:gd name="T53" fmla="*/ 567 h 840"/>
                <a:gd name="T54" fmla="*/ 345 w 840"/>
                <a:gd name="T55" fmla="*/ 498 h 840"/>
                <a:gd name="T56" fmla="*/ 424 w 840"/>
                <a:gd name="T57" fmla="*/ 424 h 840"/>
                <a:gd name="T58" fmla="*/ 498 w 840"/>
                <a:gd name="T59" fmla="*/ 345 h 840"/>
                <a:gd name="T60" fmla="*/ 567 w 840"/>
                <a:gd name="T61" fmla="*/ 259 h 840"/>
                <a:gd name="T62" fmla="*/ 628 w 840"/>
                <a:gd name="T63" fmla="*/ 171 h 840"/>
                <a:gd name="T64" fmla="*/ 675 w 840"/>
                <a:gd name="T65" fmla="*/ 83 h 840"/>
                <a:gd name="T66" fmla="*/ 702 w 840"/>
                <a:gd name="T67" fmla="*/ 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0" h="840">
                  <a:moveTo>
                    <a:pt x="702" y="0"/>
                  </a:moveTo>
                  <a:lnTo>
                    <a:pt x="799" y="95"/>
                  </a:lnTo>
                  <a:lnTo>
                    <a:pt x="800" y="133"/>
                  </a:lnTo>
                  <a:lnTo>
                    <a:pt x="795" y="171"/>
                  </a:lnTo>
                  <a:lnTo>
                    <a:pt x="783" y="210"/>
                  </a:lnTo>
                  <a:lnTo>
                    <a:pt x="767" y="250"/>
                  </a:lnTo>
                  <a:lnTo>
                    <a:pt x="747" y="290"/>
                  </a:lnTo>
                  <a:lnTo>
                    <a:pt x="723" y="330"/>
                  </a:lnTo>
                  <a:lnTo>
                    <a:pt x="696" y="369"/>
                  </a:lnTo>
                  <a:lnTo>
                    <a:pt x="668" y="407"/>
                  </a:lnTo>
                  <a:lnTo>
                    <a:pt x="638" y="442"/>
                  </a:lnTo>
                  <a:lnTo>
                    <a:pt x="609" y="476"/>
                  </a:lnTo>
                  <a:lnTo>
                    <a:pt x="581" y="507"/>
                  </a:lnTo>
                  <a:lnTo>
                    <a:pt x="744" y="672"/>
                  </a:lnTo>
                  <a:lnTo>
                    <a:pt x="764" y="671"/>
                  </a:lnTo>
                  <a:lnTo>
                    <a:pt x="782" y="675"/>
                  </a:lnTo>
                  <a:lnTo>
                    <a:pt x="800" y="683"/>
                  </a:lnTo>
                  <a:lnTo>
                    <a:pt x="814" y="695"/>
                  </a:lnTo>
                  <a:lnTo>
                    <a:pt x="829" y="713"/>
                  </a:lnTo>
                  <a:lnTo>
                    <a:pt x="837" y="733"/>
                  </a:lnTo>
                  <a:lnTo>
                    <a:pt x="840" y="755"/>
                  </a:lnTo>
                  <a:lnTo>
                    <a:pt x="837" y="777"/>
                  </a:lnTo>
                  <a:lnTo>
                    <a:pt x="829" y="798"/>
                  </a:lnTo>
                  <a:lnTo>
                    <a:pt x="814" y="814"/>
                  </a:lnTo>
                  <a:lnTo>
                    <a:pt x="798" y="829"/>
                  </a:lnTo>
                  <a:lnTo>
                    <a:pt x="777" y="837"/>
                  </a:lnTo>
                  <a:lnTo>
                    <a:pt x="755" y="840"/>
                  </a:lnTo>
                  <a:lnTo>
                    <a:pt x="733" y="837"/>
                  </a:lnTo>
                  <a:lnTo>
                    <a:pt x="713" y="829"/>
                  </a:lnTo>
                  <a:lnTo>
                    <a:pt x="695" y="816"/>
                  </a:lnTo>
                  <a:lnTo>
                    <a:pt x="683" y="800"/>
                  </a:lnTo>
                  <a:lnTo>
                    <a:pt x="675" y="782"/>
                  </a:lnTo>
                  <a:lnTo>
                    <a:pt x="671" y="764"/>
                  </a:lnTo>
                  <a:lnTo>
                    <a:pt x="672" y="744"/>
                  </a:lnTo>
                  <a:lnTo>
                    <a:pt x="507" y="581"/>
                  </a:lnTo>
                  <a:lnTo>
                    <a:pt x="480" y="606"/>
                  </a:lnTo>
                  <a:lnTo>
                    <a:pt x="448" y="633"/>
                  </a:lnTo>
                  <a:lnTo>
                    <a:pt x="417" y="660"/>
                  </a:lnTo>
                  <a:lnTo>
                    <a:pt x="382" y="686"/>
                  </a:lnTo>
                  <a:lnTo>
                    <a:pt x="347" y="712"/>
                  </a:lnTo>
                  <a:lnTo>
                    <a:pt x="310" y="735"/>
                  </a:lnTo>
                  <a:lnTo>
                    <a:pt x="274" y="755"/>
                  </a:lnTo>
                  <a:lnTo>
                    <a:pt x="236" y="773"/>
                  </a:lnTo>
                  <a:lnTo>
                    <a:pt x="200" y="787"/>
                  </a:lnTo>
                  <a:lnTo>
                    <a:pt x="164" y="796"/>
                  </a:lnTo>
                  <a:lnTo>
                    <a:pt x="129" y="800"/>
                  </a:lnTo>
                  <a:lnTo>
                    <a:pt x="95" y="799"/>
                  </a:lnTo>
                  <a:lnTo>
                    <a:pt x="0" y="702"/>
                  </a:lnTo>
                  <a:lnTo>
                    <a:pt x="39" y="691"/>
                  </a:lnTo>
                  <a:lnTo>
                    <a:pt x="83" y="675"/>
                  </a:lnTo>
                  <a:lnTo>
                    <a:pt x="126" y="654"/>
                  </a:lnTo>
                  <a:lnTo>
                    <a:pt x="171" y="628"/>
                  </a:lnTo>
                  <a:lnTo>
                    <a:pt x="216" y="599"/>
                  </a:lnTo>
                  <a:lnTo>
                    <a:pt x="259" y="567"/>
                  </a:lnTo>
                  <a:lnTo>
                    <a:pt x="303" y="533"/>
                  </a:lnTo>
                  <a:lnTo>
                    <a:pt x="345" y="498"/>
                  </a:lnTo>
                  <a:lnTo>
                    <a:pt x="385" y="460"/>
                  </a:lnTo>
                  <a:lnTo>
                    <a:pt x="424" y="424"/>
                  </a:lnTo>
                  <a:lnTo>
                    <a:pt x="460" y="385"/>
                  </a:lnTo>
                  <a:lnTo>
                    <a:pt x="498" y="345"/>
                  </a:lnTo>
                  <a:lnTo>
                    <a:pt x="533" y="303"/>
                  </a:lnTo>
                  <a:lnTo>
                    <a:pt x="567" y="259"/>
                  </a:lnTo>
                  <a:lnTo>
                    <a:pt x="599" y="216"/>
                  </a:lnTo>
                  <a:lnTo>
                    <a:pt x="628" y="171"/>
                  </a:lnTo>
                  <a:lnTo>
                    <a:pt x="654" y="126"/>
                  </a:lnTo>
                  <a:lnTo>
                    <a:pt x="675" y="83"/>
                  </a:lnTo>
                  <a:lnTo>
                    <a:pt x="691" y="39"/>
                  </a:lnTo>
                  <a:lnTo>
                    <a:pt x="702" y="0"/>
                  </a:lnTo>
                  <a:close/>
                </a:path>
              </a:pathLst>
            </a:custGeom>
            <a:solidFill>
              <a:srgbClr val="E36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92" name="Freeform 91"/>
            <p:cNvSpPr>
              <a:spLocks noEditPoints="1"/>
            </p:cNvSpPr>
            <p:nvPr/>
          </p:nvSpPr>
          <p:spPr bwMode="auto">
            <a:xfrm>
              <a:off x="16650037" y="1901849"/>
              <a:ext cx="831850" cy="831850"/>
            </a:xfrm>
            <a:custGeom>
              <a:avLst/>
              <a:gdLst>
                <a:gd name="T0" fmla="*/ 582 w 2622"/>
                <a:gd name="T1" fmla="*/ 2480 h 2622"/>
                <a:gd name="T2" fmla="*/ 265 w 2622"/>
                <a:gd name="T3" fmla="*/ 2448 h 2622"/>
                <a:gd name="T4" fmla="*/ 640 w 2622"/>
                <a:gd name="T5" fmla="*/ 2073 h 2622"/>
                <a:gd name="T6" fmla="*/ 673 w 2622"/>
                <a:gd name="T7" fmla="*/ 2390 h 2622"/>
                <a:gd name="T8" fmla="*/ 640 w 2622"/>
                <a:gd name="T9" fmla="*/ 2073 h 2622"/>
                <a:gd name="T10" fmla="*/ 317 w 2622"/>
                <a:gd name="T11" fmla="*/ 2214 h 2622"/>
                <a:gd name="T12" fmla="*/ 0 w 2622"/>
                <a:gd name="T13" fmla="*/ 2182 h 2622"/>
                <a:gd name="T14" fmla="*/ 873 w 2622"/>
                <a:gd name="T15" fmla="*/ 1839 h 2622"/>
                <a:gd name="T16" fmla="*/ 906 w 2622"/>
                <a:gd name="T17" fmla="*/ 2156 h 2622"/>
                <a:gd name="T18" fmla="*/ 873 w 2622"/>
                <a:gd name="T19" fmla="*/ 1839 h 2622"/>
                <a:gd name="T20" fmla="*/ 549 w 2622"/>
                <a:gd name="T21" fmla="*/ 1982 h 2622"/>
                <a:gd name="T22" fmla="*/ 232 w 2622"/>
                <a:gd name="T23" fmla="*/ 1949 h 2622"/>
                <a:gd name="T24" fmla="*/ 607 w 2622"/>
                <a:gd name="T25" fmla="*/ 1575 h 2622"/>
                <a:gd name="T26" fmla="*/ 640 w 2622"/>
                <a:gd name="T27" fmla="*/ 1891 h 2622"/>
                <a:gd name="T28" fmla="*/ 607 w 2622"/>
                <a:gd name="T29" fmla="*/ 1575 h 2622"/>
                <a:gd name="T30" fmla="*/ 1828 w 2622"/>
                <a:gd name="T31" fmla="*/ 1126 h 2622"/>
                <a:gd name="T32" fmla="*/ 1813 w 2622"/>
                <a:gd name="T33" fmla="*/ 1185 h 2622"/>
                <a:gd name="T34" fmla="*/ 1781 w 2622"/>
                <a:gd name="T35" fmla="*/ 1257 h 2622"/>
                <a:gd name="T36" fmla="*/ 1733 w 2622"/>
                <a:gd name="T37" fmla="*/ 1336 h 2622"/>
                <a:gd name="T38" fmla="*/ 1671 w 2622"/>
                <a:gd name="T39" fmla="*/ 1422 h 2622"/>
                <a:gd name="T40" fmla="*/ 1596 w 2622"/>
                <a:gd name="T41" fmla="*/ 1511 h 2622"/>
                <a:gd name="T42" fmla="*/ 1511 w 2622"/>
                <a:gd name="T43" fmla="*/ 1596 h 2622"/>
                <a:gd name="T44" fmla="*/ 1422 w 2622"/>
                <a:gd name="T45" fmla="*/ 1671 h 2622"/>
                <a:gd name="T46" fmla="*/ 1336 w 2622"/>
                <a:gd name="T47" fmla="*/ 1733 h 2622"/>
                <a:gd name="T48" fmla="*/ 1257 w 2622"/>
                <a:gd name="T49" fmla="*/ 1781 h 2622"/>
                <a:gd name="T50" fmla="*/ 1185 w 2622"/>
                <a:gd name="T51" fmla="*/ 1813 h 2622"/>
                <a:gd name="T52" fmla="*/ 1126 w 2622"/>
                <a:gd name="T53" fmla="*/ 1828 h 2622"/>
                <a:gd name="T54" fmla="*/ 877 w 2622"/>
                <a:gd name="T55" fmla="*/ 1547 h 2622"/>
                <a:gd name="T56" fmla="*/ 942 w 2622"/>
                <a:gd name="T57" fmla="*/ 1523 h 2622"/>
                <a:gd name="T58" fmla="*/ 1018 w 2622"/>
                <a:gd name="T59" fmla="*/ 1483 h 2622"/>
                <a:gd name="T60" fmla="*/ 1102 w 2622"/>
                <a:gd name="T61" fmla="*/ 1427 h 2622"/>
                <a:gd name="T62" fmla="*/ 1190 w 2622"/>
                <a:gd name="T63" fmla="*/ 1359 h 2622"/>
                <a:gd name="T64" fmla="*/ 1278 w 2622"/>
                <a:gd name="T65" fmla="*/ 1278 h 2622"/>
                <a:gd name="T66" fmla="*/ 1359 w 2622"/>
                <a:gd name="T67" fmla="*/ 1190 h 2622"/>
                <a:gd name="T68" fmla="*/ 1427 w 2622"/>
                <a:gd name="T69" fmla="*/ 1102 h 2622"/>
                <a:gd name="T70" fmla="*/ 1483 w 2622"/>
                <a:gd name="T71" fmla="*/ 1018 h 2622"/>
                <a:gd name="T72" fmla="*/ 1523 w 2622"/>
                <a:gd name="T73" fmla="*/ 942 h 2622"/>
                <a:gd name="T74" fmla="*/ 1547 w 2622"/>
                <a:gd name="T75" fmla="*/ 877 h 2622"/>
                <a:gd name="T76" fmla="*/ 1982 w 2622"/>
                <a:gd name="T77" fmla="*/ 731 h 2622"/>
                <a:gd name="T78" fmla="*/ 2015 w 2622"/>
                <a:gd name="T79" fmla="*/ 1047 h 2622"/>
                <a:gd name="T80" fmla="*/ 1982 w 2622"/>
                <a:gd name="T81" fmla="*/ 731 h 2622"/>
                <a:gd name="T82" fmla="*/ 2390 w 2622"/>
                <a:gd name="T83" fmla="*/ 673 h 2622"/>
                <a:gd name="T84" fmla="*/ 2073 w 2622"/>
                <a:gd name="T85" fmla="*/ 640 h 2622"/>
                <a:gd name="T86" fmla="*/ 1716 w 2622"/>
                <a:gd name="T87" fmla="*/ 466 h 2622"/>
                <a:gd name="T88" fmla="*/ 1749 w 2622"/>
                <a:gd name="T89" fmla="*/ 783 h 2622"/>
                <a:gd name="T90" fmla="*/ 1716 w 2622"/>
                <a:gd name="T91" fmla="*/ 466 h 2622"/>
                <a:gd name="T92" fmla="*/ 2622 w 2622"/>
                <a:gd name="T93" fmla="*/ 440 h 2622"/>
                <a:gd name="T94" fmla="*/ 2305 w 2622"/>
                <a:gd name="T95" fmla="*/ 408 h 2622"/>
                <a:gd name="T96" fmla="*/ 1949 w 2622"/>
                <a:gd name="T97" fmla="*/ 232 h 2622"/>
                <a:gd name="T98" fmla="*/ 1982 w 2622"/>
                <a:gd name="T99" fmla="*/ 549 h 2622"/>
                <a:gd name="T100" fmla="*/ 1949 w 2622"/>
                <a:gd name="T101" fmla="*/ 232 h 2622"/>
                <a:gd name="T102" fmla="*/ 2357 w 2622"/>
                <a:gd name="T103" fmla="*/ 174 h 2622"/>
                <a:gd name="T104" fmla="*/ 2040 w 2622"/>
                <a:gd name="T105" fmla="*/ 142 h 2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22" h="2622">
                  <a:moveTo>
                    <a:pt x="408" y="2305"/>
                  </a:moveTo>
                  <a:lnTo>
                    <a:pt x="582" y="2480"/>
                  </a:lnTo>
                  <a:lnTo>
                    <a:pt x="440" y="2622"/>
                  </a:lnTo>
                  <a:lnTo>
                    <a:pt x="265" y="2448"/>
                  </a:lnTo>
                  <a:lnTo>
                    <a:pt x="408" y="2305"/>
                  </a:lnTo>
                  <a:close/>
                  <a:moveTo>
                    <a:pt x="640" y="2073"/>
                  </a:moveTo>
                  <a:lnTo>
                    <a:pt x="814" y="2247"/>
                  </a:lnTo>
                  <a:lnTo>
                    <a:pt x="673" y="2390"/>
                  </a:lnTo>
                  <a:lnTo>
                    <a:pt x="498" y="2214"/>
                  </a:lnTo>
                  <a:lnTo>
                    <a:pt x="640" y="2073"/>
                  </a:lnTo>
                  <a:close/>
                  <a:moveTo>
                    <a:pt x="142" y="2040"/>
                  </a:moveTo>
                  <a:lnTo>
                    <a:pt x="317" y="2214"/>
                  </a:lnTo>
                  <a:lnTo>
                    <a:pt x="174" y="2357"/>
                  </a:lnTo>
                  <a:lnTo>
                    <a:pt x="0" y="2182"/>
                  </a:lnTo>
                  <a:lnTo>
                    <a:pt x="142" y="2040"/>
                  </a:lnTo>
                  <a:close/>
                  <a:moveTo>
                    <a:pt x="873" y="1839"/>
                  </a:moveTo>
                  <a:lnTo>
                    <a:pt x="1047" y="2015"/>
                  </a:lnTo>
                  <a:lnTo>
                    <a:pt x="906" y="2156"/>
                  </a:lnTo>
                  <a:lnTo>
                    <a:pt x="731" y="1982"/>
                  </a:lnTo>
                  <a:lnTo>
                    <a:pt x="873" y="1839"/>
                  </a:lnTo>
                  <a:close/>
                  <a:moveTo>
                    <a:pt x="375" y="1808"/>
                  </a:moveTo>
                  <a:lnTo>
                    <a:pt x="549" y="1982"/>
                  </a:lnTo>
                  <a:lnTo>
                    <a:pt x="408" y="2124"/>
                  </a:lnTo>
                  <a:lnTo>
                    <a:pt x="232" y="1949"/>
                  </a:lnTo>
                  <a:lnTo>
                    <a:pt x="375" y="1808"/>
                  </a:lnTo>
                  <a:close/>
                  <a:moveTo>
                    <a:pt x="607" y="1575"/>
                  </a:moveTo>
                  <a:lnTo>
                    <a:pt x="783" y="1749"/>
                  </a:lnTo>
                  <a:lnTo>
                    <a:pt x="640" y="1891"/>
                  </a:lnTo>
                  <a:lnTo>
                    <a:pt x="466" y="1716"/>
                  </a:lnTo>
                  <a:lnTo>
                    <a:pt x="607" y="1575"/>
                  </a:lnTo>
                  <a:close/>
                  <a:moveTo>
                    <a:pt x="1553" y="849"/>
                  </a:moveTo>
                  <a:lnTo>
                    <a:pt x="1828" y="1126"/>
                  </a:lnTo>
                  <a:lnTo>
                    <a:pt x="1824" y="1154"/>
                  </a:lnTo>
                  <a:lnTo>
                    <a:pt x="1813" y="1185"/>
                  </a:lnTo>
                  <a:lnTo>
                    <a:pt x="1799" y="1219"/>
                  </a:lnTo>
                  <a:lnTo>
                    <a:pt x="1781" y="1257"/>
                  </a:lnTo>
                  <a:lnTo>
                    <a:pt x="1760" y="1295"/>
                  </a:lnTo>
                  <a:lnTo>
                    <a:pt x="1733" y="1336"/>
                  </a:lnTo>
                  <a:lnTo>
                    <a:pt x="1704" y="1379"/>
                  </a:lnTo>
                  <a:lnTo>
                    <a:pt x="1671" y="1422"/>
                  </a:lnTo>
                  <a:lnTo>
                    <a:pt x="1636" y="1467"/>
                  </a:lnTo>
                  <a:lnTo>
                    <a:pt x="1596" y="1511"/>
                  </a:lnTo>
                  <a:lnTo>
                    <a:pt x="1554" y="1555"/>
                  </a:lnTo>
                  <a:lnTo>
                    <a:pt x="1511" y="1596"/>
                  </a:lnTo>
                  <a:lnTo>
                    <a:pt x="1467" y="1636"/>
                  </a:lnTo>
                  <a:lnTo>
                    <a:pt x="1422" y="1671"/>
                  </a:lnTo>
                  <a:lnTo>
                    <a:pt x="1379" y="1704"/>
                  </a:lnTo>
                  <a:lnTo>
                    <a:pt x="1336" y="1733"/>
                  </a:lnTo>
                  <a:lnTo>
                    <a:pt x="1295" y="1760"/>
                  </a:lnTo>
                  <a:lnTo>
                    <a:pt x="1257" y="1781"/>
                  </a:lnTo>
                  <a:lnTo>
                    <a:pt x="1219" y="1799"/>
                  </a:lnTo>
                  <a:lnTo>
                    <a:pt x="1185" y="1813"/>
                  </a:lnTo>
                  <a:lnTo>
                    <a:pt x="1154" y="1824"/>
                  </a:lnTo>
                  <a:lnTo>
                    <a:pt x="1126" y="1828"/>
                  </a:lnTo>
                  <a:lnTo>
                    <a:pt x="849" y="1553"/>
                  </a:lnTo>
                  <a:lnTo>
                    <a:pt x="877" y="1547"/>
                  </a:lnTo>
                  <a:lnTo>
                    <a:pt x="908" y="1536"/>
                  </a:lnTo>
                  <a:lnTo>
                    <a:pt x="942" y="1523"/>
                  </a:lnTo>
                  <a:lnTo>
                    <a:pt x="980" y="1504"/>
                  </a:lnTo>
                  <a:lnTo>
                    <a:pt x="1018" y="1483"/>
                  </a:lnTo>
                  <a:lnTo>
                    <a:pt x="1060" y="1457"/>
                  </a:lnTo>
                  <a:lnTo>
                    <a:pt x="1102" y="1427"/>
                  </a:lnTo>
                  <a:lnTo>
                    <a:pt x="1145" y="1396"/>
                  </a:lnTo>
                  <a:lnTo>
                    <a:pt x="1190" y="1359"/>
                  </a:lnTo>
                  <a:lnTo>
                    <a:pt x="1234" y="1321"/>
                  </a:lnTo>
                  <a:lnTo>
                    <a:pt x="1278" y="1278"/>
                  </a:lnTo>
                  <a:lnTo>
                    <a:pt x="1319" y="1234"/>
                  </a:lnTo>
                  <a:lnTo>
                    <a:pt x="1359" y="1190"/>
                  </a:lnTo>
                  <a:lnTo>
                    <a:pt x="1394" y="1145"/>
                  </a:lnTo>
                  <a:lnTo>
                    <a:pt x="1427" y="1102"/>
                  </a:lnTo>
                  <a:lnTo>
                    <a:pt x="1457" y="1060"/>
                  </a:lnTo>
                  <a:lnTo>
                    <a:pt x="1483" y="1018"/>
                  </a:lnTo>
                  <a:lnTo>
                    <a:pt x="1504" y="980"/>
                  </a:lnTo>
                  <a:lnTo>
                    <a:pt x="1523" y="942"/>
                  </a:lnTo>
                  <a:lnTo>
                    <a:pt x="1536" y="908"/>
                  </a:lnTo>
                  <a:lnTo>
                    <a:pt x="1547" y="877"/>
                  </a:lnTo>
                  <a:lnTo>
                    <a:pt x="1553" y="849"/>
                  </a:lnTo>
                  <a:close/>
                  <a:moveTo>
                    <a:pt x="1982" y="731"/>
                  </a:moveTo>
                  <a:lnTo>
                    <a:pt x="2156" y="906"/>
                  </a:lnTo>
                  <a:lnTo>
                    <a:pt x="2015" y="1047"/>
                  </a:lnTo>
                  <a:lnTo>
                    <a:pt x="1839" y="873"/>
                  </a:lnTo>
                  <a:lnTo>
                    <a:pt x="1982" y="731"/>
                  </a:lnTo>
                  <a:close/>
                  <a:moveTo>
                    <a:pt x="2214" y="498"/>
                  </a:moveTo>
                  <a:lnTo>
                    <a:pt x="2390" y="673"/>
                  </a:lnTo>
                  <a:lnTo>
                    <a:pt x="2247" y="814"/>
                  </a:lnTo>
                  <a:lnTo>
                    <a:pt x="2073" y="640"/>
                  </a:lnTo>
                  <a:lnTo>
                    <a:pt x="2214" y="498"/>
                  </a:lnTo>
                  <a:close/>
                  <a:moveTo>
                    <a:pt x="1716" y="466"/>
                  </a:moveTo>
                  <a:lnTo>
                    <a:pt x="1891" y="640"/>
                  </a:lnTo>
                  <a:lnTo>
                    <a:pt x="1749" y="783"/>
                  </a:lnTo>
                  <a:lnTo>
                    <a:pt x="1575" y="607"/>
                  </a:lnTo>
                  <a:lnTo>
                    <a:pt x="1716" y="466"/>
                  </a:lnTo>
                  <a:close/>
                  <a:moveTo>
                    <a:pt x="2448" y="265"/>
                  </a:moveTo>
                  <a:lnTo>
                    <a:pt x="2622" y="440"/>
                  </a:lnTo>
                  <a:lnTo>
                    <a:pt x="2480" y="582"/>
                  </a:lnTo>
                  <a:lnTo>
                    <a:pt x="2305" y="408"/>
                  </a:lnTo>
                  <a:lnTo>
                    <a:pt x="2448" y="265"/>
                  </a:lnTo>
                  <a:close/>
                  <a:moveTo>
                    <a:pt x="1949" y="232"/>
                  </a:moveTo>
                  <a:lnTo>
                    <a:pt x="2124" y="408"/>
                  </a:lnTo>
                  <a:lnTo>
                    <a:pt x="1982" y="549"/>
                  </a:lnTo>
                  <a:lnTo>
                    <a:pt x="1808" y="375"/>
                  </a:lnTo>
                  <a:lnTo>
                    <a:pt x="1949" y="232"/>
                  </a:lnTo>
                  <a:close/>
                  <a:moveTo>
                    <a:pt x="2182" y="0"/>
                  </a:moveTo>
                  <a:lnTo>
                    <a:pt x="2357" y="174"/>
                  </a:lnTo>
                  <a:lnTo>
                    <a:pt x="2214" y="317"/>
                  </a:lnTo>
                  <a:lnTo>
                    <a:pt x="2040" y="142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489520" y="4908931"/>
            <a:ext cx="1173715" cy="1090912"/>
            <a:chOff x="0" y="1872711"/>
            <a:chExt cx="1173715" cy="1090912"/>
          </a:xfrm>
        </p:grpSpPr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0" y="1872711"/>
              <a:ext cx="1173715" cy="1090912"/>
            </a:xfrm>
            <a:custGeom>
              <a:avLst/>
              <a:gdLst>
                <a:gd name="T0" fmla="*/ 2580 w 2834"/>
                <a:gd name="T1" fmla="*/ 0 h 2637"/>
                <a:gd name="T2" fmla="*/ 2660 w 2834"/>
                <a:gd name="T3" fmla="*/ 12 h 2637"/>
                <a:gd name="T4" fmla="*/ 2730 w 2834"/>
                <a:gd name="T5" fmla="*/ 46 h 2637"/>
                <a:gd name="T6" fmla="*/ 2785 w 2834"/>
                <a:gd name="T7" fmla="*/ 98 h 2637"/>
                <a:gd name="T8" fmla="*/ 2822 w 2834"/>
                <a:gd name="T9" fmla="*/ 162 h 2637"/>
                <a:gd name="T10" fmla="*/ 2834 w 2834"/>
                <a:gd name="T11" fmla="*/ 237 h 2637"/>
                <a:gd name="T12" fmla="*/ 2831 w 2834"/>
                <a:gd name="T13" fmla="*/ 1910 h 2637"/>
                <a:gd name="T14" fmla="*/ 2806 w 2834"/>
                <a:gd name="T15" fmla="*/ 1982 h 2637"/>
                <a:gd name="T16" fmla="*/ 2760 w 2834"/>
                <a:gd name="T17" fmla="*/ 2040 h 2637"/>
                <a:gd name="T18" fmla="*/ 2696 w 2834"/>
                <a:gd name="T19" fmla="*/ 2083 h 2637"/>
                <a:gd name="T20" fmla="*/ 2621 w 2834"/>
                <a:gd name="T21" fmla="*/ 2106 h 2637"/>
                <a:gd name="T22" fmla="*/ 1812 w 2834"/>
                <a:gd name="T23" fmla="*/ 2110 h 2637"/>
                <a:gd name="T24" fmla="*/ 1864 w 2834"/>
                <a:gd name="T25" fmla="*/ 2246 h 2637"/>
                <a:gd name="T26" fmla="*/ 1934 w 2834"/>
                <a:gd name="T27" fmla="*/ 2260 h 2637"/>
                <a:gd name="T28" fmla="*/ 1995 w 2834"/>
                <a:gd name="T29" fmla="*/ 2298 h 2637"/>
                <a:gd name="T30" fmla="*/ 2038 w 2834"/>
                <a:gd name="T31" fmla="*/ 2355 h 2637"/>
                <a:gd name="T32" fmla="*/ 2063 w 2834"/>
                <a:gd name="T33" fmla="*/ 2427 h 2637"/>
                <a:gd name="T34" fmla="*/ 2066 w 2834"/>
                <a:gd name="T35" fmla="*/ 2637 h 2637"/>
                <a:gd name="T36" fmla="*/ 767 w 2834"/>
                <a:gd name="T37" fmla="*/ 2467 h 2637"/>
                <a:gd name="T38" fmla="*/ 781 w 2834"/>
                <a:gd name="T39" fmla="*/ 2390 h 2637"/>
                <a:gd name="T40" fmla="*/ 816 w 2834"/>
                <a:gd name="T41" fmla="*/ 2325 h 2637"/>
                <a:gd name="T42" fmla="*/ 868 w 2834"/>
                <a:gd name="T43" fmla="*/ 2277 h 2637"/>
                <a:gd name="T44" fmla="*/ 933 w 2834"/>
                <a:gd name="T45" fmla="*/ 2250 h 2637"/>
                <a:gd name="T46" fmla="*/ 1025 w 2834"/>
                <a:gd name="T47" fmla="*/ 2246 h 2637"/>
                <a:gd name="T48" fmla="*/ 255 w 2834"/>
                <a:gd name="T49" fmla="*/ 2110 h 2637"/>
                <a:gd name="T50" fmla="*/ 174 w 2834"/>
                <a:gd name="T51" fmla="*/ 2098 h 2637"/>
                <a:gd name="T52" fmla="*/ 105 w 2834"/>
                <a:gd name="T53" fmla="*/ 2064 h 2637"/>
                <a:gd name="T54" fmla="*/ 49 w 2834"/>
                <a:gd name="T55" fmla="*/ 2012 h 2637"/>
                <a:gd name="T56" fmla="*/ 13 w 2834"/>
                <a:gd name="T57" fmla="*/ 1947 h 2637"/>
                <a:gd name="T58" fmla="*/ 0 w 2834"/>
                <a:gd name="T59" fmla="*/ 1873 h 2637"/>
                <a:gd name="T60" fmla="*/ 3 w 2834"/>
                <a:gd name="T61" fmla="*/ 199 h 2637"/>
                <a:gd name="T62" fmla="*/ 29 w 2834"/>
                <a:gd name="T63" fmla="*/ 128 h 2637"/>
                <a:gd name="T64" fmla="*/ 75 w 2834"/>
                <a:gd name="T65" fmla="*/ 70 h 2637"/>
                <a:gd name="T66" fmla="*/ 137 w 2834"/>
                <a:gd name="T67" fmla="*/ 27 h 2637"/>
                <a:gd name="T68" fmla="*/ 214 w 2834"/>
                <a:gd name="T69" fmla="*/ 4 h 2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34" h="2637">
                  <a:moveTo>
                    <a:pt x="255" y="0"/>
                  </a:moveTo>
                  <a:lnTo>
                    <a:pt x="2580" y="0"/>
                  </a:lnTo>
                  <a:lnTo>
                    <a:pt x="2621" y="4"/>
                  </a:lnTo>
                  <a:lnTo>
                    <a:pt x="2660" y="12"/>
                  </a:lnTo>
                  <a:lnTo>
                    <a:pt x="2696" y="27"/>
                  </a:lnTo>
                  <a:lnTo>
                    <a:pt x="2730" y="46"/>
                  </a:lnTo>
                  <a:lnTo>
                    <a:pt x="2760" y="70"/>
                  </a:lnTo>
                  <a:lnTo>
                    <a:pt x="2785" y="98"/>
                  </a:lnTo>
                  <a:lnTo>
                    <a:pt x="2806" y="128"/>
                  </a:lnTo>
                  <a:lnTo>
                    <a:pt x="2822" y="162"/>
                  </a:lnTo>
                  <a:lnTo>
                    <a:pt x="2831" y="199"/>
                  </a:lnTo>
                  <a:lnTo>
                    <a:pt x="2834" y="237"/>
                  </a:lnTo>
                  <a:lnTo>
                    <a:pt x="2834" y="1873"/>
                  </a:lnTo>
                  <a:lnTo>
                    <a:pt x="2831" y="1910"/>
                  </a:lnTo>
                  <a:lnTo>
                    <a:pt x="2822" y="1947"/>
                  </a:lnTo>
                  <a:lnTo>
                    <a:pt x="2806" y="1982"/>
                  </a:lnTo>
                  <a:lnTo>
                    <a:pt x="2785" y="2012"/>
                  </a:lnTo>
                  <a:lnTo>
                    <a:pt x="2760" y="2040"/>
                  </a:lnTo>
                  <a:lnTo>
                    <a:pt x="2730" y="2064"/>
                  </a:lnTo>
                  <a:lnTo>
                    <a:pt x="2696" y="2083"/>
                  </a:lnTo>
                  <a:lnTo>
                    <a:pt x="2660" y="2098"/>
                  </a:lnTo>
                  <a:lnTo>
                    <a:pt x="2621" y="2106"/>
                  </a:lnTo>
                  <a:lnTo>
                    <a:pt x="2580" y="2110"/>
                  </a:lnTo>
                  <a:lnTo>
                    <a:pt x="1812" y="2110"/>
                  </a:lnTo>
                  <a:lnTo>
                    <a:pt x="1812" y="2246"/>
                  </a:lnTo>
                  <a:lnTo>
                    <a:pt x="1864" y="2246"/>
                  </a:lnTo>
                  <a:lnTo>
                    <a:pt x="1900" y="2250"/>
                  </a:lnTo>
                  <a:lnTo>
                    <a:pt x="1934" y="2260"/>
                  </a:lnTo>
                  <a:lnTo>
                    <a:pt x="1966" y="2277"/>
                  </a:lnTo>
                  <a:lnTo>
                    <a:pt x="1995" y="2298"/>
                  </a:lnTo>
                  <a:lnTo>
                    <a:pt x="2019" y="2325"/>
                  </a:lnTo>
                  <a:lnTo>
                    <a:pt x="2038" y="2355"/>
                  </a:lnTo>
                  <a:lnTo>
                    <a:pt x="2054" y="2390"/>
                  </a:lnTo>
                  <a:lnTo>
                    <a:pt x="2063" y="2427"/>
                  </a:lnTo>
                  <a:lnTo>
                    <a:pt x="2066" y="2467"/>
                  </a:lnTo>
                  <a:lnTo>
                    <a:pt x="2066" y="2637"/>
                  </a:lnTo>
                  <a:lnTo>
                    <a:pt x="767" y="2637"/>
                  </a:lnTo>
                  <a:lnTo>
                    <a:pt x="767" y="2467"/>
                  </a:lnTo>
                  <a:lnTo>
                    <a:pt x="771" y="2427"/>
                  </a:lnTo>
                  <a:lnTo>
                    <a:pt x="781" y="2390"/>
                  </a:lnTo>
                  <a:lnTo>
                    <a:pt x="795" y="2355"/>
                  </a:lnTo>
                  <a:lnTo>
                    <a:pt x="816" y="2325"/>
                  </a:lnTo>
                  <a:lnTo>
                    <a:pt x="840" y="2298"/>
                  </a:lnTo>
                  <a:lnTo>
                    <a:pt x="868" y="2277"/>
                  </a:lnTo>
                  <a:lnTo>
                    <a:pt x="899" y="2260"/>
                  </a:lnTo>
                  <a:lnTo>
                    <a:pt x="933" y="2250"/>
                  </a:lnTo>
                  <a:lnTo>
                    <a:pt x="969" y="2246"/>
                  </a:lnTo>
                  <a:lnTo>
                    <a:pt x="1025" y="2246"/>
                  </a:lnTo>
                  <a:lnTo>
                    <a:pt x="1025" y="2110"/>
                  </a:lnTo>
                  <a:lnTo>
                    <a:pt x="255" y="2110"/>
                  </a:lnTo>
                  <a:lnTo>
                    <a:pt x="214" y="2106"/>
                  </a:lnTo>
                  <a:lnTo>
                    <a:pt x="174" y="2098"/>
                  </a:lnTo>
                  <a:lnTo>
                    <a:pt x="137" y="2083"/>
                  </a:lnTo>
                  <a:lnTo>
                    <a:pt x="105" y="2064"/>
                  </a:lnTo>
                  <a:lnTo>
                    <a:pt x="75" y="2040"/>
                  </a:lnTo>
                  <a:lnTo>
                    <a:pt x="49" y="2012"/>
                  </a:lnTo>
                  <a:lnTo>
                    <a:pt x="29" y="1982"/>
                  </a:lnTo>
                  <a:lnTo>
                    <a:pt x="13" y="1947"/>
                  </a:lnTo>
                  <a:lnTo>
                    <a:pt x="3" y="1910"/>
                  </a:lnTo>
                  <a:lnTo>
                    <a:pt x="0" y="1873"/>
                  </a:lnTo>
                  <a:lnTo>
                    <a:pt x="0" y="237"/>
                  </a:lnTo>
                  <a:lnTo>
                    <a:pt x="3" y="199"/>
                  </a:lnTo>
                  <a:lnTo>
                    <a:pt x="13" y="162"/>
                  </a:lnTo>
                  <a:lnTo>
                    <a:pt x="29" y="128"/>
                  </a:lnTo>
                  <a:lnTo>
                    <a:pt x="49" y="98"/>
                  </a:lnTo>
                  <a:lnTo>
                    <a:pt x="75" y="70"/>
                  </a:lnTo>
                  <a:lnTo>
                    <a:pt x="105" y="46"/>
                  </a:lnTo>
                  <a:lnTo>
                    <a:pt x="137" y="27"/>
                  </a:lnTo>
                  <a:lnTo>
                    <a:pt x="174" y="12"/>
                  </a:lnTo>
                  <a:lnTo>
                    <a:pt x="214" y="4"/>
                  </a:lnTo>
                  <a:lnTo>
                    <a:pt x="255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12" name="Freeform 111"/>
            <p:cNvSpPr>
              <a:spLocks noEditPoints="1"/>
            </p:cNvSpPr>
            <p:nvPr/>
          </p:nvSpPr>
          <p:spPr bwMode="auto">
            <a:xfrm>
              <a:off x="49681" y="1922392"/>
              <a:ext cx="1074353" cy="991550"/>
            </a:xfrm>
            <a:custGeom>
              <a:avLst/>
              <a:gdLst>
                <a:gd name="T0" fmla="*/ 1026 w 2595"/>
                <a:gd name="T1" fmla="*/ 1990 h 2397"/>
                <a:gd name="T2" fmla="*/ 1573 w 2595"/>
                <a:gd name="T3" fmla="*/ 1990 h 2397"/>
                <a:gd name="T4" fmla="*/ 1573 w 2595"/>
                <a:gd name="T5" fmla="*/ 2246 h 2397"/>
                <a:gd name="T6" fmla="*/ 1745 w 2595"/>
                <a:gd name="T7" fmla="*/ 2246 h 2397"/>
                <a:gd name="T8" fmla="*/ 1767 w 2595"/>
                <a:gd name="T9" fmla="*/ 2250 h 2397"/>
                <a:gd name="T10" fmla="*/ 1787 w 2595"/>
                <a:gd name="T11" fmla="*/ 2259 h 2397"/>
                <a:gd name="T12" fmla="*/ 1803 w 2595"/>
                <a:gd name="T13" fmla="*/ 2275 h 2397"/>
                <a:gd name="T14" fmla="*/ 1816 w 2595"/>
                <a:gd name="T15" fmla="*/ 2296 h 2397"/>
                <a:gd name="T16" fmla="*/ 1825 w 2595"/>
                <a:gd name="T17" fmla="*/ 2320 h 2397"/>
                <a:gd name="T18" fmla="*/ 1827 w 2595"/>
                <a:gd name="T19" fmla="*/ 2347 h 2397"/>
                <a:gd name="T20" fmla="*/ 1827 w 2595"/>
                <a:gd name="T21" fmla="*/ 2397 h 2397"/>
                <a:gd name="T22" fmla="*/ 768 w 2595"/>
                <a:gd name="T23" fmla="*/ 2397 h 2397"/>
                <a:gd name="T24" fmla="*/ 768 w 2595"/>
                <a:gd name="T25" fmla="*/ 2347 h 2397"/>
                <a:gd name="T26" fmla="*/ 772 w 2595"/>
                <a:gd name="T27" fmla="*/ 2320 h 2397"/>
                <a:gd name="T28" fmla="*/ 780 w 2595"/>
                <a:gd name="T29" fmla="*/ 2296 h 2397"/>
                <a:gd name="T30" fmla="*/ 792 w 2595"/>
                <a:gd name="T31" fmla="*/ 2275 h 2397"/>
                <a:gd name="T32" fmla="*/ 809 w 2595"/>
                <a:gd name="T33" fmla="*/ 2259 h 2397"/>
                <a:gd name="T34" fmla="*/ 828 w 2595"/>
                <a:gd name="T35" fmla="*/ 2250 h 2397"/>
                <a:gd name="T36" fmla="*/ 850 w 2595"/>
                <a:gd name="T37" fmla="*/ 2246 h 2397"/>
                <a:gd name="T38" fmla="*/ 1026 w 2595"/>
                <a:gd name="T39" fmla="*/ 2246 h 2397"/>
                <a:gd name="T40" fmla="*/ 1026 w 2595"/>
                <a:gd name="T41" fmla="*/ 1990 h 2397"/>
                <a:gd name="T42" fmla="*/ 160 w 2595"/>
                <a:gd name="T43" fmla="*/ 159 h 2397"/>
                <a:gd name="T44" fmla="*/ 160 w 2595"/>
                <a:gd name="T45" fmla="*/ 1711 h 2397"/>
                <a:gd name="T46" fmla="*/ 2435 w 2595"/>
                <a:gd name="T47" fmla="*/ 1711 h 2397"/>
                <a:gd name="T48" fmla="*/ 2435 w 2595"/>
                <a:gd name="T49" fmla="*/ 159 h 2397"/>
                <a:gd name="T50" fmla="*/ 160 w 2595"/>
                <a:gd name="T51" fmla="*/ 159 h 2397"/>
                <a:gd name="T52" fmla="*/ 136 w 2595"/>
                <a:gd name="T53" fmla="*/ 0 h 2397"/>
                <a:gd name="T54" fmla="*/ 2461 w 2595"/>
                <a:gd name="T55" fmla="*/ 0 h 2397"/>
                <a:gd name="T56" fmla="*/ 2491 w 2595"/>
                <a:gd name="T57" fmla="*/ 3 h 2397"/>
                <a:gd name="T58" fmla="*/ 2520 w 2595"/>
                <a:gd name="T59" fmla="*/ 12 h 2397"/>
                <a:gd name="T60" fmla="*/ 2544 w 2595"/>
                <a:gd name="T61" fmla="*/ 26 h 2397"/>
                <a:gd name="T62" fmla="*/ 2566 w 2595"/>
                <a:gd name="T63" fmla="*/ 44 h 2397"/>
                <a:gd name="T64" fmla="*/ 2582 w 2595"/>
                <a:gd name="T65" fmla="*/ 66 h 2397"/>
                <a:gd name="T66" fmla="*/ 2591 w 2595"/>
                <a:gd name="T67" fmla="*/ 90 h 2397"/>
                <a:gd name="T68" fmla="*/ 2595 w 2595"/>
                <a:gd name="T69" fmla="*/ 117 h 2397"/>
                <a:gd name="T70" fmla="*/ 2595 w 2595"/>
                <a:gd name="T71" fmla="*/ 1753 h 2397"/>
                <a:gd name="T72" fmla="*/ 2591 w 2595"/>
                <a:gd name="T73" fmla="*/ 1779 h 2397"/>
                <a:gd name="T74" fmla="*/ 2582 w 2595"/>
                <a:gd name="T75" fmla="*/ 1804 h 2397"/>
                <a:gd name="T76" fmla="*/ 2566 w 2595"/>
                <a:gd name="T77" fmla="*/ 1825 h 2397"/>
                <a:gd name="T78" fmla="*/ 2544 w 2595"/>
                <a:gd name="T79" fmla="*/ 1844 h 2397"/>
                <a:gd name="T80" fmla="*/ 2520 w 2595"/>
                <a:gd name="T81" fmla="*/ 1858 h 2397"/>
                <a:gd name="T82" fmla="*/ 2491 w 2595"/>
                <a:gd name="T83" fmla="*/ 1867 h 2397"/>
                <a:gd name="T84" fmla="*/ 2461 w 2595"/>
                <a:gd name="T85" fmla="*/ 1870 h 2397"/>
                <a:gd name="T86" fmla="*/ 136 w 2595"/>
                <a:gd name="T87" fmla="*/ 1870 h 2397"/>
                <a:gd name="T88" fmla="*/ 104 w 2595"/>
                <a:gd name="T89" fmla="*/ 1867 h 2397"/>
                <a:gd name="T90" fmla="*/ 76 w 2595"/>
                <a:gd name="T91" fmla="*/ 1858 h 2397"/>
                <a:gd name="T92" fmla="*/ 51 w 2595"/>
                <a:gd name="T93" fmla="*/ 1844 h 2397"/>
                <a:gd name="T94" fmla="*/ 30 w 2595"/>
                <a:gd name="T95" fmla="*/ 1825 h 2397"/>
                <a:gd name="T96" fmla="*/ 15 w 2595"/>
                <a:gd name="T97" fmla="*/ 1804 h 2397"/>
                <a:gd name="T98" fmla="*/ 4 w 2595"/>
                <a:gd name="T99" fmla="*/ 1779 h 2397"/>
                <a:gd name="T100" fmla="*/ 0 w 2595"/>
                <a:gd name="T101" fmla="*/ 1753 h 2397"/>
                <a:gd name="T102" fmla="*/ 0 w 2595"/>
                <a:gd name="T103" fmla="*/ 117 h 2397"/>
                <a:gd name="T104" fmla="*/ 4 w 2595"/>
                <a:gd name="T105" fmla="*/ 90 h 2397"/>
                <a:gd name="T106" fmla="*/ 15 w 2595"/>
                <a:gd name="T107" fmla="*/ 66 h 2397"/>
                <a:gd name="T108" fmla="*/ 30 w 2595"/>
                <a:gd name="T109" fmla="*/ 44 h 2397"/>
                <a:gd name="T110" fmla="*/ 51 w 2595"/>
                <a:gd name="T111" fmla="*/ 26 h 2397"/>
                <a:gd name="T112" fmla="*/ 76 w 2595"/>
                <a:gd name="T113" fmla="*/ 12 h 2397"/>
                <a:gd name="T114" fmla="*/ 104 w 2595"/>
                <a:gd name="T115" fmla="*/ 3 h 2397"/>
                <a:gd name="T116" fmla="*/ 136 w 2595"/>
                <a:gd name="T117" fmla="*/ 0 h 2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5" h="2397">
                  <a:moveTo>
                    <a:pt x="1026" y="1990"/>
                  </a:moveTo>
                  <a:lnTo>
                    <a:pt x="1573" y="1990"/>
                  </a:lnTo>
                  <a:lnTo>
                    <a:pt x="1573" y="2246"/>
                  </a:lnTo>
                  <a:lnTo>
                    <a:pt x="1745" y="2246"/>
                  </a:lnTo>
                  <a:lnTo>
                    <a:pt x="1767" y="2250"/>
                  </a:lnTo>
                  <a:lnTo>
                    <a:pt x="1787" y="2259"/>
                  </a:lnTo>
                  <a:lnTo>
                    <a:pt x="1803" y="2275"/>
                  </a:lnTo>
                  <a:lnTo>
                    <a:pt x="1816" y="2296"/>
                  </a:lnTo>
                  <a:lnTo>
                    <a:pt x="1825" y="2320"/>
                  </a:lnTo>
                  <a:lnTo>
                    <a:pt x="1827" y="2347"/>
                  </a:lnTo>
                  <a:lnTo>
                    <a:pt x="1827" y="2397"/>
                  </a:lnTo>
                  <a:lnTo>
                    <a:pt x="768" y="2397"/>
                  </a:lnTo>
                  <a:lnTo>
                    <a:pt x="768" y="2347"/>
                  </a:lnTo>
                  <a:lnTo>
                    <a:pt x="772" y="2320"/>
                  </a:lnTo>
                  <a:lnTo>
                    <a:pt x="780" y="2296"/>
                  </a:lnTo>
                  <a:lnTo>
                    <a:pt x="792" y="2275"/>
                  </a:lnTo>
                  <a:lnTo>
                    <a:pt x="809" y="2259"/>
                  </a:lnTo>
                  <a:lnTo>
                    <a:pt x="828" y="2250"/>
                  </a:lnTo>
                  <a:lnTo>
                    <a:pt x="850" y="2246"/>
                  </a:lnTo>
                  <a:lnTo>
                    <a:pt x="1026" y="2246"/>
                  </a:lnTo>
                  <a:lnTo>
                    <a:pt x="1026" y="1990"/>
                  </a:lnTo>
                  <a:close/>
                  <a:moveTo>
                    <a:pt x="160" y="159"/>
                  </a:moveTo>
                  <a:lnTo>
                    <a:pt x="160" y="1711"/>
                  </a:lnTo>
                  <a:lnTo>
                    <a:pt x="2435" y="1711"/>
                  </a:lnTo>
                  <a:lnTo>
                    <a:pt x="2435" y="159"/>
                  </a:lnTo>
                  <a:lnTo>
                    <a:pt x="160" y="159"/>
                  </a:lnTo>
                  <a:close/>
                  <a:moveTo>
                    <a:pt x="136" y="0"/>
                  </a:moveTo>
                  <a:lnTo>
                    <a:pt x="2461" y="0"/>
                  </a:lnTo>
                  <a:lnTo>
                    <a:pt x="2491" y="3"/>
                  </a:lnTo>
                  <a:lnTo>
                    <a:pt x="2520" y="12"/>
                  </a:lnTo>
                  <a:lnTo>
                    <a:pt x="2544" y="26"/>
                  </a:lnTo>
                  <a:lnTo>
                    <a:pt x="2566" y="44"/>
                  </a:lnTo>
                  <a:lnTo>
                    <a:pt x="2582" y="66"/>
                  </a:lnTo>
                  <a:lnTo>
                    <a:pt x="2591" y="90"/>
                  </a:lnTo>
                  <a:lnTo>
                    <a:pt x="2595" y="117"/>
                  </a:lnTo>
                  <a:lnTo>
                    <a:pt x="2595" y="1753"/>
                  </a:lnTo>
                  <a:lnTo>
                    <a:pt x="2591" y="1779"/>
                  </a:lnTo>
                  <a:lnTo>
                    <a:pt x="2582" y="1804"/>
                  </a:lnTo>
                  <a:lnTo>
                    <a:pt x="2566" y="1825"/>
                  </a:lnTo>
                  <a:lnTo>
                    <a:pt x="2544" y="1844"/>
                  </a:lnTo>
                  <a:lnTo>
                    <a:pt x="2520" y="1858"/>
                  </a:lnTo>
                  <a:lnTo>
                    <a:pt x="2491" y="1867"/>
                  </a:lnTo>
                  <a:lnTo>
                    <a:pt x="2461" y="1870"/>
                  </a:lnTo>
                  <a:lnTo>
                    <a:pt x="136" y="1870"/>
                  </a:lnTo>
                  <a:lnTo>
                    <a:pt x="104" y="1867"/>
                  </a:lnTo>
                  <a:lnTo>
                    <a:pt x="76" y="1858"/>
                  </a:lnTo>
                  <a:lnTo>
                    <a:pt x="51" y="1844"/>
                  </a:lnTo>
                  <a:lnTo>
                    <a:pt x="30" y="1825"/>
                  </a:lnTo>
                  <a:lnTo>
                    <a:pt x="15" y="1804"/>
                  </a:lnTo>
                  <a:lnTo>
                    <a:pt x="4" y="1779"/>
                  </a:lnTo>
                  <a:lnTo>
                    <a:pt x="0" y="1753"/>
                  </a:lnTo>
                  <a:lnTo>
                    <a:pt x="0" y="117"/>
                  </a:lnTo>
                  <a:lnTo>
                    <a:pt x="4" y="90"/>
                  </a:lnTo>
                  <a:lnTo>
                    <a:pt x="15" y="66"/>
                  </a:lnTo>
                  <a:lnTo>
                    <a:pt x="30" y="44"/>
                  </a:lnTo>
                  <a:lnTo>
                    <a:pt x="51" y="26"/>
                  </a:lnTo>
                  <a:lnTo>
                    <a:pt x="76" y="12"/>
                  </a:lnTo>
                  <a:lnTo>
                    <a:pt x="104" y="3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5823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165604" y="2038314"/>
              <a:ext cx="842508" cy="542351"/>
            </a:xfrm>
            <a:prstGeom prst="rect">
              <a:avLst/>
            </a:prstGeom>
            <a:solidFill>
              <a:srgbClr val="00B9F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165604" y="2038314"/>
              <a:ext cx="842508" cy="542351"/>
            </a:xfrm>
            <a:custGeom>
              <a:avLst/>
              <a:gdLst>
                <a:gd name="T0" fmla="*/ 581 w 2036"/>
                <a:gd name="T1" fmla="*/ 0 h 1312"/>
                <a:gd name="T2" fmla="*/ 581 w 2036"/>
                <a:gd name="T3" fmla="*/ 19 h 1312"/>
                <a:gd name="T4" fmla="*/ 582 w 2036"/>
                <a:gd name="T5" fmla="*/ 68 h 1312"/>
                <a:gd name="T6" fmla="*/ 596 w 2036"/>
                <a:gd name="T7" fmla="*/ 100 h 1312"/>
                <a:gd name="T8" fmla="*/ 626 w 2036"/>
                <a:gd name="T9" fmla="*/ 126 h 1312"/>
                <a:gd name="T10" fmla="*/ 654 w 2036"/>
                <a:gd name="T11" fmla="*/ 149 h 1312"/>
                <a:gd name="T12" fmla="*/ 684 w 2036"/>
                <a:gd name="T13" fmla="*/ 173 h 1312"/>
                <a:gd name="T14" fmla="*/ 711 w 2036"/>
                <a:gd name="T15" fmla="*/ 192 h 1312"/>
                <a:gd name="T16" fmla="*/ 733 w 2036"/>
                <a:gd name="T17" fmla="*/ 207 h 1312"/>
                <a:gd name="T18" fmla="*/ 769 w 2036"/>
                <a:gd name="T19" fmla="*/ 239 h 1312"/>
                <a:gd name="T20" fmla="*/ 807 w 2036"/>
                <a:gd name="T21" fmla="*/ 291 h 1312"/>
                <a:gd name="T22" fmla="*/ 847 w 2036"/>
                <a:gd name="T23" fmla="*/ 354 h 1312"/>
                <a:gd name="T24" fmla="*/ 882 w 2036"/>
                <a:gd name="T25" fmla="*/ 426 h 1312"/>
                <a:gd name="T26" fmla="*/ 909 w 2036"/>
                <a:gd name="T27" fmla="*/ 497 h 1312"/>
                <a:gd name="T28" fmla="*/ 922 w 2036"/>
                <a:gd name="T29" fmla="*/ 566 h 1312"/>
                <a:gd name="T30" fmla="*/ 922 w 2036"/>
                <a:gd name="T31" fmla="*/ 640 h 1312"/>
                <a:gd name="T32" fmla="*/ 921 w 2036"/>
                <a:gd name="T33" fmla="*/ 702 h 1312"/>
                <a:gd name="T34" fmla="*/ 920 w 2036"/>
                <a:gd name="T35" fmla="*/ 752 h 1312"/>
                <a:gd name="T36" fmla="*/ 921 w 2036"/>
                <a:gd name="T37" fmla="*/ 794 h 1312"/>
                <a:gd name="T38" fmla="*/ 956 w 2036"/>
                <a:gd name="T39" fmla="*/ 833 h 1312"/>
                <a:gd name="T40" fmla="*/ 984 w 2036"/>
                <a:gd name="T41" fmla="*/ 871 h 1312"/>
                <a:gd name="T42" fmla="*/ 1009 w 2036"/>
                <a:gd name="T43" fmla="*/ 902 h 1312"/>
                <a:gd name="T44" fmla="*/ 1038 w 2036"/>
                <a:gd name="T45" fmla="*/ 936 h 1312"/>
                <a:gd name="T46" fmla="*/ 1066 w 2036"/>
                <a:gd name="T47" fmla="*/ 962 h 1312"/>
                <a:gd name="T48" fmla="*/ 1089 w 2036"/>
                <a:gd name="T49" fmla="*/ 956 h 1312"/>
                <a:gd name="T50" fmla="*/ 1112 w 2036"/>
                <a:gd name="T51" fmla="*/ 915 h 1312"/>
                <a:gd name="T52" fmla="*/ 1134 w 2036"/>
                <a:gd name="T53" fmla="*/ 862 h 1312"/>
                <a:gd name="T54" fmla="*/ 1151 w 2036"/>
                <a:gd name="T55" fmla="*/ 806 h 1312"/>
                <a:gd name="T56" fmla="*/ 1162 w 2036"/>
                <a:gd name="T57" fmla="*/ 758 h 1312"/>
                <a:gd name="T58" fmla="*/ 1166 w 2036"/>
                <a:gd name="T59" fmla="*/ 717 h 1312"/>
                <a:gd name="T60" fmla="*/ 1189 w 2036"/>
                <a:gd name="T61" fmla="*/ 667 h 1312"/>
                <a:gd name="T62" fmla="*/ 1228 w 2036"/>
                <a:gd name="T63" fmla="*/ 617 h 1312"/>
                <a:gd name="T64" fmla="*/ 1275 w 2036"/>
                <a:gd name="T65" fmla="*/ 569 h 1312"/>
                <a:gd name="T66" fmla="*/ 1321 w 2036"/>
                <a:gd name="T67" fmla="*/ 528 h 1312"/>
                <a:gd name="T68" fmla="*/ 1361 w 2036"/>
                <a:gd name="T69" fmla="*/ 498 h 1312"/>
                <a:gd name="T70" fmla="*/ 1382 w 2036"/>
                <a:gd name="T71" fmla="*/ 486 h 1312"/>
                <a:gd name="T72" fmla="*/ 1411 w 2036"/>
                <a:gd name="T73" fmla="*/ 476 h 1312"/>
                <a:gd name="T74" fmla="*/ 1457 w 2036"/>
                <a:gd name="T75" fmla="*/ 470 h 1312"/>
                <a:gd name="T76" fmla="*/ 1523 w 2036"/>
                <a:gd name="T77" fmla="*/ 463 h 1312"/>
                <a:gd name="T78" fmla="*/ 1619 w 2036"/>
                <a:gd name="T79" fmla="*/ 457 h 1312"/>
                <a:gd name="T80" fmla="*/ 1661 w 2036"/>
                <a:gd name="T81" fmla="*/ 455 h 1312"/>
                <a:gd name="T82" fmla="*/ 1683 w 2036"/>
                <a:gd name="T83" fmla="*/ 449 h 1312"/>
                <a:gd name="T84" fmla="*/ 1694 w 2036"/>
                <a:gd name="T85" fmla="*/ 435 h 1312"/>
                <a:gd name="T86" fmla="*/ 1642 w 2036"/>
                <a:gd name="T87" fmla="*/ 398 h 1312"/>
                <a:gd name="T88" fmla="*/ 1608 w 2036"/>
                <a:gd name="T89" fmla="*/ 359 h 1312"/>
                <a:gd name="T90" fmla="*/ 1598 w 2036"/>
                <a:gd name="T91" fmla="*/ 314 h 1312"/>
                <a:gd name="T92" fmla="*/ 1606 w 2036"/>
                <a:gd name="T93" fmla="*/ 261 h 1312"/>
                <a:gd name="T94" fmla="*/ 1631 w 2036"/>
                <a:gd name="T95" fmla="*/ 190 h 1312"/>
                <a:gd name="T96" fmla="*/ 1645 w 2036"/>
                <a:gd name="T97" fmla="*/ 149 h 1312"/>
                <a:gd name="T98" fmla="*/ 1643 w 2036"/>
                <a:gd name="T99" fmla="*/ 121 h 1312"/>
                <a:gd name="T100" fmla="*/ 1620 w 2036"/>
                <a:gd name="T101" fmla="*/ 102 h 1312"/>
                <a:gd name="T102" fmla="*/ 1593 w 2036"/>
                <a:gd name="T103" fmla="*/ 81 h 1312"/>
                <a:gd name="T104" fmla="*/ 1565 w 2036"/>
                <a:gd name="T105" fmla="*/ 60 h 1312"/>
                <a:gd name="T106" fmla="*/ 1544 w 2036"/>
                <a:gd name="T107" fmla="*/ 22 h 1312"/>
                <a:gd name="T108" fmla="*/ 2036 w 2036"/>
                <a:gd name="T109" fmla="*/ 0 h 1312"/>
                <a:gd name="T110" fmla="*/ 0 w 2036"/>
                <a:gd name="T111" fmla="*/ 1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36" h="1312">
                  <a:moveTo>
                    <a:pt x="0" y="0"/>
                  </a:moveTo>
                  <a:lnTo>
                    <a:pt x="581" y="0"/>
                  </a:lnTo>
                  <a:lnTo>
                    <a:pt x="581" y="1"/>
                  </a:lnTo>
                  <a:lnTo>
                    <a:pt x="581" y="19"/>
                  </a:lnTo>
                  <a:lnTo>
                    <a:pt x="581" y="44"/>
                  </a:lnTo>
                  <a:lnTo>
                    <a:pt x="582" y="68"/>
                  </a:lnTo>
                  <a:lnTo>
                    <a:pt x="584" y="91"/>
                  </a:lnTo>
                  <a:lnTo>
                    <a:pt x="596" y="100"/>
                  </a:lnTo>
                  <a:lnTo>
                    <a:pt x="609" y="111"/>
                  </a:lnTo>
                  <a:lnTo>
                    <a:pt x="626" y="126"/>
                  </a:lnTo>
                  <a:lnTo>
                    <a:pt x="639" y="137"/>
                  </a:lnTo>
                  <a:lnTo>
                    <a:pt x="654" y="149"/>
                  </a:lnTo>
                  <a:lnTo>
                    <a:pt x="669" y="161"/>
                  </a:lnTo>
                  <a:lnTo>
                    <a:pt x="684" y="173"/>
                  </a:lnTo>
                  <a:lnTo>
                    <a:pt x="698" y="184"/>
                  </a:lnTo>
                  <a:lnTo>
                    <a:pt x="711" y="192"/>
                  </a:lnTo>
                  <a:lnTo>
                    <a:pt x="719" y="198"/>
                  </a:lnTo>
                  <a:lnTo>
                    <a:pt x="733" y="207"/>
                  </a:lnTo>
                  <a:lnTo>
                    <a:pt x="750" y="220"/>
                  </a:lnTo>
                  <a:lnTo>
                    <a:pt x="769" y="239"/>
                  </a:lnTo>
                  <a:lnTo>
                    <a:pt x="788" y="264"/>
                  </a:lnTo>
                  <a:lnTo>
                    <a:pt x="807" y="291"/>
                  </a:lnTo>
                  <a:lnTo>
                    <a:pt x="828" y="322"/>
                  </a:lnTo>
                  <a:lnTo>
                    <a:pt x="847" y="354"/>
                  </a:lnTo>
                  <a:lnTo>
                    <a:pt x="865" y="389"/>
                  </a:lnTo>
                  <a:lnTo>
                    <a:pt x="882" y="426"/>
                  </a:lnTo>
                  <a:lnTo>
                    <a:pt x="897" y="462"/>
                  </a:lnTo>
                  <a:lnTo>
                    <a:pt x="909" y="497"/>
                  </a:lnTo>
                  <a:lnTo>
                    <a:pt x="917" y="533"/>
                  </a:lnTo>
                  <a:lnTo>
                    <a:pt x="922" y="566"/>
                  </a:lnTo>
                  <a:lnTo>
                    <a:pt x="923" y="601"/>
                  </a:lnTo>
                  <a:lnTo>
                    <a:pt x="922" y="640"/>
                  </a:lnTo>
                  <a:lnTo>
                    <a:pt x="921" y="681"/>
                  </a:lnTo>
                  <a:lnTo>
                    <a:pt x="921" y="702"/>
                  </a:lnTo>
                  <a:lnTo>
                    <a:pt x="920" y="728"/>
                  </a:lnTo>
                  <a:lnTo>
                    <a:pt x="920" y="752"/>
                  </a:lnTo>
                  <a:lnTo>
                    <a:pt x="920" y="776"/>
                  </a:lnTo>
                  <a:lnTo>
                    <a:pt x="921" y="794"/>
                  </a:lnTo>
                  <a:lnTo>
                    <a:pt x="938" y="812"/>
                  </a:lnTo>
                  <a:lnTo>
                    <a:pt x="956" y="833"/>
                  </a:lnTo>
                  <a:lnTo>
                    <a:pt x="975" y="858"/>
                  </a:lnTo>
                  <a:lnTo>
                    <a:pt x="984" y="871"/>
                  </a:lnTo>
                  <a:lnTo>
                    <a:pt x="996" y="885"/>
                  </a:lnTo>
                  <a:lnTo>
                    <a:pt x="1009" y="902"/>
                  </a:lnTo>
                  <a:lnTo>
                    <a:pt x="1024" y="919"/>
                  </a:lnTo>
                  <a:lnTo>
                    <a:pt x="1038" y="936"/>
                  </a:lnTo>
                  <a:lnTo>
                    <a:pt x="1053" y="950"/>
                  </a:lnTo>
                  <a:lnTo>
                    <a:pt x="1066" y="962"/>
                  </a:lnTo>
                  <a:lnTo>
                    <a:pt x="1078" y="970"/>
                  </a:lnTo>
                  <a:lnTo>
                    <a:pt x="1089" y="956"/>
                  </a:lnTo>
                  <a:lnTo>
                    <a:pt x="1101" y="938"/>
                  </a:lnTo>
                  <a:lnTo>
                    <a:pt x="1112" y="915"/>
                  </a:lnTo>
                  <a:lnTo>
                    <a:pt x="1123" y="889"/>
                  </a:lnTo>
                  <a:lnTo>
                    <a:pt x="1134" y="862"/>
                  </a:lnTo>
                  <a:lnTo>
                    <a:pt x="1142" y="833"/>
                  </a:lnTo>
                  <a:lnTo>
                    <a:pt x="1151" y="806"/>
                  </a:lnTo>
                  <a:lnTo>
                    <a:pt x="1157" y="780"/>
                  </a:lnTo>
                  <a:lnTo>
                    <a:pt x="1162" y="758"/>
                  </a:lnTo>
                  <a:lnTo>
                    <a:pt x="1163" y="741"/>
                  </a:lnTo>
                  <a:lnTo>
                    <a:pt x="1166" y="717"/>
                  </a:lnTo>
                  <a:lnTo>
                    <a:pt x="1175" y="692"/>
                  </a:lnTo>
                  <a:lnTo>
                    <a:pt x="1189" y="667"/>
                  </a:lnTo>
                  <a:lnTo>
                    <a:pt x="1207" y="642"/>
                  </a:lnTo>
                  <a:lnTo>
                    <a:pt x="1228" y="617"/>
                  </a:lnTo>
                  <a:lnTo>
                    <a:pt x="1251" y="592"/>
                  </a:lnTo>
                  <a:lnTo>
                    <a:pt x="1275" y="569"/>
                  </a:lnTo>
                  <a:lnTo>
                    <a:pt x="1299" y="548"/>
                  </a:lnTo>
                  <a:lnTo>
                    <a:pt x="1321" y="528"/>
                  </a:lnTo>
                  <a:lnTo>
                    <a:pt x="1343" y="511"/>
                  </a:lnTo>
                  <a:lnTo>
                    <a:pt x="1361" y="498"/>
                  </a:lnTo>
                  <a:lnTo>
                    <a:pt x="1371" y="492"/>
                  </a:lnTo>
                  <a:lnTo>
                    <a:pt x="1382" y="486"/>
                  </a:lnTo>
                  <a:lnTo>
                    <a:pt x="1395" y="481"/>
                  </a:lnTo>
                  <a:lnTo>
                    <a:pt x="1411" y="476"/>
                  </a:lnTo>
                  <a:lnTo>
                    <a:pt x="1431" y="473"/>
                  </a:lnTo>
                  <a:lnTo>
                    <a:pt x="1457" y="470"/>
                  </a:lnTo>
                  <a:lnTo>
                    <a:pt x="1487" y="467"/>
                  </a:lnTo>
                  <a:lnTo>
                    <a:pt x="1523" y="463"/>
                  </a:lnTo>
                  <a:lnTo>
                    <a:pt x="1568" y="461"/>
                  </a:lnTo>
                  <a:lnTo>
                    <a:pt x="1619" y="457"/>
                  </a:lnTo>
                  <a:lnTo>
                    <a:pt x="1640" y="456"/>
                  </a:lnTo>
                  <a:lnTo>
                    <a:pt x="1661" y="455"/>
                  </a:lnTo>
                  <a:lnTo>
                    <a:pt x="1679" y="453"/>
                  </a:lnTo>
                  <a:lnTo>
                    <a:pt x="1683" y="449"/>
                  </a:lnTo>
                  <a:lnTo>
                    <a:pt x="1687" y="443"/>
                  </a:lnTo>
                  <a:lnTo>
                    <a:pt x="1694" y="435"/>
                  </a:lnTo>
                  <a:lnTo>
                    <a:pt x="1666" y="417"/>
                  </a:lnTo>
                  <a:lnTo>
                    <a:pt x="1642" y="398"/>
                  </a:lnTo>
                  <a:lnTo>
                    <a:pt x="1621" y="377"/>
                  </a:lnTo>
                  <a:lnTo>
                    <a:pt x="1608" y="359"/>
                  </a:lnTo>
                  <a:lnTo>
                    <a:pt x="1600" y="337"/>
                  </a:lnTo>
                  <a:lnTo>
                    <a:pt x="1598" y="314"/>
                  </a:lnTo>
                  <a:lnTo>
                    <a:pt x="1600" y="289"/>
                  </a:lnTo>
                  <a:lnTo>
                    <a:pt x="1606" y="261"/>
                  </a:lnTo>
                  <a:lnTo>
                    <a:pt x="1617" y="229"/>
                  </a:lnTo>
                  <a:lnTo>
                    <a:pt x="1631" y="190"/>
                  </a:lnTo>
                  <a:lnTo>
                    <a:pt x="1637" y="170"/>
                  </a:lnTo>
                  <a:lnTo>
                    <a:pt x="1645" y="149"/>
                  </a:lnTo>
                  <a:lnTo>
                    <a:pt x="1651" y="127"/>
                  </a:lnTo>
                  <a:lnTo>
                    <a:pt x="1643" y="121"/>
                  </a:lnTo>
                  <a:lnTo>
                    <a:pt x="1633" y="112"/>
                  </a:lnTo>
                  <a:lnTo>
                    <a:pt x="1620" y="102"/>
                  </a:lnTo>
                  <a:lnTo>
                    <a:pt x="1606" y="91"/>
                  </a:lnTo>
                  <a:lnTo>
                    <a:pt x="1593" y="81"/>
                  </a:lnTo>
                  <a:lnTo>
                    <a:pt x="1582" y="74"/>
                  </a:lnTo>
                  <a:lnTo>
                    <a:pt x="1565" y="60"/>
                  </a:lnTo>
                  <a:lnTo>
                    <a:pt x="1552" y="42"/>
                  </a:lnTo>
                  <a:lnTo>
                    <a:pt x="1544" y="22"/>
                  </a:lnTo>
                  <a:lnTo>
                    <a:pt x="1541" y="0"/>
                  </a:lnTo>
                  <a:lnTo>
                    <a:pt x="2036" y="0"/>
                  </a:lnTo>
                  <a:lnTo>
                    <a:pt x="2036" y="1312"/>
                  </a:lnTo>
                  <a:lnTo>
                    <a:pt x="0" y="1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813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65604" y="2038314"/>
              <a:ext cx="842508" cy="542351"/>
            </a:xfrm>
            <a:custGeom>
              <a:avLst/>
              <a:gdLst>
                <a:gd name="T0" fmla="*/ 497 w 2036"/>
                <a:gd name="T1" fmla="*/ 28 h 1312"/>
                <a:gd name="T2" fmla="*/ 499 w 2036"/>
                <a:gd name="T3" fmla="*/ 104 h 1312"/>
                <a:gd name="T4" fmla="*/ 510 w 2036"/>
                <a:gd name="T5" fmla="*/ 143 h 1312"/>
                <a:gd name="T6" fmla="*/ 546 w 2036"/>
                <a:gd name="T7" fmla="*/ 169 h 1312"/>
                <a:gd name="T8" fmla="*/ 600 w 2036"/>
                <a:gd name="T9" fmla="*/ 215 h 1312"/>
                <a:gd name="T10" fmla="*/ 656 w 2036"/>
                <a:gd name="T11" fmla="*/ 259 h 1312"/>
                <a:gd name="T12" fmla="*/ 696 w 2036"/>
                <a:gd name="T13" fmla="*/ 283 h 1312"/>
                <a:gd name="T14" fmla="*/ 737 w 2036"/>
                <a:gd name="T15" fmla="*/ 334 h 1312"/>
                <a:gd name="T16" fmla="*/ 782 w 2036"/>
                <a:gd name="T17" fmla="*/ 413 h 1312"/>
                <a:gd name="T18" fmla="*/ 819 w 2036"/>
                <a:gd name="T19" fmla="*/ 499 h 1312"/>
                <a:gd name="T20" fmla="*/ 836 w 2036"/>
                <a:gd name="T21" fmla="*/ 572 h 1312"/>
                <a:gd name="T22" fmla="*/ 837 w 2036"/>
                <a:gd name="T23" fmla="*/ 649 h 1312"/>
                <a:gd name="T24" fmla="*/ 834 w 2036"/>
                <a:gd name="T25" fmla="*/ 736 h 1312"/>
                <a:gd name="T26" fmla="*/ 837 w 2036"/>
                <a:gd name="T27" fmla="*/ 811 h 1312"/>
                <a:gd name="T28" fmla="*/ 854 w 2036"/>
                <a:gd name="T29" fmla="*/ 851 h 1312"/>
                <a:gd name="T30" fmla="*/ 889 w 2036"/>
                <a:gd name="T31" fmla="*/ 887 h 1312"/>
                <a:gd name="T32" fmla="*/ 940 w 2036"/>
                <a:gd name="T33" fmla="*/ 954 h 1312"/>
                <a:gd name="T34" fmla="*/ 1002 w 2036"/>
                <a:gd name="T35" fmla="*/ 1019 h 1312"/>
                <a:gd name="T36" fmla="*/ 1068 w 2036"/>
                <a:gd name="T37" fmla="*/ 1056 h 1312"/>
                <a:gd name="T38" fmla="*/ 1130 w 2036"/>
                <a:gd name="T39" fmla="*/ 1037 h 1312"/>
                <a:gd name="T40" fmla="*/ 1180 w 2036"/>
                <a:gd name="T41" fmla="*/ 970 h 1312"/>
                <a:gd name="T42" fmla="*/ 1217 w 2036"/>
                <a:gd name="T43" fmla="*/ 880 h 1312"/>
                <a:gd name="T44" fmla="*/ 1240 w 2036"/>
                <a:gd name="T45" fmla="*/ 794 h 1312"/>
                <a:gd name="T46" fmla="*/ 1249 w 2036"/>
                <a:gd name="T47" fmla="*/ 742 h 1312"/>
                <a:gd name="T48" fmla="*/ 1270 w 2036"/>
                <a:gd name="T49" fmla="*/ 699 h 1312"/>
                <a:gd name="T50" fmla="*/ 1321 w 2036"/>
                <a:gd name="T51" fmla="*/ 646 h 1312"/>
                <a:gd name="T52" fmla="*/ 1376 w 2036"/>
                <a:gd name="T53" fmla="*/ 596 h 1312"/>
                <a:gd name="T54" fmla="*/ 1412 w 2036"/>
                <a:gd name="T55" fmla="*/ 567 h 1312"/>
                <a:gd name="T56" fmla="*/ 1463 w 2036"/>
                <a:gd name="T57" fmla="*/ 555 h 1312"/>
                <a:gd name="T58" fmla="*/ 1556 w 2036"/>
                <a:gd name="T59" fmla="*/ 546 h 1312"/>
                <a:gd name="T60" fmla="*/ 1650 w 2036"/>
                <a:gd name="T61" fmla="*/ 540 h 1312"/>
                <a:gd name="T62" fmla="*/ 1708 w 2036"/>
                <a:gd name="T63" fmla="*/ 536 h 1312"/>
                <a:gd name="T64" fmla="*/ 1744 w 2036"/>
                <a:gd name="T65" fmla="*/ 507 h 1312"/>
                <a:gd name="T66" fmla="*/ 1789 w 2036"/>
                <a:gd name="T67" fmla="*/ 449 h 1312"/>
                <a:gd name="T68" fmla="*/ 1793 w 2036"/>
                <a:gd name="T69" fmla="*/ 394 h 1312"/>
                <a:gd name="T70" fmla="*/ 1729 w 2036"/>
                <a:gd name="T71" fmla="*/ 357 h 1312"/>
                <a:gd name="T72" fmla="*/ 1689 w 2036"/>
                <a:gd name="T73" fmla="*/ 326 h 1312"/>
                <a:gd name="T74" fmla="*/ 1685 w 2036"/>
                <a:gd name="T75" fmla="*/ 300 h 1312"/>
                <a:gd name="T76" fmla="*/ 1702 w 2036"/>
                <a:gd name="T77" fmla="*/ 244 h 1312"/>
                <a:gd name="T78" fmla="*/ 1726 w 2036"/>
                <a:gd name="T79" fmla="*/ 174 h 1312"/>
                <a:gd name="T80" fmla="*/ 1743 w 2036"/>
                <a:gd name="T81" fmla="*/ 114 h 1312"/>
                <a:gd name="T82" fmla="*/ 1738 w 2036"/>
                <a:gd name="T83" fmla="*/ 85 h 1312"/>
                <a:gd name="T84" fmla="*/ 1697 w 2036"/>
                <a:gd name="T85" fmla="*/ 54 h 1312"/>
                <a:gd name="T86" fmla="*/ 1643 w 2036"/>
                <a:gd name="T87" fmla="*/ 11 h 1312"/>
                <a:gd name="T88" fmla="*/ 2036 w 2036"/>
                <a:gd name="T89" fmla="*/ 1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36" h="1312">
                  <a:moveTo>
                    <a:pt x="0" y="0"/>
                  </a:moveTo>
                  <a:lnTo>
                    <a:pt x="497" y="0"/>
                  </a:lnTo>
                  <a:lnTo>
                    <a:pt x="497" y="28"/>
                  </a:lnTo>
                  <a:lnTo>
                    <a:pt x="497" y="56"/>
                  </a:lnTo>
                  <a:lnTo>
                    <a:pt x="498" y="81"/>
                  </a:lnTo>
                  <a:lnTo>
                    <a:pt x="499" y="104"/>
                  </a:lnTo>
                  <a:lnTo>
                    <a:pt x="501" y="123"/>
                  </a:lnTo>
                  <a:lnTo>
                    <a:pt x="505" y="137"/>
                  </a:lnTo>
                  <a:lnTo>
                    <a:pt x="510" y="143"/>
                  </a:lnTo>
                  <a:lnTo>
                    <a:pt x="518" y="149"/>
                  </a:lnTo>
                  <a:lnTo>
                    <a:pt x="530" y="157"/>
                  </a:lnTo>
                  <a:lnTo>
                    <a:pt x="546" y="169"/>
                  </a:lnTo>
                  <a:lnTo>
                    <a:pt x="563" y="184"/>
                  </a:lnTo>
                  <a:lnTo>
                    <a:pt x="581" y="199"/>
                  </a:lnTo>
                  <a:lnTo>
                    <a:pt x="600" y="215"/>
                  </a:lnTo>
                  <a:lnTo>
                    <a:pt x="620" y="231"/>
                  </a:lnTo>
                  <a:lnTo>
                    <a:pt x="639" y="245"/>
                  </a:lnTo>
                  <a:lnTo>
                    <a:pt x="656" y="259"/>
                  </a:lnTo>
                  <a:lnTo>
                    <a:pt x="672" y="270"/>
                  </a:lnTo>
                  <a:lnTo>
                    <a:pt x="685" y="276"/>
                  </a:lnTo>
                  <a:lnTo>
                    <a:pt x="696" y="283"/>
                  </a:lnTo>
                  <a:lnTo>
                    <a:pt x="708" y="296"/>
                  </a:lnTo>
                  <a:lnTo>
                    <a:pt x="723" y="313"/>
                  </a:lnTo>
                  <a:lnTo>
                    <a:pt x="737" y="334"/>
                  </a:lnTo>
                  <a:lnTo>
                    <a:pt x="752" y="359"/>
                  </a:lnTo>
                  <a:lnTo>
                    <a:pt x="767" y="386"/>
                  </a:lnTo>
                  <a:lnTo>
                    <a:pt x="782" y="413"/>
                  </a:lnTo>
                  <a:lnTo>
                    <a:pt x="795" y="443"/>
                  </a:lnTo>
                  <a:lnTo>
                    <a:pt x="808" y="472"/>
                  </a:lnTo>
                  <a:lnTo>
                    <a:pt x="819" y="499"/>
                  </a:lnTo>
                  <a:lnTo>
                    <a:pt x="828" y="527"/>
                  </a:lnTo>
                  <a:lnTo>
                    <a:pt x="834" y="551"/>
                  </a:lnTo>
                  <a:lnTo>
                    <a:pt x="836" y="572"/>
                  </a:lnTo>
                  <a:lnTo>
                    <a:pt x="837" y="595"/>
                  </a:lnTo>
                  <a:lnTo>
                    <a:pt x="837" y="621"/>
                  </a:lnTo>
                  <a:lnTo>
                    <a:pt x="837" y="649"/>
                  </a:lnTo>
                  <a:lnTo>
                    <a:pt x="836" y="678"/>
                  </a:lnTo>
                  <a:lnTo>
                    <a:pt x="835" y="707"/>
                  </a:lnTo>
                  <a:lnTo>
                    <a:pt x="834" y="736"/>
                  </a:lnTo>
                  <a:lnTo>
                    <a:pt x="834" y="764"/>
                  </a:lnTo>
                  <a:lnTo>
                    <a:pt x="835" y="790"/>
                  </a:lnTo>
                  <a:lnTo>
                    <a:pt x="837" y="811"/>
                  </a:lnTo>
                  <a:lnTo>
                    <a:pt x="841" y="829"/>
                  </a:lnTo>
                  <a:lnTo>
                    <a:pt x="847" y="843"/>
                  </a:lnTo>
                  <a:lnTo>
                    <a:pt x="854" y="851"/>
                  </a:lnTo>
                  <a:lnTo>
                    <a:pt x="864" y="858"/>
                  </a:lnTo>
                  <a:lnTo>
                    <a:pt x="876" y="871"/>
                  </a:lnTo>
                  <a:lnTo>
                    <a:pt x="889" y="887"/>
                  </a:lnTo>
                  <a:lnTo>
                    <a:pt x="905" y="908"/>
                  </a:lnTo>
                  <a:lnTo>
                    <a:pt x="922" y="930"/>
                  </a:lnTo>
                  <a:lnTo>
                    <a:pt x="940" y="954"/>
                  </a:lnTo>
                  <a:lnTo>
                    <a:pt x="960" y="977"/>
                  </a:lnTo>
                  <a:lnTo>
                    <a:pt x="980" y="999"/>
                  </a:lnTo>
                  <a:lnTo>
                    <a:pt x="1002" y="1019"/>
                  </a:lnTo>
                  <a:lnTo>
                    <a:pt x="1024" y="1036"/>
                  </a:lnTo>
                  <a:lnTo>
                    <a:pt x="1045" y="1048"/>
                  </a:lnTo>
                  <a:lnTo>
                    <a:pt x="1068" y="1056"/>
                  </a:lnTo>
                  <a:lnTo>
                    <a:pt x="1091" y="1057"/>
                  </a:lnTo>
                  <a:lnTo>
                    <a:pt x="1111" y="1051"/>
                  </a:lnTo>
                  <a:lnTo>
                    <a:pt x="1130" y="1037"/>
                  </a:lnTo>
                  <a:lnTo>
                    <a:pt x="1148" y="1019"/>
                  </a:lnTo>
                  <a:lnTo>
                    <a:pt x="1164" y="996"/>
                  </a:lnTo>
                  <a:lnTo>
                    <a:pt x="1180" y="970"/>
                  </a:lnTo>
                  <a:lnTo>
                    <a:pt x="1193" y="941"/>
                  </a:lnTo>
                  <a:lnTo>
                    <a:pt x="1206" y="910"/>
                  </a:lnTo>
                  <a:lnTo>
                    <a:pt x="1217" y="880"/>
                  </a:lnTo>
                  <a:lnTo>
                    <a:pt x="1227" y="850"/>
                  </a:lnTo>
                  <a:lnTo>
                    <a:pt x="1234" y="821"/>
                  </a:lnTo>
                  <a:lnTo>
                    <a:pt x="1240" y="794"/>
                  </a:lnTo>
                  <a:lnTo>
                    <a:pt x="1245" y="773"/>
                  </a:lnTo>
                  <a:lnTo>
                    <a:pt x="1247" y="754"/>
                  </a:lnTo>
                  <a:lnTo>
                    <a:pt x="1249" y="742"/>
                  </a:lnTo>
                  <a:lnTo>
                    <a:pt x="1251" y="730"/>
                  </a:lnTo>
                  <a:lnTo>
                    <a:pt x="1258" y="716"/>
                  </a:lnTo>
                  <a:lnTo>
                    <a:pt x="1270" y="699"/>
                  </a:lnTo>
                  <a:lnTo>
                    <a:pt x="1285" y="682"/>
                  </a:lnTo>
                  <a:lnTo>
                    <a:pt x="1303" y="664"/>
                  </a:lnTo>
                  <a:lnTo>
                    <a:pt x="1321" y="646"/>
                  </a:lnTo>
                  <a:lnTo>
                    <a:pt x="1340" y="628"/>
                  </a:lnTo>
                  <a:lnTo>
                    <a:pt x="1359" y="611"/>
                  </a:lnTo>
                  <a:lnTo>
                    <a:pt x="1376" y="596"/>
                  </a:lnTo>
                  <a:lnTo>
                    <a:pt x="1391" y="583"/>
                  </a:lnTo>
                  <a:lnTo>
                    <a:pt x="1403" y="573"/>
                  </a:lnTo>
                  <a:lnTo>
                    <a:pt x="1412" y="567"/>
                  </a:lnTo>
                  <a:lnTo>
                    <a:pt x="1421" y="562"/>
                  </a:lnTo>
                  <a:lnTo>
                    <a:pt x="1440" y="559"/>
                  </a:lnTo>
                  <a:lnTo>
                    <a:pt x="1463" y="555"/>
                  </a:lnTo>
                  <a:lnTo>
                    <a:pt x="1492" y="551"/>
                  </a:lnTo>
                  <a:lnTo>
                    <a:pt x="1523" y="549"/>
                  </a:lnTo>
                  <a:lnTo>
                    <a:pt x="1556" y="546"/>
                  </a:lnTo>
                  <a:lnTo>
                    <a:pt x="1588" y="544"/>
                  </a:lnTo>
                  <a:lnTo>
                    <a:pt x="1621" y="543"/>
                  </a:lnTo>
                  <a:lnTo>
                    <a:pt x="1650" y="540"/>
                  </a:lnTo>
                  <a:lnTo>
                    <a:pt x="1675" y="539"/>
                  </a:lnTo>
                  <a:lnTo>
                    <a:pt x="1695" y="538"/>
                  </a:lnTo>
                  <a:lnTo>
                    <a:pt x="1708" y="536"/>
                  </a:lnTo>
                  <a:lnTo>
                    <a:pt x="1719" y="532"/>
                  </a:lnTo>
                  <a:lnTo>
                    <a:pt x="1731" y="521"/>
                  </a:lnTo>
                  <a:lnTo>
                    <a:pt x="1744" y="507"/>
                  </a:lnTo>
                  <a:lnTo>
                    <a:pt x="1759" y="490"/>
                  </a:lnTo>
                  <a:lnTo>
                    <a:pt x="1773" y="469"/>
                  </a:lnTo>
                  <a:lnTo>
                    <a:pt x="1789" y="449"/>
                  </a:lnTo>
                  <a:lnTo>
                    <a:pt x="1802" y="428"/>
                  </a:lnTo>
                  <a:lnTo>
                    <a:pt x="1816" y="407"/>
                  </a:lnTo>
                  <a:lnTo>
                    <a:pt x="1793" y="394"/>
                  </a:lnTo>
                  <a:lnTo>
                    <a:pt x="1770" y="382"/>
                  </a:lnTo>
                  <a:lnTo>
                    <a:pt x="1748" y="369"/>
                  </a:lnTo>
                  <a:lnTo>
                    <a:pt x="1729" y="357"/>
                  </a:lnTo>
                  <a:lnTo>
                    <a:pt x="1712" y="345"/>
                  </a:lnTo>
                  <a:lnTo>
                    <a:pt x="1698" y="335"/>
                  </a:lnTo>
                  <a:lnTo>
                    <a:pt x="1689" y="326"/>
                  </a:lnTo>
                  <a:lnTo>
                    <a:pt x="1684" y="320"/>
                  </a:lnTo>
                  <a:lnTo>
                    <a:pt x="1683" y="312"/>
                  </a:lnTo>
                  <a:lnTo>
                    <a:pt x="1685" y="300"/>
                  </a:lnTo>
                  <a:lnTo>
                    <a:pt x="1689" y="284"/>
                  </a:lnTo>
                  <a:lnTo>
                    <a:pt x="1695" y="265"/>
                  </a:lnTo>
                  <a:lnTo>
                    <a:pt x="1702" y="244"/>
                  </a:lnTo>
                  <a:lnTo>
                    <a:pt x="1710" y="221"/>
                  </a:lnTo>
                  <a:lnTo>
                    <a:pt x="1718" y="197"/>
                  </a:lnTo>
                  <a:lnTo>
                    <a:pt x="1726" y="174"/>
                  </a:lnTo>
                  <a:lnTo>
                    <a:pt x="1733" y="152"/>
                  </a:lnTo>
                  <a:lnTo>
                    <a:pt x="1739" y="132"/>
                  </a:lnTo>
                  <a:lnTo>
                    <a:pt x="1743" y="114"/>
                  </a:lnTo>
                  <a:lnTo>
                    <a:pt x="1744" y="100"/>
                  </a:lnTo>
                  <a:lnTo>
                    <a:pt x="1743" y="89"/>
                  </a:lnTo>
                  <a:lnTo>
                    <a:pt x="1738" y="85"/>
                  </a:lnTo>
                  <a:lnTo>
                    <a:pt x="1727" y="77"/>
                  </a:lnTo>
                  <a:lnTo>
                    <a:pt x="1713" y="68"/>
                  </a:lnTo>
                  <a:lnTo>
                    <a:pt x="1697" y="54"/>
                  </a:lnTo>
                  <a:lnTo>
                    <a:pt x="1679" y="40"/>
                  </a:lnTo>
                  <a:lnTo>
                    <a:pt x="1661" y="25"/>
                  </a:lnTo>
                  <a:lnTo>
                    <a:pt x="1643" y="11"/>
                  </a:lnTo>
                  <a:lnTo>
                    <a:pt x="1626" y="0"/>
                  </a:lnTo>
                  <a:lnTo>
                    <a:pt x="2036" y="0"/>
                  </a:lnTo>
                  <a:lnTo>
                    <a:pt x="2036" y="1312"/>
                  </a:lnTo>
                  <a:lnTo>
                    <a:pt x="0" y="1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D04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65604" y="2263949"/>
              <a:ext cx="312577" cy="316716"/>
            </a:xfrm>
            <a:custGeom>
              <a:avLst/>
              <a:gdLst>
                <a:gd name="T0" fmla="*/ 0 w 755"/>
                <a:gd name="T1" fmla="*/ 0 h 763"/>
                <a:gd name="T2" fmla="*/ 31 w 755"/>
                <a:gd name="T3" fmla="*/ 24 h 763"/>
                <a:gd name="T4" fmla="*/ 60 w 755"/>
                <a:gd name="T5" fmla="*/ 52 h 763"/>
                <a:gd name="T6" fmla="*/ 87 w 755"/>
                <a:gd name="T7" fmla="*/ 82 h 763"/>
                <a:gd name="T8" fmla="*/ 110 w 755"/>
                <a:gd name="T9" fmla="*/ 117 h 763"/>
                <a:gd name="T10" fmla="*/ 137 w 755"/>
                <a:gd name="T11" fmla="*/ 158 h 763"/>
                <a:gd name="T12" fmla="*/ 171 w 755"/>
                <a:gd name="T13" fmla="*/ 198 h 763"/>
                <a:gd name="T14" fmla="*/ 210 w 755"/>
                <a:gd name="T15" fmla="*/ 237 h 763"/>
                <a:gd name="T16" fmla="*/ 252 w 755"/>
                <a:gd name="T17" fmla="*/ 273 h 763"/>
                <a:gd name="T18" fmla="*/ 298 w 755"/>
                <a:gd name="T19" fmla="*/ 308 h 763"/>
                <a:gd name="T20" fmla="*/ 345 w 755"/>
                <a:gd name="T21" fmla="*/ 341 h 763"/>
                <a:gd name="T22" fmla="*/ 393 w 755"/>
                <a:gd name="T23" fmla="*/ 372 h 763"/>
                <a:gd name="T24" fmla="*/ 441 w 755"/>
                <a:gd name="T25" fmla="*/ 400 h 763"/>
                <a:gd name="T26" fmla="*/ 487 w 755"/>
                <a:gd name="T27" fmla="*/ 427 h 763"/>
                <a:gd name="T28" fmla="*/ 532 w 755"/>
                <a:gd name="T29" fmla="*/ 451 h 763"/>
                <a:gd name="T30" fmla="*/ 563 w 755"/>
                <a:gd name="T31" fmla="*/ 470 h 763"/>
                <a:gd name="T32" fmla="*/ 590 w 755"/>
                <a:gd name="T33" fmla="*/ 493 h 763"/>
                <a:gd name="T34" fmla="*/ 614 w 755"/>
                <a:gd name="T35" fmla="*/ 520 h 763"/>
                <a:gd name="T36" fmla="*/ 636 w 755"/>
                <a:gd name="T37" fmla="*/ 548 h 763"/>
                <a:gd name="T38" fmla="*/ 654 w 755"/>
                <a:gd name="T39" fmla="*/ 577 h 763"/>
                <a:gd name="T40" fmla="*/ 671 w 755"/>
                <a:gd name="T41" fmla="*/ 607 h 763"/>
                <a:gd name="T42" fmla="*/ 685 w 755"/>
                <a:gd name="T43" fmla="*/ 637 h 763"/>
                <a:gd name="T44" fmla="*/ 698 w 755"/>
                <a:gd name="T45" fmla="*/ 666 h 763"/>
                <a:gd name="T46" fmla="*/ 711 w 755"/>
                <a:gd name="T47" fmla="*/ 693 h 763"/>
                <a:gd name="T48" fmla="*/ 723 w 755"/>
                <a:gd name="T49" fmla="*/ 716 h 763"/>
                <a:gd name="T50" fmla="*/ 733 w 755"/>
                <a:gd name="T51" fmla="*/ 736 h 763"/>
                <a:gd name="T52" fmla="*/ 744 w 755"/>
                <a:gd name="T53" fmla="*/ 752 h 763"/>
                <a:gd name="T54" fmla="*/ 755 w 755"/>
                <a:gd name="T55" fmla="*/ 763 h 763"/>
                <a:gd name="T56" fmla="*/ 0 w 755"/>
                <a:gd name="T57" fmla="*/ 763 h 763"/>
                <a:gd name="T58" fmla="*/ 0 w 755"/>
                <a:gd name="T59" fmla="*/ 0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5" h="763">
                  <a:moveTo>
                    <a:pt x="0" y="0"/>
                  </a:moveTo>
                  <a:lnTo>
                    <a:pt x="31" y="24"/>
                  </a:lnTo>
                  <a:lnTo>
                    <a:pt x="60" y="52"/>
                  </a:lnTo>
                  <a:lnTo>
                    <a:pt x="87" y="82"/>
                  </a:lnTo>
                  <a:lnTo>
                    <a:pt x="110" y="117"/>
                  </a:lnTo>
                  <a:lnTo>
                    <a:pt x="137" y="158"/>
                  </a:lnTo>
                  <a:lnTo>
                    <a:pt x="171" y="198"/>
                  </a:lnTo>
                  <a:lnTo>
                    <a:pt x="210" y="237"/>
                  </a:lnTo>
                  <a:lnTo>
                    <a:pt x="252" y="273"/>
                  </a:lnTo>
                  <a:lnTo>
                    <a:pt x="298" y="308"/>
                  </a:lnTo>
                  <a:lnTo>
                    <a:pt x="345" y="341"/>
                  </a:lnTo>
                  <a:lnTo>
                    <a:pt x="393" y="372"/>
                  </a:lnTo>
                  <a:lnTo>
                    <a:pt x="441" y="400"/>
                  </a:lnTo>
                  <a:lnTo>
                    <a:pt x="487" y="427"/>
                  </a:lnTo>
                  <a:lnTo>
                    <a:pt x="532" y="451"/>
                  </a:lnTo>
                  <a:lnTo>
                    <a:pt x="563" y="470"/>
                  </a:lnTo>
                  <a:lnTo>
                    <a:pt x="590" y="493"/>
                  </a:lnTo>
                  <a:lnTo>
                    <a:pt x="614" y="520"/>
                  </a:lnTo>
                  <a:lnTo>
                    <a:pt x="636" y="548"/>
                  </a:lnTo>
                  <a:lnTo>
                    <a:pt x="654" y="577"/>
                  </a:lnTo>
                  <a:lnTo>
                    <a:pt x="671" y="607"/>
                  </a:lnTo>
                  <a:lnTo>
                    <a:pt x="685" y="637"/>
                  </a:lnTo>
                  <a:lnTo>
                    <a:pt x="698" y="666"/>
                  </a:lnTo>
                  <a:lnTo>
                    <a:pt x="711" y="693"/>
                  </a:lnTo>
                  <a:lnTo>
                    <a:pt x="723" y="716"/>
                  </a:lnTo>
                  <a:lnTo>
                    <a:pt x="733" y="736"/>
                  </a:lnTo>
                  <a:lnTo>
                    <a:pt x="744" y="752"/>
                  </a:lnTo>
                  <a:lnTo>
                    <a:pt x="755" y="763"/>
                  </a:lnTo>
                  <a:lnTo>
                    <a:pt x="0" y="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750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65604" y="2363311"/>
              <a:ext cx="242195" cy="217354"/>
            </a:xfrm>
            <a:custGeom>
              <a:avLst/>
              <a:gdLst>
                <a:gd name="T0" fmla="*/ 0 w 586"/>
                <a:gd name="T1" fmla="*/ 0 h 525"/>
                <a:gd name="T2" fmla="*/ 26 w 586"/>
                <a:gd name="T3" fmla="*/ 28 h 525"/>
                <a:gd name="T4" fmla="*/ 49 w 586"/>
                <a:gd name="T5" fmla="*/ 56 h 525"/>
                <a:gd name="T6" fmla="*/ 68 w 586"/>
                <a:gd name="T7" fmla="*/ 86 h 525"/>
                <a:gd name="T8" fmla="*/ 85 w 586"/>
                <a:gd name="T9" fmla="*/ 111 h 525"/>
                <a:gd name="T10" fmla="*/ 107 w 586"/>
                <a:gd name="T11" fmla="*/ 134 h 525"/>
                <a:gd name="T12" fmla="*/ 133 w 586"/>
                <a:gd name="T13" fmla="*/ 154 h 525"/>
                <a:gd name="T14" fmla="*/ 160 w 586"/>
                <a:gd name="T15" fmla="*/ 171 h 525"/>
                <a:gd name="T16" fmla="*/ 191 w 586"/>
                <a:gd name="T17" fmla="*/ 185 h 525"/>
                <a:gd name="T18" fmla="*/ 224 w 586"/>
                <a:gd name="T19" fmla="*/ 200 h 525"/>
                <a:gd name="T20" fmla="*/ 258 w 586"/>
                <a:gd name="T21" fmla="*/ 213 h 525"/>
                <a:gd name="T22" fmla="*/ 293 w 586"/>
                <a:gd name="T23" fmla="*/ 225 h 525"/>
                <a:gd name="T24" fmla="*/ 330 w 586"/>
                <a:gd name="T25" fmla="*/ 238 h 525"/>
                <a:gd name="T26" fmla="*/ 367 w 586"/>
                <a:gd name="T27" fmla="*/ 252 h 525"/>
                <a:gd name="T28" fmla="*/ 402 w 586"/>
                <a:gd name="T29" fmla="*/ 266 h 525"/>
                <a:gd name="T30" fmla="*/ 437 w 586"/>
                <a:gd name="T31" fmla="*/ 283 h 525"/>
                <a:gd name="T32" fmla="*/ 471 w 586"/>
                <a:gd name="T33" fmla="*/ 301 h 525"/>
                <a:gd name="T34" fmla="*/ 499 w 586"/>
                <a:gd name="T35" fmla="*/ 321 h 525"/>
                <a:gd name="T36" fmla="*/ 521 w 586"/>
                <a:gd name="T37" fmla="*/ 343 h 525"/>
                <a:gd name="T38" fmla="*/ 540 w 586"/>
                <a:gd name="T39" fmla="*/ 371 h 525"/>
                <a:gd name="T40" fmla="*/ 555 w 586"/>
                <a:gd name="T41" fmla="*/ 400 h 525"/>
                <a:gd name="T42" fmla="*/ 567 w 586"/>
                <a:gd name="T43" fmla="*/ 431 h 525"/>
                <a:gd name="T44" fmla="*/ 575 w 586"/>
                <a:gd name="T45" fmla="*/ 462 h 525"/>
                <a:gd name="T46" fmla="*/ 582 w 586"/>
                <a:gd name="T47" fmla="*/ 493 h 525"/>
                <a:gd name="T48" fmla="*/ 586 w 586"/>
                <a:gd name="T49" fmla="*/ 525 h 525"/>
                <a:gd name="T50" fmla="*/ 0 w 586"/>
                <a:gd name="T51" fmla="*/ 525 h 525"/>
                <a:gd name="T52" fmla="*/ 0 w 586"/>
                <a:gd name="T53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6" h="525">
                  <a:moveTo>
                    <a:pt x="0" y="0"/>
                  </a:moveTo>
                  <a:lnTo>
                    <a:pt x="26" y="28"/>
                  </a:lnTo>
                  <a:lnTo>
                    <a:pt x="49" y="56"/>
                  </a:lnTo>
                  <a:lnTo>
                    <a:pt x="68" y="86"/>
                  </a:lnTo>
                  <a:lnTo>
                    <a:pt x="85" y="111"/>
                  </a:lnTo>
                  <a:lnTo>
                    <a:pt x="107" y="134"/>
                  </a:lnTo>
                  <a:lnTo>
                    <a:pt x="133" y="154"/>
                  </a:lnTo>
                  <a:lnTo>
                    <a:pt x="160" y="171"/>
                  </a:lnTo>
                  <a:lnTo>
                    <a:pt x="191" y="185"/>
                  </a:lnTo>
                  <a:lnTo>
                    <a:pt x="224" y="200"/>
                  </a:lnTo>
                  <a:lnTo>
                    <a:pt x="258" y="213"/>
                  </a:lnTo>
                  <a:lnTo>
                    <a:pt x="293" y="225"/>
                  </a:lnTo>
                  <a:lnTo>
                    <a:pt x="330" y="238"/>
                  </a:lnTo>
                  <a:lnTo>
                    <a:pt x="367" y="252"/>
                  </a:lnTo>
                  <a:lnTo>
                    <a:pt x="402" y="266"/>
                  </a:lnTo>
                  <a:lnTo>
                    <a:pt x="437" y="283"/>
                  </a:lnTo>
                  <a:lnTo>
                    <a:pt x="471" y="301"/>
                  </a:lnTo>
                  <a:lnTo>
                    <a:pt x="499" y="321"/>
                  </a:lnTo>
                  <a:lnTo>
                    <a:pt x="521" y="343"/>
                  </a:lnTo>
                  <a:lnTo>
                    <a:pt x="540" y="371"/>
                  </a:lnTo>
                  <a:lnTo>
                    <a:pt x="555" y="400"/>
                  </a:lnTo>
                  <a:lnTo>
                    <a:pt x="567" y="431"/>
                  </a:lnTo>
                  <a:lnTo>
                    <a:pt x="575" y="462"/>
                  </a:lnTo>
                  <a:lnTo>
                    <a:pt x="582" y="493"/>
                  </a:lnTo>
                  <a:lnTo>
                    <a:pt x="586" y="525"/>
                  </a:lnTo>
                  <a:lnTo>
                    <a:pt x="0" y="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E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358118" y="2241178"/>
              <a:ext cx="57961" cy="55891"/>
            </a:xfrm>
            <a:custGeom>
              <a:avLst/>
              <a:gdLst>
                <a:gd name="T0" fmla="*/ 69 w 138"/>
                <a:gd name="T1" fmla="*/ 0 h 138"/>
                <a:gd name="T2" fmla="*/ 91 w 138"/>
                <a:gd name="T3" fmla="*/ 3 h 138"/>
                <a:gd name="T4" fmla="*/ 109 w 138"/>
                <a:gd name="T5" fmla="*/ 13 h 138"/>
                <a:gd name="T6" fmla="*/ 125 w 138"/>
                <a:gd name="T7" fmla="*/ 27 h 138"/>
                <a:gd name="T8" fmla="*/ 134 w 138"/>
                <a:gd name="T9" fmla="*/ 47 h 138"/>
                <a:gd name="T10" fmla="*/ 138 w 138"/>
                <a:gd name="T11" fmla="*/ 69 h 138"/>
                <a:gd name="T12" fmla="*/ 134 w 138"/>
                <a:gd name="T13" fmla="*/ 90 h 138"/>
                <a:gd name="T14" fmla="*/ 125 w 138"/>
                <a:gd name="T15" fmla="*/ 108 h 138"/>
                <a:gd name="T16" fmla="*/ 109 w 138"/>
                <a:gd name="T17" fmla="*/ 124 h 138"/>
                <a:gd name="T18" fmla="*/ 91 w 138"/>
                <a:gd name="T19" fmla="*/ 134 h 138"/>
                <a:gd name="T20" fmla="*/ 69 w 138"/>
                <a:gd name="T21" fmla="*/ 138 h 138"/>
                <a:gd name="T22" fmla="*/ 47 w 138"/>
                <a:gd name="T23" fmla="*/ 134 h 138"/>
                <a:gd name="T24" fmla="*/ 28 w 138"/>
                <a:gd name="T25" fmla="*/ 124 h 138"/>
                <a:gd name="T26" fmla="*/ 13 w 138"/>
                <a:gd name="T27" fmla="*/ 108 h 138"/>
                <a:gd name="T28" fmla="*/ 4 w 138"/>
                <a:gd name="T29" fmla="*/ 90 h 138"/>
                <a:gd name="T30" fmla="*/ 0 w 138"/>
                <a:gd name="T31" fmla="*/ 69 h 138"/>
                <a:gd name="T32" fmla="*/ 4 w 138"/>
                <a:gd name="T33" fmla="*/ 47 h 138"/>
                <a:gd name="T34" fmla="*/ 13 w 138"/>
                <a:gd name="T35" fmla="*/ 27 h 138"/>
                <a:gd name="T36" fmla="*/ 28 w 138"/>
                <a:gd name="T37" fmla="*/ 13 h 138"/>
                <a:gd name="T38" fmla="*/ 47 w 138"/>
                <a:gd name="T39" fmla="*/ 3 h 138"/>
                <a:gd name="T40" fmla="*/ 69 w 138"/>
                <a:gd name="T4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8" h="138">
                  <a:moveTo>
                    <a:pt x="69" y="0"/>
                  </a:moveTo>
                  <a:lnTo>
                    <a:pt x="91" y="3"/>
                  </a:lnTo>
                  <a:lnTo>
                    <a:pt x="109" y="13"/>
                  </a:lnTo>
                  <a:lnTo>
                    <a:pt x="125" y="27"/>
                  </a:lnTo>
                  <a:lnTo>
                    <a:pt x="134" y="47"/>
                  </a:lnTo>
                  <a:lnTo>
                    <a:pt x="138" y="69"/>
                  </a:lnTo>
                  <a:lnTo>
                    <a:pt x="134" y="90"/>
                  </a:lnTo>
                  <a:lnTo>
                    <a:pt x="125" y="108"/>
                  </a:lnTo>
                  <a:lnTo>
                    <a:pt x="109" y="124"/>
                  </a:lnTo>
                  <a:lnTo>
                    <a:pt x="91" y="134"/>
                  </a:lnTo>
                  <a:lnTo>
                    <a:pt x="69" y="138"/>
                  </a:lnTo>
                  <a:lnTo>
                    <a:pt x="47" y="134"/>
                  </a:lnTo>
                  <a:lnTo>
                    <a:pt x="28" y="124"/>
                  </a:lnTo>
                  <a:lnTo>
                    <a:pt x="13" y="108"/>
                  </a:lnTo>
                  <a:lnTo>
                    <a:pt x="4" y="90"/>
                  </a:lnTo>
                  <a:lnTo>
                    <a:pt x="0" y="69"/>
                  </a:lnTo>
                  <a:lnTo>
                    <a:pt x="4" y="47"/>
                  </a:lnTo>
                  <a:lnTo>
                    <a:pt x="13" y="27"/>
                  </a:lnTo>
                  <a:lnTo>
                    <a:pt x="28" y="13"/>
                  </a:lnTo>
                  <a:lnTo>
                    <a:pt x="47" y="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293946" y="2417132"/>
              <a:ext cx="86942" cy="84872"/>
            </a:xfrm>
            <a:custGeom>
              <a:avLst/>
              <a:gdLst>
                <a:gd name="T0" fmla="*/ 105 w 210"/>
                <a:gd name="T1" fmla="*/ 0 h 209"/>
                <a:gd name="T2" fmla="*/ 133 w 210"/>
                <a:gd name="T3" fmla="*/ 4 h 209"/>
                <a:gd name="T4" fmla="*/ 158 w 210"/>
                <a:gd name="T5" fmla="*/ 15 h 209"/>
                <a:gd name="T6" fmla="*/ 179 w 210"/>
                <a:gd name="T7" fmla="*/ 30 h 209"/>
                <a:gd name="T8" fmla="*/ 196 w 210"/>
                <a:gd name="T9" fmla="*/ 52 h 209"/>
                <a:gd name="T10" fmla="*/ 207 w 210"/>
                <a:gd name="T11" fmla="*/ 78 h 209"/>
                <a:gd name="T12" fmla="*/ 210 w 210"/>
                <a:gd name="T13" fmla="*/ 105 h 209"/>
                <a:gd name="T14" fmla="*/ 207 w 210"/>
                <a:gd name="T15" fmla="*/ 133 h 209"/>
                <a:gd name="T16" fmla="*/ 196 w 210"/>
                <a:gd name="T17" fmla="*/ 157 h 209"/>
                <a:gd name="T18" fmla="*/ 179 w 210"/>
                <a:gd name="T19" fmla="*/ 179 h 209"/>
                <a:gd name="T20" fmla="*/ 158 w 210"/>
                <a:gd name="T21" fmla="*/ 196 h 209"/>
                <a:gd name="T22" fmla="*/ 133 w 210"/>
                <a:gd name="T23" fmla="*/ 206 h 209"/>
                <a:gd name="T24" fmla="*/ 105 w 210"/>
                <a:gd name="T25" fmla="*/ 209 h 209"/>
                <a:gd name="T26" fmla="*/ 77 w 210"/>
                <a:gd name="T27" fmla="*/ 206 h 209"/>
                <a:gd name="T28" fmla="*/ 52 w 210"/>
                <a:gd name="T29" fmla="*/ 196 h 209"/>
                <a:gd name="T30" fmla="*/ 32 w 210"/>
                <a:gd name="T31" fmla="*/ 179 h 209"/>
                <a:gd name="T32" fmla="*/ 15 w 210"/>
                <a:gd name="T33" fmla="*/ 157 h 209"/>
                <a:gd name="T34" fmla="*/ 4 w 210"/>
                <a:gd name="T35" fmla="*/ 133 h 209"/>
                <a:gd name="T36" fmla="*/ 0 w 210"/>
                <a:gd name="T37" fmla="*/ 105 h 209"/>
                <a:gd name="T38" fmla="*/ 4 w 210"/>
                <a:gd name="T39" fmla="*/ 78 h 209"/>
                <a:gd name="T40" fmla="*/ 15 w 210"/>
                <a:gd name="T41" fmla="*/ 52 h 209"/>
                <a:gd name="T42" fmla="*/ 32 w 210"/>
                <a:gd name="T43" fmla="*/ 30 h 209"/>
                <a:gd name="T44" fmla="*/ 52 w 210"/>
                <a:gd name="T45" fmla="*/ 15 h 209"/>
                <a:gd name="T46" fmla="*/ 77 w 210"/>
                <a:gd name="T47" fmla="*/ 4 h 209"/>
                <a:gd name="T48" fmla="*/ 105 w 210"/>
                <a:gd name="T4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0" h="209">
                  <a:moveTo>
                    <a:pt x="105" y="0"/>
                  </a:moveTo>
                  <a:lnTo>
                    <a:pt x="133" y="4"/>
                  </a:lnTo>
                  <a:lnTo>
                    <a:pt x="158" y="15"/>
                  </a:lnTo>
                  <a:lnTo>
                    <a:pt x="179" y="30"/>
                  </a:lnTo>
                  <a:lnTo>
                    <a:pt x="196" y="52"/>
                  </a:lnTo>
                  <a:lnTo>
                    <a:pt x="207" y="78"/>
                  </a:lnTo>
                  <a:lnTo>
                    <a:pt x="210" y="105"/>
                  </a:lnTo>
                  <a:lnTo>
                    <a:pt x="207" y="133"/>
                  </a:lnTo>
                  <a:lnTo>
                    <a:pt x="196" y="157"/>
                  </a:lnTo>
                  <a:lnTo>
                    <a:pt x="179" y="179"/>
                  </a:lnTo>
                  <a:lnTo>
                    <a:pt x="158" y="196"/>
                  </a:lnTo>
                  <a:lnTo>
                    <a:pt x="133" y="206"/>
                  </a:lnTo>
                  <a:lnTo>
                    <a:pt x="105" y="209"/>
                  </a:lnTo>
                  <a:lnTo>
                    <a:pt x="77" y="206"/>
                  </a:lnTo>
                  <a:lnTo>
                    <a:pt x="52" y="196"/>
                  </a:lnTo>
                  <a:lnTo>
                    <a:pt x="32" y="179"/>
                  </a:lnTo>
                  <a:lnTo>
                    <a:pt x="15" y="157"/>
                  </a:lnTo>
                  <a:lnTo>
                    <a:pt x="4" y="133"/>
                  </a:lnTo>
                  <a:lnTo>
                    <a:pt x="0" y="105"/>
                  </a:lnTo>
                  <a:lnTo>
                    <a:pt x="4" y="78"/>
                  </a:lnTo>
                  <a:lnTo>
                    <a:pt x="15" y="52"/>
                  </a:lnTo>
                  <a:lnTo>
                    <a:pt x="32" y="30"/>
                  </a:lnTo>
                  <a:lnTo>
                    <a:pt x="52" y="15"/>
                  </a:lnTo>
                  <a:lnTo>
                    <a:pt x="77" y="4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260826" y="2143886"/>
              <a:ext cx="57961" cy="55891"/>
            </a:xfrm>
            <a:custGeom>
              <a:avLst/>
              <a:gdLst>
                <a:gd name="T0" fmla="*/ 68 w 137"/>
                <a:gd name="T1" fmla="*/ 0 h 136"/>
                <a:gd name="T2" fmla="*/ 90 w 137"/>
                <a:gd name="T3" fmla="*/ 3 h 136"/>
                <a:gd name="T4" fmla="*/ 110 w 137"/>
                <a:gd name="T5" fmla="*/ 13 h 136"/>
                <a:gd name="T6" fmla="*/ 124 w 137"/>
                <a:gd name="T7" fmla="*/ 27 h 136"/>
                <a:gd name="T8" fmla="*/ 134 w 137"/>
                <a:gd name="T9" fmla="*/ 47 h 136"/>
                <a:gd name="T10" fmla="*/ 137 w 137"/>
                <a:gd name="T11" fmla="*/ 67 h 136"/>
                <a:gd name="T12" fmla="*/ 134 w 137"/>
                <a:gd name="T13" fmla="*/ 89 h 136"/>
                <a:gd name="T14" fmla="*/ 124 w 137"/>
                <a:gd name="T15" fmla="*/ 108 h 136"/>
                <a:gd name="T16" fmla="*/ 110 w 137"/>
                <a:gd name="T17" fmla="*/ 123 h 136"/>
                <a:gd name="T18" fmla="*/ 90 w 137"/>
                <a:gd name="T19" fmla="*/ 133 h 136"/>
                <a:gd name="T20" fmla="*/ 68 w 137"/>
                <a:gd name="T21" fmla="*/ 136 h 136"/>
                <a:gd name="T22" fmla="*/ 47 w 137"/>
                <a:gd name="T23" fmla="*/ 133 h 136"/>
                <a:gd name="T24" fmla="*/ 29 w 137"/>
                <a:gd name="T25" fmla="*/ 123 h 136"/>
                <a:gd name="T26" fmla="*/ 13 w 137"/>
                <a:gd name="T27" fmla="*/ 108 h 136"/>
                <a:gd name="T28" fmla="*/ 3 w 137"/>
                <a:gd name="T29" fmla="*/ 89 h 136"/>
                <a:gd name="T30" fmla="*/ 0 w 137"/>
                <a:gd name="T31" fmla="*/ 67 h 136"/>
                <a:gd name="T32" fmla="*/ 3 w 137"/>
                <a:gd name="T33" fmla="*/ 47 h 136"/>
                <a:gd name="T34" fmla="*/ 13 w 137"/>
                <a:gd name="T35" fmla="*/ 27 h 136"/>
                <a:gd name="T36" fmla="*/ 29 w 137"/>
                <a:gd name="T37" fmla="*/ 13 h 136"/>
                <a:gd name="T38" fmla="*/ 47 w 137"/>
                <a:gd name="T39" fmla="*/ 3 h 136"/>
                <a:gd name="T40" fmla="*/ 68 w 137"/>
                <a:gd name="T4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7" h="136">
                  <a:moveTo>
                    <a:pt x="68" y="0"/>
                  </a:moveTo>
                  <a:lnTo>
                    <a:pt x="90" y="3"/>
                  </a:lnTo>
                  <a:lnTo>
                    <a:pt x="110" y="13"/>
                  </a:lnTo>
                  <a:lnTo>
                    <a:pt x="124" y="27"/>
                  </a:lnTo>
                  <a:lnTo>
                    <a:pt x="134" y="47"/>
                  </a:lnTo>
                  <a:lnTo>
                    <a:pt x="137" y="67"/>
                  </a:lnTo>
                  <a:lnTo>
                    <a:pt x="134" y="89"/>
                  </a:lnTo>
                  <a:lnTo>
                    <a:pt x="124" y="108"/>
                  </a:lnTo>
                  <a:lnTo>
                    <a:pt x="110" y="123"/>
                  </a:lnTo>
                  <a:lnTo>
                    <a:pt x="90" y="133"/>
                  </a:lnTo>
                  <a:lnTo>
                    <a:pt x="68" y="136"/>
                  </a:lnTo>
                  <a:lnTo>
                    <a:pt x="47" y="133"/>
                  </a:lnTo>
                  <a:lnTo>
                    <a:pt x="29" y="123"/>
                  </a:lnTo>
                  <a:lnTo>
                    <a:pt x="13" y="108"/>
                  </a:lnTo>
                  <a:lnTo>
                    <a:pt x="3" y="89"/>
                  </a:lnTo>
                  <a:lnTo>
                    <a:pt x="0" y="67"/>
                  </a:lnTo>
                  <a:lnTo>
                    <a:pt x="3" y="47"/>
                  </a:lnTo>
                  <a:lnTo>
                    <a:pt x="13" y="27"/>
                  </a:lnTo>
                  <a:lnTo>
                    <a:pt x="29" y="13"/>
                  </a:lnTo>
                  <a:lnTo>
                    <a:pt x="47" y="3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809387" y="2367451"/>
              <a:ext cx="55891" cy="57961"/>
            </a:xfrm>
            <a:custGeom>
              <a:avLst/>
              <a:gdLst>
                <a:gd name="T0" fmla="*/ 69 w 136"/>
                <a:gd name="T1" fmla="*/ 0 h 138"/>
                <a:gd name="T2" fmla="*/ 90 w 136"/>
                <a:gd name="T3" fmla="*/ 4 h 138"/>
                <a:gd name="T4" fmla="*/ 108 w 136"/>
                <a:gd name="T5" fmla="*/ 13 h 138"/>
                <a:gd name="T6" fmla="*/ 124 w 136"/>
                <a:gd name="T7" fmla="*/ 28 h 138"/>
                <a:gd name="T8" fmla="*/ 134 w 136"/>
                <a:gd name="T9" fmla="*/ 47 h 138"/>
                <a:gd name="T10" fmla="*/ 136 w 136"/>
                <a:gd name="T11" fmla="*/ 69 h 138"/>
                <a:gd name="T12" fmla="*/ 134 w 136"/>
                <a:gd name="T13" fmla="*/ 91 h 138"/>
                <a:gd name="T14" fmla="*/ 124 w 136"/>
                <a:gd name="T15" fmla="*/ 109 h 138"/>
                <a:gd name="T16" fmla="*/ 108 w 136"/>
                <a:gd name="T17" fmla="*/ 125 h 138"/>
                <a:gd name="T18" fmla="*/ 90 w 136"/>
                <a:gd name="T19" fmla="*/ 134 h 138"/>
                <a:gd name="T20" fmla="*/ 69 w 136"/>
                <a:gd name="T21" fmla="*/ 138 h 138"/>
                <a:gd name="T22" fmla="*/ 47 w 136"/>
                <a:gd name="T23" fmla="*/ 134 h 138"/>
                <a:gd name="T24" fmla="*/ 27 w 136"/>
                <a:gd name="T25" fmla="*/ 125 h 138"/>
                <a:gd name="T26" fmla="*/ 13 w 136"/>
                <a:gd name="T27" fmla="*/ 109 h 138"/>
                <a:gd name="T28" fmla="*/ 3 w 136"/>
                <a:gd name="T29" fmla="*/ 91 h 138"/>
                <a:gd name="T30" fmla="*/ 0 w 136"/>
                <a:gd name="T31" fmla="*/ 69 h 138"/>
                <a:gd name="T32" fmla="*/ 3 w 136"/>
                <a:gd name="T33" fmla="*/ 47 h 138"/>
                <a:gd name="T34" fmla="*/ 13 w 136"/>
                <a:gd name="T35" fmla="*/ 28 h 138"/>
                <a:gd name="T36" fmla="*/ 27 w 136"/>
                <a:gd name="T37" fmla="*/ 13 h 138"/>
                <a:gd name="T38" fmla="*/ 47 w 136"/>
                <a:gd name="T39" fmla="*/ 4 h 138"/>
                <a:gd name="T40" fmla="*/ 69 w 136"/>
                <a:gd name="T4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6" h="138">
                  <a:moveTo>
                    <a:pt x="69" y="0"/>
                  </a:moveTo>
                  <a:lnTo>
                    <a:pt x="90" y="4"/>
                  </a:lnTo>
                  <a:lnTo>
                    <a:pt x="108" y="13"/>
                  </a:lnTo>
                  <a:lnTo>
                    <a:pt x="124" y="28"/>
                  </a:lnTo>
                  <a:lnTo>
                    <a:pt x="134" y="47"/>
                  </a:lnTo>
                  <a:lnTo>
                    <a:pt x="136" y="69"/>
                  </a:lnTo>
                  <a:lnTo>
                    <a:pt x="134" y="91"/>
                  </a:lnTo>
                  <a:lnTo>
                    <a:pt x="124" y="109"/>
                  </a:lnTo>
                  <a:lnTo>
                    <a:pt x="108" y="125"/>
                  </a:lnTo>
                  <a:lnTo>
                    <a:pt x="90" y="134"/>
                  </a:lnTo>
                  <a:lnTo>
                    <a:pt x="69" y="138"/>
                  </a:lnTo>
                  <a:lnTo>
                    <a:pt x="47" y="134"/>
                  </a:lnTo>
                  <a:lnTo>
                    <a:pt x="27" y="125"/>
                  </a:lnTo>
                  <a:lnTo>
                    <a:pt x="13" y="109"/>
                  </a:lnTo>
                  <a:lnTo>
                    <a:pt x="3" y="91"/>
                  </a:lnTo>
                  <a:lnTo>
                    <a:pt x="0" y="69"/>
                  </a:lnTo>
                  <a:lnTo>
                    <a:pt x="3" y="47"/>
                  </a:lnTo>
                  <a:lnTo>
                    <a:pt x="13" y="28"/>
                  </a:lnTo>
                  <a:lnTo>
                    <a:pt x="27" y="13"/>
                  </a:lnTo>
                  <a:lnTo>
                    <a:pt x="47" y="4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</p:grpSp>
      <p:sp>
        <p:nvSpPr>
          <p:cNvPr id="130" name="Freeform 129"/>
          <p:cNvSpPr/>
          <p:nvPr/>
        </p:nvSpPr>
        <p:spPr bwMode="auto">
          <a:xfrm>
            <a:off x="-25400" y="5334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FA44F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1" name="Freeform 130"/>
          <p:cNvSpPr/>
          <p:nvPr/>
        </p:nvSpPr>
        <p:spPr bwMode="auto">
          <a:xfrm>
            <a:off x="-25400" y="4191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58232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2" name="Freeform 131"/>
          <p:cNvSpPr/>
          <p:nvPr/>
        </p:nvSpPr>
        <p:spPr bwMode="auto">
          <a:xfrm>
            <a:off x="-25400" y="3048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A1A4A4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3" name="Title 1"/>
          <p:cNvSpPr txBox="1">
            <a:spLocks/>
          </p:cNvSpPr>
          <p:nvPr/>
        </p:nvSpPr>
        <p:spPr>
          <a:xfrm>
            <a:off x="957767" y="381442"/>
            <a:ext cx="7904390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6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Que es una </a:t>
            </a:r>
            <a:r>
              <a:rPr lang="es-EC" sz="1600" b="1" spc="100" noProof="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plataforma SIG ?</a:t>
            </a:r>
            <a:endParaRPr kumimoji="0" lang="es-EC" sz="1600" b="1" i="0" u="none" strike="noStrike" kern="1200" cap="none" spc="100" normalizeH="0" baseline="0" noProof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1955800" y="5918200"/>
            <a:ext cx="1600200" cy="59690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s-EC" sz="1400" b="1" dirty="0" smtClean="0">
              <a:ea typeface="+mn-ea"/>
              <a:cs typeface="+mn-cs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2132012" y="5765800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  <a:ea typeface="+mn-ea"/>
                <a:cs typeface="+mn-cs"/>
              </a:rPr>
              <a:t>Desktop</a:t>
            </a:r>
            <a:endParaRPr lang="es-EC" sz="1400" b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157" name="Freeform 156"/>
          <p:cNvSpPr>
            <a:spLocks/>
          </p:cNvSpPr>
          <p:nvPr/>
        </p:nvSpPr>
        <p:spPr bwMode="auto">
          <a:xfrm>
            <a:off x="5005628" y="2854214"/>
            <a:ext cx="618010" cy="733887"/>
          </a:xfrm>
          <a:custGeom>
            <a:avLst/>
            <a:gdLst>
              <a:gd name="T0" fmla="*/ 1252 w 2240"/>
              <a:gd name="T1" fmla="*/ 28 h 2656"/>
              <a:gd name="T2" fmla="*/ 1375 w 2240"/>
              <a:gd name="T3" fmla="*/ 137 h 2656"/>
              <a:gd name="T4" fmla="*/ 1423 w 2240"/>
              <a:gd name="T5" fmla="*/ 299 h 2656"/>
              <a:gd name="T6" fmla="*/ 1431 w 2240"/>
              <a:gd name="T7" fmla="*/ 445 h 2656"/>
              <a:gd name="T8" fmla="*/ 1542 w 2240"/>
              <a:gd name="T9" fmla="*/ 554 h 2656"/>
              <a:gd name="T10" fmla="*/ 1593 w 2240"/>
              <a:gd name="T11" fmla="*/ 604 h 2656"/>
              <a:gd name="T12" fmla="*/ 1746 w 2240"/>
              <a:gd name="T13" fmla="*/ 531 h 2656"/>
              <a:gd name="T14" fmla="*/ 1916 w 2240"/>
              <a:gd name="T15" fmla="*/ 555 h 2656"/>
              <a:gd name="T16" fmla="*/ 2040 w 2240"/>
              <a:gd name="T17" fmla="*/ 663 h 2656"/>
              <a:gd name="T18" fmla="*/ 2088 w 2240"/>
              <a:gd name="T19" fmla="*/ 826 h 2656"/>
              <a:gd name="T20" fmla="*/ 2096 w 2240"/>
              <a:gd name="T21" fmla="*/ 971 h 2656"/>
              <a:gd name="T22" fmla="*/ 2207 w 2240"/>
              <a:gd name="T23" fmla="*/ 1081 h 2656"/>
              <a:gd name="T24" fmla="*/ 2236 w 2240"/>
              <a:gd name="T25" fmla="*/ 1292 h 2656"/>
              <a:gd name="T26" fmla="*/ 2237 w 2240"/>
              <a:gd name="T27" fmla="*/ 1521 h 2656"/>
              <a:gd name="T28" fmla="*/ 2218 w 2240"/>
              <a:gd name="T29" fmla="*/ 1745 h 2656"/>
              <a:gd name="T30" fmla="*/ 2144 w 2240"/>
              <a:gd name="T31" fmla="*/ 1843 h 2656"/>
              <a:gd name="T32" fmla="*/ 2101 w 2240"/>
              <a:gd name="T33" fmla="*/ 2583 h 2656"/>
              <a:gd name="T34" fmla="*/ 1997 w 2240"/>
              <a:gd name="T35" fmla="*/ 2652 h 2656"/>
              <a:gd name="T36" fmla="*/ 1813 w 2240"/>
              <a:gd name="T37" fmla="*/ 2646 h 2656"/>
              <a:gd name="T38" fmla="*/ 1708 w 2240"/>
              <a:gd name="T39" fmla="*/ 2656 h 2656"/>
              <a:gd name="T40" fmla="*/ 1519 w 2240"/>
              <a:gd name="T41" fmla="*/ 2627 h 2656"/>
              <a:gd name="T42" fmla="*/ 1450 w 2240"/>
              <a:gd name="T43" fmla="*/ 2524 h 2656"/>
              <a:gd name="T44" fmla="*/ 1392 w 2240"/>
              <a:gd name="T45" fmla="*/ 2099 h 2656"/>
              <a:gd name="T46" fmla="*/ 1202 w 2240"/>
              <a:gd name="T47" fmla="*/ 2128 h 2656"/>
              <a:gd name="T48" fmla="*/ 1098 w 2240"/>
              <a:gd name="T49" fmla="*/ 2119 h 2656"/>
              <a:gd name="T50" fmla="*/ 914 w 2240"/>
              <a:gd name="T51" fmla="*/ 2126 h 2656"/>
              <a:gd name="T52" fmla="*/ 814 w 2240"/>
              <a:gd name="T53" fmla="*/ 2061 h 2656"/>
              <a:gd name="T54" fmla="*/ 780 w 2240"/>
              <a:gd name="T55" fmla="*/ 2317 h 2656"/>
              <a:gd name="T56" fmla="*/ 693 w 2240"/>
              <a:gd name="T57" fmla="*/ 2403 h 2656"/>
              <a:gd name="T58" fmla="*/ 503 w 2240"/>
              <a:gd name="T59" fmla="*/ 2414 h 2656"/>
              <a:gd name="T60" fmla="*/ 401 w 2240"/>
              <a:gd name="T61" fmla="*/ 2414 h 2656"/>
              <a:gd name="T62" fmla="*/ 212 w 2240"/>
              <a:gd name="T63" fmla="*/ 2403 h 2656"/>
              <a:gd name="T64" fmla="*/ 125 w 2240"/>
              <a:gd name="T65" fmla="*/ 2316 h 2656"/>
              <a:gd name="T66" fmla="*/ 71 w 2240"/>
              <a:gd name="T67" fmla="*/ 1584 h 2656"/>
              <a:gd name="T68" fmla="*/ 16 w 2240"/>
              <a:gd name="T69" fmla="*/ 1474 h 2656"/>
              <a:gd name="T70" fmla="*/ 0 w 2240"/>
              <a:gd name="T71" fmla="*/ 1225 h 2656"/>
              <a:gd name="T72" fmla="*/ 8 w 2240"/>
              <a:gd name="T73" fmla="*/ 989 h 2656"/>
              <a:gd name="T74" fmla="*/ 46 w 2240"/>
              <a:gd name="T75" fmla="*/ 819 h 2656"/>
              <a:gd name="T76" fmla="*/ 154 w 2240"/>
              <a:gd name="T77" fmla="*/ 728 h 2656"/>
              <a:gd name="T78" fmla="*/ 158 w 2240"/>
              <a:gd name="T79" fmla="*/ 587 h 2656"/>
              <a:gd name="T80" fmla="*/ 205 w 2240"/>
              <a:gd name="T81" fmla="*/ 424 h 2656"/>
              <a:gd name="T82" fmla="*/ 329 w 2240"/>
              <a:gd name="T83" fmla="*/ 316 h 2656"/>
              <a:gd name="T84" fmla="*/ 500 w 2240"/>
              <a:gd name="T85" fmla="*/ 292 h 2656"/>
              <a:gd name="T86" fmla="*/ 651 w 2240"/>
              <a:gd name="T87" fmla="*/ 362 h 2656"/>
              <a:gd name="T88" fmla="*/ 740 w 2240"/>
              <a:gd name="T89" fmla="*/ 500 h 2656"/>
              <a:gd name="T90" fmla="*/ 858 w 2240"/>
              <a:gd name="T91" fmla="*/ 430 h 2656"/>
              <a:gd name="T92" fmla="*/ 831 w 2240"/>
              <a:gd name="T93" fmla="*/ 256 h 2656"/>
              <a:gd name="T94" fmla="*/ 901 w 2240"/>
              <a:gd name="T95" fmla="*/ 103 h 2656"/>
              <a:gd name="T96" fmla="*/ 1040 w 2240"/>
              <a:gd name="T97" fmla="*/ 14 h 2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40" h="2656">
                <a:moveTo>
                  <a:pt x="1126" y="0"/>
                </a:moveTo>
                <a:lnTo>
                  <a:pt x="1170" y="4"/>
                </a:lnTo>
                <a:lnTo>
                  <a:pt x="1212" y="14"/>
                </a:lnTo>
                <a:lnTo>
                  <a:pt x="1252" y="28"/>
                </a:lnTo>
                <a:lnTo>
                  <a:pt x="1288" y="49"/>
                </a:lnTo>
                <a:lnTo>
                  <a:pt x="1321" y="74"/>
                </a:lnTo>
                <a:lnTo>
                  <a:pt x="1351" y="103"/>
                </a:lnTo>
                <a:lnTo>
                  <a:pt x="1375" y="137"/>
                </a:lnTo>
                <a:lnTo>
                  <a:pt x="1396" y="173"/>
                </a:lnTo>
                <a:lnTo>
                  <a:pt x="1411" y="213"/>
                </a:lnTo>
                <a:lnTo>
                  <a:pt x="1421" y="256"/>
                </a:lnTo>
                <a:lnTo>
                  <a:pt x="1423" y="299"/>
                </a:lnTo>
                <a:lnTo>
                  <a:pt x="1420" y="345"/>
                </a:lnTo>
                <a:lnTo>
                  <a:pt x="1410" y="390"/>
                </a:lnTo>
                <a:lnTo>
                  <a:pt x="1393" y="431"/>
                </a:lnTo>
                <a:lnTo>
                  <a:pt x="1431" y="445"/>
                </a:lnTo>
                <a:lnTo>
                  <a:pt x="1465" y="465"/>
                </a:lnTo>
                <a:lnTo>
                  <a:pt x="1495" y="490"/>
                </a:lnTo>
                <a:lnTo>
                  <a:pt x="1521" y="520"/>
                </a:lnTo>
                <a:lnTo>
                  <a:pt x="1542" y="554"/>
                </a:lnTo>
                <a:lnTo>
                  <a:pt x="1555" y="592"/>
                </a:lnTo>
                <a:lnTo>
                  <a:pt x="1563" y="632"/>
                </a:lnTo>
                <a:lnTo>
                  <a:pt x="1563" y="634"/>
                </a:lnTo>
                <a:lnTo>
                  <a:pt x="1593" y="604"/>
                </a:lnTo>
                <a:lnTo>
                  <a:pt x="1625" y="577"/>
                </a:lnTo>
                <a:lnTo>
                  <a:pt x="1663" y="557"/>
                </a:lnTo>
                <a:lnTo>
                  <a:pt x="1703" y="541"/>
                </a:lnTo>
                <a:lnTo>
                  <a:pt x="1746" y="531"/>
                </a:lnTo>
                <a:lnTo>
                  <a:pt x="1791" y="528"/>
                </a:lnTo>
                <a:lnTo>
                  <a:pt x="1835" y="531"/>
                </a:lnTo>
                <a:lnTo>
                  <a:pt x="1877" y="540"/>
                </a:lnTo>
                <a:lnTo>
                  <a:pt x="1916" y="555"/>
                </a:lnTo>
                <a:lnTo>
                  <a:pt x="1953" y="576"/>
                </a:lnTo>
                <a:lnTo>
                  <a:pt x="1986" y="600"/>
                </a:lnTo>
                <a:lnTo>
                  <a:pt x="2016" y="630"/>
                </a:lnTo>
                <a:lnTo>
                  <a:pt x="2040" y="663"/>
                </a:lnTo>
                <a:lnTo>
                  <a:pt x="2061" y="700"/>
                </a:lnTo>
                <a:lnTo>
                  <a:pt x="2076" y="739"/>
                </a:lnTo>
                <a:lnTo>
                  <a:pt x="2085" y="781"/>
                </a:lnTo>
                <a:lnTo>
                  <a:pt x="2088" y="826"/>
                </a:lnTo>
                <a:lnTo>
                  <a:pt x="2085" y="872"/>
                </a:lnTo>
                <a:lnTo>
                  <a:pt x="2074" y="917"/>
                </a:lnTo>
                <a:lnTo>
                  <a:pt x="2057" y="958"/>
                </a:lnTo>
                <a:lnTo>
                  <a:pt x="2096" y="971"/>
                </a:lnTo>
                <a:lnTo>
                  <a:pt x="2130" y="992"/>
                </a:lnTo>
                <a:lnTo>
                  <a:pt x="2160" y="1017"/>
                </a:lnTo>
                <a:lnTo>
                  <a:pt x="2186" y="1047"/>
                </a:lnTo>
                <a:lnTo>
                  <a:pt x="2207" y="1081"/>
                </a:lnTo>
                <a:lnTo>
                  <a:pt x="2220" y="1119"/>
                </a:lnTo>
                <a:lnTo>
                  <a:pt x="2228" y="1159"/>
                </a:lnTo>
                <a:lnTo>
                  <a:pt x="2232" y="1229"/>
                </a:lnTo>
                <a:lnTo>
                  <a:pt x="2236" y="1292"/>
                </a:lnTo>
                <a:lnTo>
                  <a:pt x="2238" y="1351"/>
                </a:lnTo>
                <a:lnTo>
                  <a:pt x="2240" y="1408"/>
                </a:lnTo>
                <a:lnTo>
                  <a:pt x="2240" y="1465"/>
                </a:lnTo>
                <a:lnTo>
                  <a:pt x="2237" y="1521"/>
                </a:lnTo>
                <a:lnTo>
                  <a:pt x="2235" y="1581"/>
                </a:lnTo>
                <a:lnTo>
                  <a:pt x="2230" y="1645"/>
                </a:lnTo>
                <a:lnTo>
                  <a:pt x="2224" y="1714"/>
                </a:lnTo>
                <a:lnTo>
                  <a:pt x="2218" y="1745"/>
                </a:lnTo>
                <a:lnTo>
                  <a:pt x="2206" y="1775"/>
                </a:lnTo>
                <a:lnTo>
                  <a:pt x="2190" y="1801"/>
                </a:lnTo>
                <a:lnTo>
                  <a:pt x="2169" y="1825"/>
                </a:lnTo>
                <a:lnTo>
                  <a:pt x="2144" y="1843"/>
                </a:lnTo>
                <a:lnTo>
                  <a:pt x="2128" y="2494"/>
                </a:lnTo>
                <a:lnTo>
                  <a:pt x="2125" y="2526"/>
                </a:lnTo>
                <a:lnTo>
                  <a:pt x="2115" y="2556"/>
                </a:lnTo>
                <a:lnTo>
                  <a:pt x="2101" y="2583"/>
                </a:lnTo>
                <a:lnTo>
                  <a:pt x="2080" y="2607"/>
                </a:lnTo>
                <a:lnTo>
                  <a:pt x="2056" y="2628"/>
                </a:lnTo>
                <a:lnTo>
                  <a:pt x="2028" y="2642"/>
                </a:lnTo>
                <a:lnTo>
                  <a:pt x="1997" y="2652"/>
                </a:lnTo>
                <a:lnTo>
                  <a:pt x="1964" y="2656"/>
                </a:lnTo>
                <a:lnTo>
                  <a:pt x="1867" y="2656"/>
                </a:lnTo>
                <a:lnTo>
                  <a:pt x="1839" y="2653"/>
                </a:lnTo>
                <a:lnTo>
                  <a:pt x="1813" y="2646"/>
                </a:lnTo>
                <a:lnTo>
                  <a:pt x="1787" y="2635"/>
                </a:lnTo>
                <a:lnTo>
                  <a:pt x="1763" y="2646"/>
                </a:lnTo>
                <a:lnTo>
                  <a:pt x="1737" y="2653"/>
                </a:lnTo>
                <a:lnTo>
                  <a:pt x="1708" y="2656"/>
                </a:lnTo>
                <a:lnTo>
                  <a:pt x="1611" y="2656"/>
                </a:lnTo>
                <a:lnTo>
                  <a:pt x="1578" y="2652"/>
                </a:lnTo>
                <a:lnTo>
                  <a:pt x="1547" y="2642"/>
                </a:lnTo>
                <a:lnTo>
                  <a:pt x="1519" y="2627"/>
                </a:lnTo>
                <a:lnTo>
                  <a:pt x="1495" y="2607"/>
                </a:lnTo>
                <a:lnTo>
                  <a:pt x="1475" y="2583"/>
                </a:lnTo>
                <a:lnTo>
                  <a:pt x="1460" y="2555"/>
                </a:lnTo>
                <a:lnTo>
                  <a:pt x="1450" y="2524"/>
                </a:lnTo>
                <a:lnTo>
                  <a:pt x="1446" y="2491"/>
                </a:lnTo>
                <a:lnTo>
                  <a:pt x="1436" y="2055"/>
                </a:lnTo>
                <a:lnTo>
                  <a:pt x="1416" y="2080"/>
                </a:lnTo>
                <a:lnTo>
                  <a:pt x="1392" y="2099"/>
                </a:lnTo>
                <a:lnTo>
                  <a:pt x="1363" y="2115"/>
                </a:lnTo>
                <a:lnTo>
                  <a:pt x="1333" y="2125"/>
                </a:lnTo>
                <a:lnTo>
                  <a:pt x="1299" y="2128"/>
                </a:lnTo>
                <a:lnTo>
                  <a:pt x="1202" y="2128"/>
                </a:lnTo>
                <a:lnTo>
                  <a:pt x="1174" y="2126"/>
                </a:lnTo>
                <a:lnTo>
                  <a:pt x="1148" y="2119"/>
                </a:lnTo>
                <a:lnTo>
                  <a:pt x="1122" y="2108"/>
                </a:lnTo>
                <a:lnTo>
                  <a:pt x="1098" y="2119"/>
                </a:lnTo>
                <a:lnTo>
                  <a:pt x="1072" y="2126"/>
                </a:lnTo>
                <a:lnTo>
                  <a:pt x="1043" y="2128"/>
                </a:lnTo>
                <a:lnTo>
                  <a:pt x="946" y="2128"/>
                </a:lnTo>
                <a:lnTo>
                  <a:pt x="914" y="2126"/>
                </a:lnTo>
                <a:lnTo>
                  <a:pt x="885" y="2116"/>
                </a:lnTo>
                <a:lnTo>
                  <a:pt x="858" y="2102"/>
                </a:lnTo>
                <a:lnTo>
                  <a:pt x="835" y="2084"/>
                </a:lnTo>
                <a:lnTo>
                  <a:pt x="814" y="2061"/>
                </a:lnTo>
                <a:lnTo>
                  <a:pt x="798" y="2034"/>
                </a:lnTo>
                <a:lnTo>
                  <a:pt x="794" y="2254"/>
                </a:lnTo>
                <a:lnTo>
                  <a:pt x="790" y="2287"/>
                </a:lnTo>
                <a:lnTo>
                  <a:pt x="780" y="2317"/>
                </a:lnTo>
                <a:lnTo>
                  <a:pt x="765" y="2344"/>
                </a:lnTo>
                <a:lnTo>
                  <a:pt x="745" y="2368"/>
                </a:lnTo>
                <a:lnTo>
                  <a:pt x="721" y="2388"/>
                </a:lnTo>
                <a:lnTo>
                  <a:pt x="693" y="2403"/>
                </a:lnTo>
                <a:lnTo>
                  <a:pt x="662" y="2413"/>
                </a:lnTo>
                <a:lnTo>
                  <a:pt x="629" y="2416"/>
                </a:lnTo>
                <a:lnTo>
                  <a:pt x="532" y="2416"/>
                </a:lnTo>
                <a:lnTo>
                  <a:pt x="503" y="2414"/>
                </a:lnTo>
                <a:lnTo>
                  <a:pt x="477" y="2407"/>
                </a:lnTo>
                <a:lnTo>
                  <a:pt x="453" y="2396"/>
                </a:lnTo>
                <a:lnTo>
                  <a:pt x="427" y="2407"/>
                </a:lnTo>
                <a:lnTo>
                  <a:pt x="401" y="2414"/>
                </a:lnTo>
                <a:lnTo>
                  <a:pt x="373" y="2416"/>
                </a:lnTo>
                <a:lnTo>
                  <a:pt x="276" y="2416"/>
                </a:lnTo>
                <a:lnTo>
                  <a:pt x="243" y="2413"/>
                </a:lnTo>
                <a:lnTo>
                  <a:pt x="212" y="2403"/>
                </a:lnTo>
                <a:lnTo>
                  <a:pt x="184" y="2387"/>
                </a:lnTo>
                <a:lnTo>
                  <a:pt x="160" y="2368"/>
                </a:lnTo>
                <a:lnTo>
                  <a:pt x="139" y="2344"/>
                </a:lnTo>
                <a:lnTo>
                  <a:pt x="125" y="2316"/>
                </a:lnTo>
                <a:lnTo>
                  <a:pt x="115" y="2284"/>
                </a:lnTo>
                <a:lnTo>
                  <a:pt x="112" y="2252"/>
                </a:lnTo>
                <a:lnTo>
                  <a:pt x="96" y="1604"/>
                </a:lnTo>
                <a:lnTo>
                  <a:pt x="71" y="1584"/>
                </a:lnTo>
                <a:lnTo>
                  <a:pt x="50" y="1561"/>
                </a:lnTo>
                <a:lnTo>
                  <a:pt x="34" y="1535"/>
                </a:lnTo>
                <a:lnTo>
                  <a:pt x="22" y="1506"/>
                </a:lnTo>
                <a:lnTo>
                  <a:pt x="16" y="1474"/>
                </a:lnTo>
                <a:lnTo>
                  <a:pt x="10" y="1405"/>
                </a:lnTo>
                <a:lnTo>
                  <a:pt x="5" y="1341"/>
                </a:lnTo>
                <a:lnTo>
                  <a:pt x="3" y="1282"/>
                </a:lnTo>
                <a:lnTo>
                  <a:pt x="0" y="1225"/>
                </a:lnTo>
                <a:lnTo>
                  <a:pt x="0" y="1168"/>
                </a:lnTo>
                <a:lnTo>
                  <a:pt x="2" y="1112"/>
                </a:lnTo>
                <a:lnTo>
                  <a:pt x="4" y="1052"/>
                </a:lnTo>
                <a:lnTo>
                  <a:pt x="8" y="989"/>
                </a:lnTo>
                <a:lnTo>
                  <a:pt x="12" y="919"/>
                </a:lnTo>
                <a:lnTo>
                  <a:pt x="19" y="883"/>
                </a:lnTo>
                <a:lnTo>
                  <a:pt x="29" y="849"/>
                </a:lnTo>
                <a:lnTo>
                  <a:pt x="46" y="819"/>
                </a:lnTo>
                <a:lnTo>
                  <a:pt x="68" y="790"/>
                </a:lnTo>
                <a:lnTo>
                  <a:pt x="93" y="766"/>
                </a:lnTo>
                <a:lnTo>
                  <a:pt x="123" y="744"/>
                </a:lnTo>
                <a:lnTo>
                  <a:pt x="154" y="728"/>
                </a:lnTo>
                <a:lnTo>
                  <a:pt x="188" y="717"/>
                </a:lnTo>
                <a:lnTo>
                  <a:pt x="171" y="676"/>
                </a:lnTo>
                <a:lnTo>
                  <a:pt x="161" y="633"/>
                </a:lnTo>
                <a:lnTo>
                  <a:pt x="158" y="587"/>
                </a:lnTo>
                <a:lnTo>
                  <a:pt x="160" y="542"/>
                </a:lnTo>
                <a:lnTo>
                  <a:pt x="170" y="500"/>
                </a:lnTo>
                <a:lnTo>
                  <a:pt x="185" y="461"/>
                </a:lnTo>
                <a:lnTo>
                  <a:pt x="205" y="424"/>
                </a:lnTo>
                <a:lnTo>
                  <a:pt x="230" y="391"/>
                </a:lnTo>
                <a:lnTo>
                  <a:pt x="260" y="361"/>
                </a:lnTo>
                <a:lnTo>
                  <a:pt x="293" y="337"/>
                </a:lnTo>
                <a:lnTo>
                  <a:pt x="329" y="316"/>
                </a:lnTo>
                <a:lnTo>
                  <a:pt x="369" y="300"/>
                </a:lnTo>
                <a:lnTo>
                  <a:pt x="411" y="292"/>
                </a:lnTo>
                <a:lnTo>
                  <a:pt x="455" y="288"/>
                </a:lnTo>
                <a:lnTo>
                  <a:pt x="500" y="292"/>
                </a:lnTo>
                <a:lnTo>
                  <a:pt x="541" y="300"/>
                </a:lnTo>
                <a:lnTo>
                  <a:pt x="581" y="316"/>
                </a:lnTo>
                <a:lnTo>
                  <a:pt x="617" y="337"/>
                </a:lnTo>
                <a:lnTo>
                  <a:pt x="651" y="362"/>
                </a:lnTo>
                <a:lnTo>
                  <a:pt x="680" y="391"/>
                </a:lnTo>
                <a:lnTo>
                  <a:pt x="705" y="424"/>
                </a:lnTo>
                <a:lnTo>
                  <a:pt x="726" y="461"/>
                </a:lnTo>
                <a:lnTo>
                  <a:pt x="740" y="500"/>
                </a:lnTo>
                <a:lnTo>
                  <a:pt x="766" y="477"/>
                </a:lnTo>
                <a:lnTo>
                  <a:pt x="794" y="456"/>
                </a:lnTo>
                <a:lnTo>
                  <a:pt x="825" y="441"/>
                </a:lnTo>
                <a:lnTo>
                  <a:pt x="858" y="430"/>
                </a:lnTo>
                <a:lnTo>
                  <a:pt x="842" y="389"/>
                </a:lnTo>
                <a:lnTo>
                  <a:pt x="831" y="345"/>
                </a:lnTo>
                <a:lnTo>
                  <a:pt x="827" y="299"/>
                </a:lnTo>
                <a:lnTo>
                  <a:pt x="831" y="256"/>
                </a:lnTo>
                <a:lnTo>
                  <a:pt x="839" y="213"/>
                </a:lnTo>
                <a:lnTo>
                  <a:pt x="855" y="173"/>
                </a:lnTo>
                <a:lnTo>
                  <a:pt x="876" y="137"/>
                </a:lnTo>
                <a:lnTo>
                  <a:pt x="901" y="103"/>
                </a:lnTo>
                <a:lnTo>
                  <a:pt x="930" y="74"/>
                </a:lnTo>
                <a:lnTo>
                  <a:pt x="963" y="49"/>
                </a:lnTo>
                <a:lnTo>
                  <a:pt x="1000" y="28"/>
                </a:lnTo>
                <a:lnTo>
                  <a:pt x="1040" y="14"/>
                </a:lnTo>
                <a:lnTo>
                  <a:pt x="1081" y="4"/>
                </a:lnTo>
                <a:lnTo>
                  <a:pt x="1126" y="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 kern="1200" dirty="0"/>
          </a:p>
        </p:txBody>
      </p:sp>
      <p:grpSp>
        <p:nvGrpSpPr>
          <p:cNvPr id="110" name="Group 109"/>
          <p:cNvGrpSpPr>
            <a:grpSpLocks noChangeAspect="1"/>
          </p:cNvGrpSpPr>
          <p:nvPr/>
        </p:nvGrpSpPr>
        <p:grpSpPr>
          <a:xfrm>
            <a:off x="7876784" y="5683078"/>
            <a:ext cx="627870" cy="512992"/>
            <a:chOff x="12383184" y="2379853"/>
            <a:chExt cx="739841" cy="604476"/>
          </a:xfrm>
        </p:grpSpPr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12383184" y="2379853"/>
              <a:ext cx="739841" cy="604476"/>
            </a:xfrm>
            <a:custGeom>
              <a:avLst/>
              <a:gdLst>
                <a:gd name="T0" fmla="*/ 2925 w 3170"/>
                <a:gd name="T1" fmla="*/ 0 h 2592"/>
                <a:gd name="T2" fmla="*/ 3002 w 3170"/>
                <a:gd name="T3" fmla="*/ 12 h 2592"/>
                <a:gd name="T4" fmla="*/ 3070 w 3170"/>
                <a:gd name="T5" fmla="*/ 47 h 2592"/>
                <a:gd name="T6" fmla="*/ 3123 w 3170"/>
                <a:gd name="T7" fmla="*/ 100 h 2592"/>
                <a:gd name="T8" fmla="*/ 3157 w 3170"/>
                <a:gd name="T9" fmla="*/ 168 h 2592"/>
                <a:gd name="T10" fmla="*/ 3170 w 3170"/>
                <a:gd name="T11" fmla="*/ 245 h 2592"/>
                <a:gd name="T12" fmla="*/ 3166 w 3170"/>
                <a:gd name="T13" fmla="*/ 1940 h 2592"/>
                <a:gd name="T14" fmla="*/ 3142 w 3170"/>
                <a:gd name="T15" fmla="*/ 2013 h 2592"/>
                <a:gd name="T16" fmla="*/ 3098 w 3170"/>
                <a:gd name="T17" fmla="*/ 2073 h 2592"/>
                <a:gd name="T18" fmla="*/ 3037 w 3170"/>
                <a:gd name="T19" fmla="*/ 2118 h 2592"/>
                <a:gd name="T20" fmla="*/ 2965 w 3170"/>
                <a:gd name="T21" fmla="*/ 2142 h 2592"/>
                <a:gd name="T22" fmla="*/ 1400 w 3170"/>
                <a:gd name="T23" fmla="*/ 2146 h 2592"/>
                <a:gd name="T24" fmla="*/ 1392 w 3170"/>
                <a:gd name="T25" fmla="*/ 2145 h 2592"/>
                <a:gd name="T26" fmla="*/ 1389 w 3170"/>
                <a:gd name="T27" fmla="*/ 2387 h 2592"/>
                <a:gd name="T28" fmla="*/ 1365 w 3170"/>
                <a:gd name="T29" fmla="*/ 2460 h 2592"/>
                <a:gd name="T30" fmla="*/ 1320 w 3170"/>
                <a:gd name="T31" fmla="*/ 2521 h 2592"/>
                <a:gd name="T32" fmla="*/ 1260 w 3170"/>
                <a:gd name="T33" fmla="*/ 2566 h 2592"/>
                <a:gd name="T34" fmla="*/ 1186 w 3170"/>
                <a:gd name="T35" fmla="*/ 2590 h 2592"/>
                <a:gd name="T36" fmla="*/ 245 w 3170"/>
                <a:gd name="T37" fmla="*/ 2592 h 2592"/>
                <a:gd name="T38" fmla="*/ 168 w 3170"/>
                <a:gd name="T39" fmla="*/ 2580 h 2592"/>
                <a:gd name="T40" fmla="*/ 100 w 3170"/>
                <a:gd name="T41" fmla="*/ 2545 h 2592"/>
                <a:gd name="T42" fmla="*/ 47 w 3170"/>
                <a:gd name="T43" fmla="*/ 2492 h 2592"/>
                <a:gd name="T44" fmla="*/ 13 w 3170"/>
                <a:gd name="T45" fmla="*/ 2424 h 2592"/>
                <a:gd name="T46" fmla="*/ 0 w 3170"/>
                <a:gd name="T47" fmla="*/ 2347 h 2592"/>
                <a:gd name="T48" fmla="*/ 4 w 3170"/>
                <a:gd name="T49" fmla="*/ 652 h 2592"/>
                <a:gd name="T50" fmla="*/ 28 w 3170"/>
                <a:gd name="T51" fmla="*/ 579 h 2592"/>
                <a:gd name="T52" fmla="*/ 72 w 3170"/>
                <a:gd name="T53" fmla="*/ 519 h 2592"/>
                <a:gd name="T54" fmla="*/ 133 w 3170"/>
                <a:gd name="T55" fmla="*/ 474 h 2592"/>
                <a:gd name="T56" fmla="*/ 205 w 3170"/>
                <a:gd name="T57" fmla="*/ 450 h 2592"/>
                <a:gd name="T58" fmla="*/ 713 w 3170"/>
                <a:gd name="T59" fmla="*/ 446 h 2592"/>
                <a:gd name="T60" fmla="*/ 717 w 3170"/>
                <a:gd name="T61" fmla="*/ 205 h 2592"/>
                <a:gd name="T62" fmla="*/ 741 w 3170"/>
                <a:gd name="T63" fmla="*/ 133 h 2592"/>
                <a:gd name="T64" fmla="*/ 786 w 3170"/>
                <a:gd name="T65" fmla="*/ 71 h 2592"/>
                <a:gd name="T66" fmla="*/ 846 w 3170"/>
                <a:gd name="T67" fmla="*/ 26 h 2592"/>
                <a:gd name="T68" fmla="*/ 919 w 3170"/>
                <a:gd name="T69" fmla="*/ 2 h 2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70" h="2592">
                  <a:moveTo>
                    <a:pt x="959" y="0"/>
                  </a:moveTo>
                  <a:lnTo>
                    <a:pt x="2925" y="0"/>
                  </a:lnTo>
                  <a:lnTo>
                    <a:pt x="2965" y="2"/>
                  </a:lnTo>
                  <a:lnTo>
                    <a:pt x="3002" y="12"/>
                  </a:lnTo>
                  <a:lnTo>
                    <a:pt x="3037" y="26"/>
                  </a:lnTo>
                  <a:lnTo>
                    <a:pt x="3070" y="47"/>
                  </a:lnTo>
                  <a:lnTo>
                    <a:pt x="3098" y="71"/>
                  </a:lnTo>
                  <a:lnTo>
                    <a:pt x="3123" y="100"/>
                  </a:lnTo>
                  <a:lnTo>
                    <a:pt x="3142" y="133"/>
                  </a:lnTo>
                  <a:lnTo>
                    <a:pt x="3157" y="168"/>
                  </a:lnTo>
                  <a:lnTo>
                    <a:pt x="3166" y="205"/>
                  </a:lnTo>
                  <a:lnTo>
                    <a:pt x="3170" y="245"/>
                  </a:lnTo>
                  <a:lnTo>
                    <a:pt x="3170" y="1901"/>
                  </a:lnTo>
                  <a:lnTo>
                    <a:pt x="3166" y="1940"/>
                  </a:lnTo>
                  <a:lnTo>
                    <a:pt x="3157" y="1978"/>
                  </a:lnTo>
                  <a:lnTo>
                    <a:pt x="3142" y="2013"/>
                  </a:lnTo>
                  <a:lnTo>
                    <a:pt x="3123" y="2046"/>
                  </a:lnTo>
                  <a:lnTo>
                    <a:pt x="3098" y="2073"/>
                  </a:lnTo>
                  <a:lnTo>
                    <a:pt x="3070" y="2099"/>
                  </a:lnTo>
                  <a:lnTo>
                    <a:pt x="3037" y="2118"/>
                  </a:lnTo>
                  <a:lnTo>
                    <a:pt x="3002" y="2134"/>
                  </a:lnTo>
                  <a:lnTo>
                    <a:pt x="2965" y="2142"/>
                  </a:lnTo>
                  <a:lnTo>
                    <a:pt x="2925" y="2146"/>
                  </a:lnTo>
                  <a:lnTo>
                    <a:pt x="1400" y="2146"/>
                  </a:lnTo>
                  <a:lnTo>
                    <a:pt x="1396" y="2146"/>
                  </a:lnTo>
                  <a:lnTo>
                    <a:pt x="1392" y="2145"/>
                  </a:lnTo>
                  <a:lnTo>
                    <a:pt x="1392" y="2347"/>
                  </a:lnTo>
                  <a:lnTo>
                    <a:pt x="1389" y="2387"/>
                  </a:lnTo>
                  <a:lnTo>
                    <a:pt x="1379" y="2424"/>
                  </a:lnTo>
                  <a:lnTo>
                    <a:pt x="1365" y="2460"/>
                  </a:lnTo>
                  <a:lnTo>
                    <a:pt x="1344" y="2492"/>
                  </a:lnTo>
                  <a:lnTo>
                    <a:pt x="1320" y="2521"/>
                  </a:lnTo>
                  <a:lnTo>
                    <a:pt x="1291" y="2545"/>
                  </a:lnTo>
                  <a:lnTo>
                    <a:pt x="1260" y="2566"/>
                  </a:lnTo>
                  <a:lnTo>
                    <a:pt x="1223" y="2580"/>
                  </a:lnTo>
                  <a:lnTo>
                    <a:pt x="1186" y="2590"/>
                  </a:lnTo>
                  <a:lnTo>
                    <a:pt x="1146" y="2592"/>
                  </a:lnTo>
                  <a:lnTo>
                    <a:pt x="245" y="2592"/>
                  </a:lnTo>
                  <a:lnTo>
                    <a:pt x="205" y="2590"/>
                  </a:lnTo>
                  <a:lnTo>
                    <a:pt x="168" y="2580"/>
                  </a:lnTo>
                  <a:lnTo>
                    <a:pt x="133" y="2566"/>
                  </a:lnTo>
                  <a:lnTo>
                    <a:pt x="100" y="2545"/>
                  </a:lnTo>
                  <a:lnTo>
                    <a:pt x="72" y="2521"/>
                  </a:lnTo>
                  <a:lnTo>
                    <a:pt x="47" y="2492"/>
                  </a:lnTo>
                  <a:lnTo>
                    <a:pt x="28" y="2460"/>
                  </a:lnTo>
                  <a:lnTo>
                    <a:pt x="13" y="2424"/>
                  </a:lnTo>
                  <a:lnTo>
                    <a:pt x="4" y="2387"/>
                  </a:lnTo>
                  <a:lnTo>
                    <a:pt x="0" y="2347"/>
                  </a:lnTo>
                  <a:lnTo>
                    <a:pt x="0" y="691"/>
                  </a:lnTo>
                  <a:lnTo>
                    <a:pt x="4" y="652"/>
                  </a:lnTo>
                  <a:lnTo>
                    <a:pt x="13" y="614"/>
                  </a:lnTo>
                  <a:lnTo>
                    <a:pt x="28" y="579"/>
                  </a:lnTo>
                  <a:lnTo>
                    <a:pt x="47" y="546"/>
                  </a:lnTo>
                  <a:lnTo>
                    <a:pt x="72" y="519"/>
                  </a:lnTo>
                  <a:lnTo>
                    <a:pt x="100" y="493"/>
                  </a:lnTo>
                  <a:lnTo>
                    <a:pt x="133" y="474"/>
                  </a:lnTo>
                  <a:lnTo>
                    <a:pt x="168" y="458"/>
                  </a:lnTo>
                  <a:lnTo>
                    <a:pt x="205" y="450"/>
                  </a:lnTo>
                  <a:lnTo>
                    <a:pt x="245" y="446"/>
                  </a:lnTo>
                  <a:lnTo>
                    <a:pt x="713" y="446"/>
                  </a:lnTo>
                  <a:lnTo>
                    <a:pt x="713" y="245"/>
                  </a:lnTo>
                  <a:lnTo>
                    <a:pt x="717" y="205"/>
                  </a:lnTo>
                  <a:lnTo>
                    <a:pt x="725" y="168"/>
                  </a:lnTo>
                  <a:lnTo>
                    <a:pt x="741" y="133"/>
                  </a:lnTo>
                  <a:lnTo>
                    <a:pt x="760" y="100"/>
                  </a:lnTo>
                  <a:lnTo>
                    <a:pt x="786" y="71"/>
                  </a:lnTo>
                  <a:lnTo>
                    <a:pt x="814" y="47"/>
                  </a:lnTo>
                  <a:lnTo>
                    <a:pt x="846" y="26"/>
                  </a:lnTo>
                  <a:lnTo>
                    <a:pt x="881" y="12"/>
                  </a:lnTo>
                  <a:lnTo>
                    <a:pt x="919" y="2"/>
                  </a:lnTo>
                  <a:lnTo>
                    <a:pt x="959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138" name="Freeform 137"/>
            <p:cNvSpPr>
              <a:spLocks noEditPoints="1"/>
            </p:cNvSpPr>
            <p:nvPr/>
          </p:nvSpPr>
          <p:spPr bwMode="auto">
            <a:xfrm>
              <a:off x="12411191" y="2511717"/>
              <a:ext cx="268397" cy="444605"/>
            </a:xfrm>
            <a:custGeom>
              <a:avLst/>
              <a:gdLst>
                <a:gd name="T0" fmla="*/ 549 w 1152"/>
                <a:gd name="T1" fmla="*/ 1607 h 1906"/>
                <a:gd name="T2" fmla="*/ 501 w 1152"/>
                <a:gd name="T3" fmla="*/ 1633 h 1906"/>
                <a:gd name="T4" fmla="*/ 475 w 1152"/>
                <a:gd name="T5" fmla="*/ 1680 h 1906"/>
                <a:gd name="T6" fmla="*/ 475 w 1152"/>
                <a:gd name="T7" fmla="*/ 1736 h 1906"/>
                <a:gd name="T8" fmla="*/ 501 w 1152"/>
                <a:gd name="T9" fmla="*/ 1782 h 1906"/>
                <a:gd name="T10" fmla="*/ 549 w 1152"/>
                <a:gd name="T11" fmla="*/ 1809 h 1906"/>
                <a:gd name="T12" fmla="*/ 601 w 1152"/>
                <a:gd name="T13" fmla="*/ 1810 h 1906"/>
                <a:gd name="T14" fmla="*/ 642 w 1152"/>
                <a:gd name="T15" fmla="*/ 1789 h 1906"/>
                <a:gd name="T16" fmla="*/ 671 w 1152"/>
                <a:gd name="T17" fmla="*/ 1754 h 1906"/>
                <a:gd name="T18" fmla="*/ 680 w 1152"/>
                <a:gd name="T19" fmla="*/ 1708 h 1906"/>
                <a:gd name="T20" fmla="*/ 667 w 1152"/>
                <a:gd name="T21" fmla="*/ 1655 h 1906"/>
                <a:gd name="T22" fmla="*/ 628 w 1152"/>
                <a:gd name="T23" fmla="*/ 1617 h 1906"/>
                <a:gd name="T24" fmla="*/ 576 w 1152"/>
                <a:gd name="T25" fmla="*/ 1603 h 1906"/>
                <a:gd name="T26" fmla="*/ 150 w 1152"/>
                <a:gd name="T27" fmla="*/ 1457 h 1906"/>
                <a:gd name="T28" fmla="*/ 1003 w 1152"/>
                <a:gd name="T29" fmla="*/ 215 h 1906"/>
                <a:gd name="T30" fmla="*/ 125 w 1152"/>
                <a:gd name="T31" fmla="*/ 0 h 1906"/>
                <a:gd name="T32" fmla="*/ 1055 w 1152"/>
                <a:gd name="T33" fmla="*/ 3 h 1906"/>
                <a:gd name="T34" fmla="*/ 1105 w 1152"/>
                <a:gd name="T35" fmla="*/ 28 h 1906"/>
                <a:gd name="T36" fmla="*/ 1140 w 1152"/>
                <a:gd name="T37" fmla="*/ 70 h 1906"/>
                <a:gd name="T38" fmla="*/ 1152 w 1152"/>
                <a:gd name="T39" fmla="*/ 125 h 1906"/>
                <a:gd name="T40" fmla="*/ 1149 w 1152"/>
                <a:gd name="T41" fmla="*/ 1810 h 1906"/>
                <a:gd name="T42" fmla="*/ 1125 w 1152"/>
                <a:gd name="T43" fmla="*/ 1859 h 1906"/>
                <a:gd name="T44" fmla="*/ 1082 w 1152"/>
                <a:gd name="T45" fmla="*/ 1894 h 1906"/>
                <a:gd name="T46" fmla="*/ 1026 w 1152"/>
                <a:gd name="T47" fmla="*/ 1906 h 1906"/>
                <a:gd name="T48" fmla="*/ 96 w 1152"/>
                <a:gd name="T49" fmla="*/ 1903 h 1906"/>
                <a:gd name="T50" fmla="*/ 47 w 1152"/>
                <a:gd name="T51" fmla="*/ 1879 h 1906"/>
                <a:gd name="T52" fmla="*/ 13 w 1152"/>
                <a:gd name="T53" fmla="*/ 1836 h 1906"/>
                <a:gd name="T54" fmla="*/ 0 w 1152"/>
                <a:gd name="T55" fmla="*/ 1781 h 1906"/>
                <a:gd name="T56" fmla="*/ 3 w 1152"/>
                <a:gd name="T57" fmla="*/ 96 h 1906"/>
                <a:gd name="T58" fmla="*/ 27 w 1152"/>
                <a:gd name="T59" fmla="*/ 47 h 1906"/>
                <a:gd name="T60" fmla="*/ 70 w 1152"/>
                <a:gd name="T61" fmla="*/ 13 h 1906"/>
                <a:gd name="T62" fmla="*/ 125 w 1152"/>
                <a:gd name="T63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52" h="1906">
                  <a:moveTo>
                    <a:pt x="576" y="1603"/>
                  </a:moveTo>
                  <a:lnTo>
                    <a:pt x="549" y="1607"/>
                  </a:lnTo>
                  <a:lnTo>
                    <a:pt x="523" y="1617"/>
                  </a:lnTo>
                  <a:lnTo>
                    <a:pt x="501" y="1633"/>
                  </a:lnTo>
                  <a:lnTo>
                    <a:pt x="486" y="1655"/>
                  </a:lnTo>
                  <a:lnTo>
                    <a:pt x="475" y="1680"/>
                  </a:lnTo>
                  <a:lnTo>
                    <a:pt x="471" y="1708"/>
                  </a:lnTo>
                  <a:lnTo>
                    <a:pt x="475" y="1736"/>
                  </a:lnTo>
                  <a:lnTo>
                    <a:pt x="486" y="1760"/>
                  </a:lnTo>
                  <a:lnTo>
                    <a:pt x="501" y="1782"/>
                  </a:lnTo>
                  <a:lnTo>
                    <a:pt x="523" y="1798"/>
                  </a:lnTo>
                  <a:lnTo>
                    <a:pt x="549" y="1809"/>
                  </a:lnTo>
                  <a:lnTo>
                    <a:pt x="576" y="1812"/>
                  </a:lnTo>
                  <a:lnTo>
                    <a:pt x="601" y="1810"/>
                  </a:lnTo>
                  <a:lnTo>
                    <a:pt x="622" y="1801"/>
                  </a:lnTo>
                  <a:lnTo>
                    <a:pt x="642" y="1789"/>
                  </a:lnTo>
                  <a:lnTo>
                    <a:pt x="657" y="1773"/>
                  </a:lnTo>
                  <a:lnTo>
                    <a:pt x="671" y="1754"/>
                  </a:lnTo>
                  <a:lnTo>
                    <a:pt x="678" y="1731"/>
                  </a:lnTo>
                  <a:lnTo>
                    <a:pt x="680" y="1708"/>
                  </a:lnTo>
                  <a:lnTo>
                    <a:pt x="677" y="1680"/>
                  </a:lnTo>
                  <a:lnTo>
                    <a:pt x="667" y="1655"/>
                  </a:lnTo>
                  <a:lnTo>
                    <a:pt x="650" y="1633"/>
                  </a:lnTo>
                  <a:lnTo>
                    <a:pt x="628" y="1617"/>
                  </a:lnTo>
                  <a:lnTo>
                    <a:pt x="604" y="1607"/>
                  </a:lnTo>
                  <a:lnTo>
                    <a:pt x="576" y="1603"/>
                  </a:lnTo>
                  <a:close/>
                  <a:moveTo>
                    <a:pt x="150" y="215"/>
                  </a:moveTo>
                  <a:lnTo>
                    <a:pt x="150" y="1457"/>
                  </a:lnTo>
                  <a:lnTo>
                    <a:pt x="1003" y="1457"/>
                  </a:lnTo>
                  <a:lnTo>
                    <a:pt x="1003" y="215"/>
                  </a:lnTo>
                  <a:lnTo>
                    <a:pt x="150" y="215"/>
                  </a:lnTo>
                  <a:close/>
                  <a:moveTo>
                    <a:pt x="125" y="0"/>
                  </a:moveTo>
                  <a:lnTo>
                    <a:pt x="1026" y="0"/>
                  </a:lnTo>
                  <a:lnTo>
                    <a:pt x="1055" y="3"/>
                  </a:lnTo>
                  <a:lnTo>
                    <a:pt x="1082" y="13"/>
                  </a:lnTo>
                  <a:lnTo>
                    <a:pt x="1105" y="28"/>
                  </a:lnTo>
                  <a:lnTo>
                    <a:pt x="1125" y="47"/>
                  </a:lnTo>
                  <a:lnTo>
                    <a:pt x="1140" y="70"/>
                  </a:lnTo>
                  <a:lnTo>
                    <a:pt x="1149" y="96"/>
                  </a:lnTo>
                  <a:lnTo>
                    <a:pt x="1152" y="125"/>
                  </a:lnTo>
                  <a:lnTo>
                    <a:pt x="1152" y="1781"/>
                  </a:lnTo>
                  <a:lnTo>
                    <a:pt x="1149" y="1810"/>
                  </a:lnTo>
                  <a:lnTo>
                    <a:pt x="1140" y="1836"/>
                  </a:lnTo>
                  <a:lnTo>
                    <a:pt x="1125" y="1859"/>
                  </a:lnTo>
                  <a:lnTo>
                    <a:pt x="1105" y="1879"/>
                  </a:lnTo>
                  <a:lnTo>
                    <a:pt x="1082" y="1894"/>
                  </a:lnTo>
                  <a:lnTo>
                    <a:pt x="1055" y="1903"/>
                  </a:lnTo>
                  <a:lnTo>
                    <a:pt x="1026" y="1906"/>
                  </a:lnTo>
                  <a:lnTo>
                    <a:pt x="125" y="1906"/>
                  </a:lnTo>
                  <a:lnTo>
                    <a:pt x="96" y="1903"/>
                  </a:lnTo>
                  <a:lnTo>
                    <a:pt x="70" y="1894"/>
                  </a:lnTo>
                  <a:lnTo>
                    <a:pt x="47" y="1879"/>
                  </a:lnTo>
                  <a:lnTo>
                    <a:pt x="27" y="1859"/>
                  </a:lnTo>
                  <a:lnTo>
                    <a:pt x="13" y="1836"/>
                  </a:lnTo>
                  <a:lnTo>
                    <a:pt x="3" y="1810"/>
                  </a:lnTo>
                  <a:lnTo>
                    <a:pt x="0" y="1781"/>
                  </a:lnTo>
                  <a:lnTo>
                    <a:pt x="0" y="125"/>
                  </a:lnTo>
                  <a:lnTo>
                    <a:pt x="3" y="96"/>
                  </a:lnTo>
                  <a:lnTo>
                    <a:pt x="13" y="70"/>
                  </a:lnTo>
                  <a:lnTo>
                    <a:pt x="27" y="47"/>
                  </a:lnTo>
                  <a:lnTo>
                    <a:pt x="47" y="28"/>
                  </a:lnTo>
                  <a:lnTo>
                    <a:pt x="70" y="13"/>
                  </a:lnTo>
                  <a:lnTo>
                    <a:pt x="96" y="3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139" name="Freeform 138"/>
            <p:cNvSpPr>
              <a:spLocks noEditPoints="1"/>
            </p:cNvSpPr>
            <p:nvPr/>
          </p:nvSpPr>
          <p:spPr bwMode="auto">
            <a:xfrm>
              <a:off x="12578064" y="2407860"/>
              <a:ext cx="516955" cy="444605"/>
            </a:xfrm>
            <a:custGeom>
              <a:avLst/>
              <a:gdLst>
                <a:gd name="T0" fmla="*/ 1404 w 2217"/>
                <a:gd name="T1" fmla="*/ 1581 h 1906"/>
                <a:gd name="T2" fmla="*/ 1363 w 2217"/>
                <a:gd name="T3" fmla="*/ 1600 h 1906"/>
                <a:gd name="T4" fmla="*/ 1334 w 2217"/>
                <a:gd name="T5" fmla="*/ 1637 h 1906"/>
                <a:gd name="T6" fmla="*/ 1324 w 2217"/>
                <a:gd name="T7" fmla="*/ 1683 h 1906"/>
                <a:gd name="T8" fmla="*/ 1337 w 2217"/>
                <a:gd name="T9" fmla="*/ 1736 h 1906"/>
                <a:gd name="T10" fmla="*/ 1375 w 2217"/>
                <a:gd name="T11" fmla="*/ 1773 h 1906"/>
                <a:gd name="T12" fmla="*/ 1428 w 2217"/>
                <a:gd name="T13" fmla="*/ 1788 h 1906"/>
                <a:gd name="T14" fmla="*/ 1481 w 2217"/>
                <a:gd name="T15" fmla="*/ 1773 h 1906"/>
                <a:gd name="T16" fmla="*/ 1519 w 2217"/>
                <a:gd name="T17" fmla="*/ 1736 h 1906"/>
                <a:gd name="T18" fmla="*/ 1533 w 2217"/>
                <a:gd name="T19" fmla="*/ 1683 h 1906"/>
                <a:gd name="T20" fmla="*/ 1522 w 2217"/>
                <a:gd name="T21" fmla="*/ 1642 h 1906"/>
                <a:gd name="T22" fmla="*/ 1493 w 2217"/>
                <a:gd name="T23" fmla="*/ 1604 h 1906"/>
                <a:gd name="T24" fmla="*/ 1452 w 2217"/>
                <a:gd name="T25" fmla="*/ 1581 h 1906"/>
                <a:gd name="T26" fmla="*/ 1109 w 2217"/>
                <a:gd name="T27" fmla="*/ 1577 h 1906"/>
                <a:gd name="T28" fmla="*/ 1063 w 2217"/>
                <a:gd name="T29" fmla="*/ 1588 h 1906"/>
                <a:gd name="T30" fmla="*/ 1026 w 2217"/>
                <a:gd name="T31" fmla="*/ 1617 h 1906"/>
                <a:gd name="T32" fmla="*/ 1007 w 2217"/>
                <a:gd name="T33" fmla="*/ 1658 h 1906"/>
                <a:gd name="T34" fmla="*/ 1007 w 2217"/>
                <a:gd name="T35" fmla="*/ 1710 h 1906"/>
                <a:gd name="T36" fmla="*/ 1035 w 2217"/>
                <a:gd name="T37" fmla="*/ 1756 h 1906"/>
                <a:gd name="T38" fmla="*/ 1081 w 2217"/>
                <a:gd name="T39" fmla="*/ 1784 h 1906"/>
                <a:gd name="T40" fmla="*/ 1136 w 2217"/>
                <a:gd name="T41" fmla="*/ 1784 h 1906"/>
                <a:gd name="T42" fmla="*/ 1182 w 2217"/>
                <a:gd name="T43" fmla="*/ 1756 h 1906"/>
                <a:gd name="T44" fmla="*/ 1210 w 2217"/>
                <a:gd name="T45" fmla="*/ 1710 h 1906"/>
                <a:gd name="T46" fmla="*/ 1210 w 2217"/>
                <a:gd name="T47" fmla="*/ 1662 h 1906"/>
                <a:gd name="T48" fmla="*/ 1191 w 2217"/>
                <a:gd name="T49" fmla="*/ 1622 h 1906"/>
                <a:gd name="T50" fmla="*/ 1155 w 2217"/>
                <a:gd name="T51" fmla="*/ 1591 h 1906"/>
                <a:gd name="T52" fmla="*/ 1109 w 2217"/>
                <a:gd name="T53" fmla="*/ 1577 h 1906"/>
                <a:gd name="T54" fmla="*/ 765 w 2217"/>
                <a:gd name="T55" fmla="*/ 1581 h 1906"/>
                <a:gd name="T56" fmla="*/ 723 w 2217"/>
                <a:gd name="T57" fmla="*/ 1600 h 1906"/>
                <a:gd name="T58" fmla="*/ 695 w 2217"/>
                <a:gd name="T59" fmla="*/ 1637 h 1906"/>
                <a:gd name="T60" fmla="*/ 684 w 2217"/>
                <a:gd name="T61" fmla="*/ 1683 h 1906"/>
                <a:gd name="T62" fmla="*/ 699 w 2217"/>
                <a:gd name="T63" fmla="*/ 1736 h 1906"/>
                <a:gd name="T64" fmla="*/ 736 w 2217"/>
                <a:gd name="T65" fmla="*/ 1773 h 1906"/>
                <a:gd name="T66" fmla="*/ 789 w 2217"/>
                <a:gd name="T67" fmla="*/ 1788 h 1906"/>
                <a:gd name="T68" fmla="*/ 841 w 2217"/>
                <a:gd name="T69" fmla="*/ 1773 h 1906"/>
                <a:gd name="T70" fmla="*/ 880 w 2217"/>
                <a:gd name="T71" fmla="*/ 1736 h 1906"/>
                <a:gd name="T72" fmla="*/ 893 w 2217"/>
                <a:gd name="T73" fmla="*/ 1683 h 1906"/>
                <a:gd name="T74" fmla="*/ 884 w 2217"/>
                <a:gd name="T75" fmla="*/ 1642 h 1906"/>
                <a:gd name="T76" fmla="*/ 855 w 2217"/>
                <a:gd name="T77" fmla="*/ 1604 h 1906"/>
                <a:gd name="T78" fmla="*/ 814 w 2217"/>
                <a:gd name="T79" fmla="*/ 1581 h 1906"/>
                <a:gd name="T80" fmla="*/ 126 w 2217"/>
                <a:gd name="T81" fmla="*/ 0 h 1906"/>
                <a:gd name="T82" fmla="*/ 2121 w 2217"/>
                <a:gd name="T83" fmla="*/ 3 h 1906"/>
                <a:gd name="T84" fmla="*/ 2170 w 2217"/>
                <a:gd name="T85" fmla="*/ 27 h 1906"/>
                <a:gd name="T86" fmla="*/ 2204 w 2217"/>
                <a:gd name="T87" fmla="*/ 70 h 1906"/>
                <a:gd name="T88" fmla="*/ 2217 w 2217"/>
                <a:gd name="T89" fmla="*/ 125 h 1906"/>
                <a:gd name="T90" fmla="*/ 2214 w 2217"/>
                <a:gd name="T91" fmla="*/ 1810 h 1906"/>
                <a:gd name="T92" fmla="*/ 2190 w 2217"/>
                <a:gd name="T93" fmla="*/ 1859 h 1906"/>
                <a:gd name="T94" fmla="*/ 2147 w 2217"/>
                <a:gd name="T95" fmla="*/ 1893 h 1906"/>
                <a:gd name="T96" fmla="*/ 2092 w 2217"/>
                <a:gd name="T97" fmla="*/ 1906 h 1906"/>
                <a:gd name="T98" fmla="*/ 567 w 2217"/>
                <a:gd name="T99" fmla="*/ 1386 h 1906"/>
                <a:gd name="T100" fmla="*/ 2067 w 2217"/>
                <a:gd name="T101" fmla="*/ 214 h 1906"/>
                <a:gd name="T102" fmla="*/ 149 w 2217"/>
                <a:gd name="T103" fmla="*/ 339 h 1906"/>
                <a:gd name="T104" fmla="*/ 0 w 2217"/>
                <a:gd name="T105" fmla="*/ 125 h 1906"/>
                <a:gd name="T106" fmla="*/ 13 w 2217"/>
                <a:gd name="T107" fmla="*/ 70 h 1906"/>
                <a:gd name="T108" fmla="*/ 47 w 2217"/>
                <a:gd name="T109" fmla="*/ 27 h 1906"/>
                <a:gd name="T110" fmla="*/ 97 w 2217"/>
                <a:gd name="T111" fmla="*/ 3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17" h="1906">
                  <a:moveTo>
                    <a:pt x="1428" y="1577"/>
                  </a:moveTo>
                  <a:lnTo>
                    <a:pt x="1404" y="1581"/>
                  </a:lnTo>
                  <a:lnTo>
                    <a:pt x="1382" y="1588"/>
                  </a:lnTo>
                  <a:lnTo>
                    <a:pt x="1363" y="1600"/>
                  </a:lnTo>
                  <a:lnTo>
                    <a:pt x="1347" y="1617"/>
                  </a:lnTo>
                  <a:lnTo>
                    <a:pt x="1334" y="1637"/>
                  </a:lnTo>
                  <a:lnTo>
                    <a:pt x="1326" y="1658"/>
                  </a:lnTo>
                  <a:lnTo>
                    <a:pt x="1324" y="1683"/>
                  </a:lnTo>
                  <a:lnTo>
                    <a:pt x="1328" y="1710"/>
                  </a:lnTo>
                  <a:lnTo>
                    <a:pt x="1337" y="1736"/>
                  </a:lnTo>
                  <a:lnTo>
                    <a:pt x="1354" y="1756"/>
                  </a:lnTo>
                  <a:lnTo>
                    <a:pt x="1375" y="1773"/>
                  </a:lnTo>
                  <a:lnTo>
                    <a:pt x="1400" y="1784"/>
                  </a:lnTo>
                  <a:lnTo>
                    <a:pt x="1428" y="1788"/>
                  </a:lnTo>
                  <a:lnTo>
                    <a:pt x="1456" y="1784"/>
                  </a:lnTo>
                  <a:lnTo>
                    <a:pt x="1481" y="1773"/>
                  </a:lnTo>
                  <a:lnTo>
                    <a:pt x="1502" y="1756"/>
                  </a:lnTo>
                  <a:lnTo>
                    <a:pt x="1519" y="1736"/>
                  </a:lnTo>
                  <a:lnTo>
                    <a:pt x="1529" y="1710"/>
                  </a:lnTo>
                  <a:lnTo>
                    <a:pt x="1533" y="1683"/>
                  </a:lnTo>
                  <a:lnTo>
                    <a:pt x="1531" y="1662"/>
                  </a:lnTo>
                  <a:lnTo>
                    <a:pt x="1522" y="1642"/>
                  </a:lnTo>
                  <a:lnTo>
                    <a:pt x="1510" y="1622"/>
                  </a:lnTo>
                  <a:lnTo>
                    <a:pt x="1493" y="1604"/>
                  </a:lnTo>
                  <a:lnTo>
                    <a:pt x="1474" y="1591"/>
                  </a:lnTo>
                  <a:lnTo>
                    <a:pt x="1452" y="1581"/>
                  </a:lnTo>
                  <a:lnTo>
                    <a:pt x="1428" y="1577"/>
                  </a:lnTo>
                  <a:close/>
                  <a:moveTo>
                    <a:pt x="1109" y="1577"/>
                  </a:moveTo>
                  <a:lnTo>
                    <a:pt x="1085" y="1581"/>
                  </a:lnTo>
                  <a:lnTo>
                    <a:pt x="1063" y="1588"/>
                  </a:lnTo>
                  <a:lnTo>
                    <a:pt x="1043" y="1600"/>
                  </a:lnTo>
                  <a:lnTo>
                    <a:pt x="1026" y="1617"/>
                  </a:lnTo>
                  <a:lnTo>
                    <a:pt x="1014" y="1637"/>
                  </a:lnTo>
                  <a:lnTo>
                    <a:pt x="1007" y="1658"/>
                  </a:lnTo>
                  <a:lnTo>
                    <a:pt x="1003" y="1683"/>
                  </a:lnTo>
                  <a:lnTo>
                    <a:pt x="1007" y="1710"/>
                  </a:lnTo>
                  <a:lnTo>
                    <a:pt x="1018" y="1736"/>
                  </a:lnTo>
                  <a:lnTo>
                    <a:pt x="1035" y="1756"/>
                  </a:lnTo>
                  <a:lnTo>
                    <a:pt x="1055" y="1773"/>
                  </a:lnTo>
                  <a:lnTo>
                    <a:pt x="1081" y="1784"/>
                  </a:lnTo>
                  <a:lnTo>
                    <a:pt x="1109" y="1788"/>
                  </a:lnTo>
                  <a:lnTo>
                    <a:pt x="1136" y="1784"/>
                  </a:lnTo>
                  <a:lnTo>
                    <a:pt x="1162" y="1773"/>
                  </a:lnTo>
                  <a:lnTo>
                    <a:pt x="1182" y="1756"/>
                  </a:lnTo>
                  <a:lnTo>
                    <a:pt x="1199" y="1736"/>
                  </a:lnTo>
                  <a:lnTo>
                    <a:pt x="1210" y="1710"/>
                  </a:lnTo>
                  <a:lnTo>
                    <a:pt x="1214" y="1683"/>
                  </a:lnTo>
                  <a:lnTo>
                    <a:pt x="1210" y="1662"/>
                  </a:lnTo>
                  <a:lnTo>
                    <a:pt x="1203" y="1642"/>
                  </a:lnTo>
                  <a:lnTo>
                    <a:pt x="1191" y="1622"/>
                  </a:lnTo>
                  <a:lnTo>
                    <a:pt x="1174" y="1604"/>
                  </a:lnTo>
                  <a:lnTo>
                    <a:pt x="1155" y="1591"/>
                  </a:lnTo>
                  <a:lnTo>
                    <a:pt x="1133" y="1581"/>
                  </a:lnTo>
                  <a:lnTo>
                    <a:pt x="1109" y="1577"/>
                  </a:lnTo>
                  <a:close/>
                  <a:moveTo>
                    <a:pt x="789" y="1577"/>
                  </a:moveTo>
                  <a:lnTo>
                    <a:pt x="765" y="1581"/>
                  </a:lnTo>
                  <a:lnTo>
                    <a:pt x="744" y="1588"/>
                  </a:lnTo>
                  <a:lnTo>
                    <a:pt x="723" y="1600"/>
                  </a:lnTo>
                  <a:lnTo>
                    <a:pt x="707" y="1617"/>
                  </a:lnTo>
                  <a:lnTo>
                    <a:pt x="695" y="1637"/>
                  </a:lnTo>
                  <a:lnTo>
                    <a:pt x="687" y="1658"/>
                  </a:lnTo>
                  <a:lnTo>
                    <a:pt x="684" y="1683"/>
                  </a:lnTo>
                  <a:lnTo>
                    <a:pt x="688" y="1710"/>
                  </a:lnTo>
                  <a:lnTo>
                    <a:pt x="699" y="1736"/>
                  </a:lnTo>
                  <a:lnTo>
                    <a:pt x="715" y="1756"/>
                  </a:lnTo>
                  <a:lnTo>
                    <a:pt x="736" y="1773"/>
                  </a:lnTo>
                  <a:lnTo>
                    <a:pt x="762" y="1784"/>
                  </a:lnTo>
                  <a:lnTo>
                    <a:pt x="789" y="1788"/>
                  </a:lnTo>
                  <a:lnTo>
                    <a:pt x="817" y="1784"/>
                  </a:lnTo>
                  <a:lnTo>
                    <a:pt x="841" y="1773"/>
                  </a:lnTo>
                  <a:lnTo>
                    <a:pt x="863" y="1756"/>
                  </a:lnTo>
                  <a:lnTo>
                    <a:pt x="880" y="1736"/>
                  </a:lnTo>
                  <a:lnTo>
                    <a:pt x="890" y="1710"/>
                  </a:lnTo>
                  <a:lnTo>
                    <a:pt x="893" y="1683"/>
                  </a:lnTo>
                  <a:lnTo>
                    <a:pt x="891" y="1662"/>
                  </a:lnTo>
                  <a:lnTo>
                    <a:pt x="884" y="1642"/>
                  </a:lnTo>
                  <a:lnTo>
                    <a:pt x="870" y="1622"/>
                  </a:lnTo>
                  <a:lnTo>
                    <a:pt x="855" y="1604"/>
                  </a:lnTo>
                  <a:lnTo>
                    <a:pt x="835" y="1591"/>
                  </a:lnTo>
                  <a:lnTo>
                    <a:pt x="814" y="1581"/>
                  </a:lnTo>
                  <a:lnTo>
                    <a:pt x="789" y="1577"/>
                  </a:lnTo>
                  <a:close/>
                  <a:moveTo>
                    <a:pt x="126" y="0"/>
                  </a:moveTo>
                  <a:lnTo>
                    <a:pt x="2092" y="0"/>
                  </a:lnTo>
                  <a:lnTo>
                    <a:pt x="2121" y="3"/>
                  </a:lnTo>
                  <a:lnTo>
                    <a:pt x="2147" y="12"/>
                  </a:lnTo>
                  <a:lnTo>
                    <a:pt x="2170" y="27"/>
                  </a:lnTo>
                  <a:lnTo>
                    <a:pt x="2190" y="47"/>
                  </a:lnTo>
                  <a:lnTo>
                    <a:pt x="2204" y="70"/>
                  </a:lnTo>
                  <a:lnTo>
                    <a:pt x="2214" y="96"/>
                  </a:lnTo>
                  <a:lnTo>
                    <a:pt x="2217" y="125"/>
                  </a:lnTo>
                  <a:lnTo>
                    <a:pt x="2217" y="1781"/>
                  </a:lnTo>
                  <a:lnTo>
                    <a:pt x="2214" y="1810"/>
                  </a:lnTo>
                  <a:lnTo>
                    <a:pt x="2204" y="1836"/>
                  </a:lnTo>
                  <a:lnTo>
                    <a:pt x="2190" y="1859"/>
                  </a:lnTo>
                  <a:lnTo>
                    <a:pt x="2170" y="1878"/>
                  </a:lnTo>
                  <a:lnTo>
                    <a:pt x="2147" y="1893"/>
                  </a:lnTo>
                  <a:lnTo>
                    <a:pt x="2121" y="1903"/>
                  </a:lnTo>
                  <a:lnTo>
                    <a:pt x="2092" y="1906"/>
                  </a:lnTo>
                  <a:lnTo>
                    <a:pt x="567" y="1906"/>
                  </a:lnTo>
                  <a:lnTo>
                    <a:pt x="567" y="1386"/>
                  </a:lnTo>
                  <a:lnTo>
                    <a:pt x="2067" y="1386"/>
                  </a:lnTo>
                  <a:lnTo>
                    <a:pt x="2067" y="214"/>
                  </a:lnTo>
                  <a:lnTo>
                    <a:pt x="149" y="214"/>
                  </a:lnTo>
                  <a:lnTo>
                    <a:pt x="149" y="339"/>
                  </a:lnTo>
                  <a:lnTo>
                    <a:pt x="0" y="339"/>
                  </a:lnTo>
                  <a:lnTo>
                    <a:pt x="0" y="125"/>
                  </a:lnTo>
                  <a:lnTo>
                    <a:pt x="4" y="96"/>
                  </a:lnTo>
                  <a:lnTo>
                    <a:pt x="13" y="70"/>
                  </a:lnTo>
                  <a:lnTo>
                    <a:pt x="28" y="47"/>
                  </a:lnTo>
                  <a:lnTo>
                    <a:pt x="47" y="27"/>
                  </a:lnTo>
                  <a:lnTo>
                    <a:pt x="70" y="12"/>
                  </a:lnTo>
                  <a:lnTo>
                    <a:pt x="97" y="3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E36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grpSp>
        <p:nvGrpSpPr>
          <p:cNvPr id="153" name="Group 152"/>
          <p:cNvGrpSpPr>
            <a:grpSpLocks noChangeAspect="1"/>
          </p:cNvGrpSpPr>
          <p:nvPr/>
        </p:nvGrpSpPr>
        <p:grpSpPr>
          <a:xfrm>
            <a:off x="5383770" y="3299641"/>
            <a:ext cx="842933" cy="562234"/>
            <a:chOff x="2528592" y="1550357"/>
            <a:chExt cx="889000" cy="592961"/>
          </a:xfrm>
          <a:solidFill>
            <a:srgbClr val="C5EBFB"/>
          </a:solidFill>
        </p:grpSpPr>
        <p:sp>
          <p:nvSpPr>
            <p:cNvPr id="154" name="Freeform 153"/>
            <p:cNvSpPr>
              <a:spLocks/>
            </p:cNvSpPr>
            <p:nvPr/>
          </p:nvSpPr>
          <p:spPr bwMode="white">
            <a:xfrm>
              <a:off x="2528592" y="1550357"/>
              <a:ext cx="889000" cy="592961"/>
            </a:xfrm>
            <a:custGeom>
              <a:avLst/>
              <a:gdLst>
                <a:gd name="T0" fmla="*/ 1638 w 2802"/>
                <a:gd name="T1" fmla="*/ 13 h 2208"/>
                <a:gd name="T2" fmla="*/ 1815 w 2802"/>
                <a:gd name="T3" fmla="*/ 77 h 2208"/>
                <a:gd name="T4" fmla="*/ 1962 w 2802"/>
                <a:gd name="T5" fmla="*/ 190 h 2208"/>
                <a:gd name="T6" fmla="*/ 2072 w 2802"/>
                <a:gd name="T7" fmla="*/ 342 h 2208"/>
                <a:gd name="T8" fmla="*/ 2217 w 2802"/>
                <a:gd name="T9" fmla="*/ 429 h 2208"/>
                <a:gd name="T10" fmla="*/ 2372 w 2802"/>
                <a:gd name="T11" fmla="*/ 519 h 2208"/>
                <a:gd name="T12" fmla="*/ 2489 w 2802"/>
                <a:gd name="T13" fmla="*/ 651 h 2208"/>
                <a:gd name="T14" fmla="*/ 2558 w 2802"/>
                <a:gd name="T15" fmla="*/ 817 h 2208"/>
                <a:gd name="T16" fmla="*/ 2571 w 2802"/>
                <a:gd name="T17" fmla="*/ 973 h 2208"/>
                <a:gd name="T18" fmla="*/ 2695 w 2802"/>
                <a:gd name="T19" fmla="*/ 1081 h 2208"/>
                <a:gd name="T20" fmla="*/ 2775 w 2802"/>
                <a:gd name="T21" fmla="*/ 1221 h 2208"/>
                <a:gd name="T22" fmla="*/ 2802 w 2802"/>
                <a:gd name="T23" fmla="*/ 1385 h 2208"/>
                <a:gd name="T24" fmla="*/ 2771 w 2802"/>
                <a:gd name="T25" fmla="*/ 1559 h 2208"/>
                <a:gd name="T26" fmla="*/ 2681 w 2802"/>
                <a:gd name="T27" fmla="*/ 1704 h 2208"/>
                <a:gd name="T28" fmla="*/ 2547 w 2802"/>
                <a:gd name="T29" fmla="*/ 1809 h 2208"/>
                <a:gd name="T30" fmla="*/ 2382 w 2802"/>
                <a:gd name="T31" fmla="*/ 1862 h 2208"/>
                <a:gd name="T32" fmla="*/ 2189 w 2802"/>
                <a:gd name="T33" fmla="*/ 1866 h 2208"/>
                <a:gd name="T34" fmla="*/ 2178 w 2802"/>
                <a:gd name="T35" fmla="*/ 2012 h 2208"/>
                <a:gd name="T36" fmla="*/ 2102 w 2802"/>
                <a:gd name="T37" fmla="*/ 2097 h 2208"/>
                <a:gd name="T38" fmla="*/ 1963 w 2802"/>
                <a:gd name="T39" fmla="*/ 2164 h 2208"/>
                <a:gd name="T40" fmla="*/ 1773 w 2802"/>
                <a:gd name="T41" fmla="*/ 2201 h 2208"/>
                <a:gd name="T42" fmla="*/ 1538 w 2802"/>
                <a:gd name="T43" fmla="*/ 2207 h 2208"/>
                <a:gd name="T44" fmla="*/ 1330 w 2802"/>
                <a:gd name="T45" fmla="*/ 2180 h 2208"/>
                <a:gd name="T46" fmla="*/ 1175 w 2802"/>
                <a:gd name="T47" fmla="*/ 2123 h 2208"/>
                <a:gd name="T48" fmla="*/ 1071 w 2802"/>
                <a:gd name="T49" fmla="*/ 2035 h 2208"/>
                <a:gd name="T50" fmla="*/ 1047 w 2802"/>
                <a:gd name="T51" fmla="*/ 1964 h 2208"/>
                <a:gd name="T52" fmla="*/ 546 w 2802"/>
                <a:gd name="T53" fmla="*/ 1862 h 2208"/>
                <a:gd name="T54" fmla="*/ 360 w 2802"/>
                <a:gd name="T55" fmla="*/ 1811 h 2208"/>
                <a:gd name="T56" fmla="*/ 202 w 2802"/>
                <a:gd name="T57" fmla="*/ 1707 h 2208"/>
                <a:gd name="T58" fmla="*/ 83 w 2802"/>
                <a:gd name="T59" fmla="*/ 1562 h 2208"/>
                <a:gd name="T60" fmla="*/ 13 w 2802"/>
                <a:gd name="T61" fmla="*/ 1383 h 2208"/>
                <a:gd name="T62" fmla="*/ 2 w 2802"/>
                <a:gd name="T63" fmla="*/ 1189 h 2208"/>
                <a:gd name="T64" fmla="*/ 49 w 2802"/>
                <a:gd name="T65" fmla="*/ 1011 h 2208"/>
                <a:gd name="T66" fmla="*/ 145 w 2802"/>
                <a:gd name="T67" fmla="*/ 856 h 2208"/>
                <a:gd name="T68" fmla="*/ 281 w 2802"/>
                <a:gd name="T69" fmla="*/ 736 h 2208"/>
                <a:gd name="T70" fmla="*/ 401 w 2802"/>
                <a:gd name="T71" fmla="*/ 617 h 2208"/>
                <a:gd name="T72" fmla="*/ 468 w 2802"/>
                <a:gd name="T73" fmla="*/ 446 h 2208"/>
                <a:gd name="T74" fmla="*/ 587 w 2802"/>
                <a:gd name="T75" fmla="*/ 310 h 2208"/>
                <a:gd name="T76" fmla="*/ 744 w 2802"/>
                <a:gd name="T77" fmla="*/ 218 h 2208"/>
                <a:gd name="T78" fmla="*/ 931 w 2802"/>
                <a:gd name="T79" fmla="*/ 185 h 2208"/>
                <a:gd name="T80" fmla="*/ 1096 w 2802"/>
                <a:gd name="T81" fmla="*/ 154 h 2208"/>
                <a:gd name="T82" fmla="*/ 1258 w 2802"/>
                <a:gd name="T83" fmla="*/ 52 h 2208"/>
                <a:gd name="T84" fmla="*/ 1445 w 2802"/>
                <a:gd name="T85" fmla="*/ 4 h 2208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747 w 10000"/>
                <a:gd name="connsiteY68" fmla="*/ 9873 h 10000"/>
                <a:gd name="connsiteX69" fmla="*/ 4543 w 10000"/>
                <a:gd name="connsiteY69" fmla="*/ 9801 h 10000"/>
                <a:gd name="connsiteX70" fmla="*/ 4358 w 10000"/>
                <a:gd name="connsiteY70" fmla="*/ 9715 h 10000"/>
                <a:gd name="connsiteX71" fmla="*/ 4047 w 10000"/>
                <a:gd name="connsiteY71" fmla="*/ 9497 h 10000"/>
                <a:gd name="connsiteX72" fmla="*/ 3926 w 10000"/>
                <a:gd name="connsiteY72" fmla="*/ 9366 h 10000"/>
                <a:gd name="connsiteX73" fmla="*/ 3822 w 10000"/>
                <a:gd name="connsiteY73" fmla="*/ 9216 h 10000"/>
                <a:gd name="connsiteX74" fmla="*/ 3776 w 10000"/>
                <a:gd name="connsiteY74" fmla="*/ 9112 h 10000"/>
                <a:gd name="connsiteX75" fmla="*/ 3747 w 10000"/>
                <a:gd name="connsiteY75" fmla="*/ 9008 h 10000"/>
                <a:gd name="connsiteX76" fmla="*/ 3737 w 10000"/>
                <a:gd name="connsiteY76" fmla="*/ 8895 h 10000"/>
                <a:gd name="connsiteX77" fmla="*/ 3737 w 10000"/>
                <a:gd name="connsiteY77" fmla="*/ 8451 h 10000"/>
                <a:gd name="connsiteX78" fmla="*/ 2188 w 10000"/>
                <a:gd name="connsiteY78" fmla="*/ 8451 h 10000"/>
                <a:gd name="connsiteX79" fmla="*/ 1949 w 10000"/>
                <a:gd name="connsiteY79" fmla="*/ 8433 h 10000"/>
                <a:gd name="connsiteX80" fmla="*/ 1717 w 10000"/>
                <a:gd name="connsiteY80" fmla="*/ 8383 h 10000"/>
                <a:gd name="connsiteX81" fmla="*/ 1495 w 10000"/>
                <a:gd name="connsiteY81" fmla="*/ 8306 h 10000"/>
                <a:gd name="connsiteX82" fmla="*/ 1285 w 10000"/>
                <a:gd name="connsiteY82" fmla="*/ 8202 h 10000"/>
                <a:gd name="connsiteX83" fmla="*/ 1081 w 10000"/>
                <a:gd name="connsiteY83" fmla="*/ 8071 h 10000"/>
                <a:gd name="connsiteX84" fmla="*/ 896 w 10000"/>
                <a:gd name="connsiteY84" fmla="*/ 7912 h 10000"/>
                <a:gd name="connsiteX85" fmla="*/ 721 w 10000"/>
                <a:gd name="connsiteY85" fmla="*/ 7731 h 10000"/>
                <a:gd name="connsiteX86" fmla="*/ 564 w 10000"/>
                <a:gd name="connsiteY86" fmla="*/ 7532 h 10000"/>
                <a:gd name="connsiteX87" fmla="*/ 421 w 10000"/>
                <a:gd name="connsiteY87" fmla="*/ 7310 h 10000"/>
                <a:gd name="connsiteX88" fmla="*/ 296 w 10000"/>
                <a:gd name="connsiteY88" fmla="*/ 7074 h 10000"/>
                <a:gd name="connsiteX89" fmla="*/ 193 w 10000"/>
                <a:gd name="connsiteY89" fmla="*/ 6816 h 10000"/>
                <a:gd name="connsiteX90" fmla="*/ 111 w 10000"/>
                <a:gd name="connsiteY90" fmla="*/ 6549 h 10000"/>
                <a:gd name="connsiteX91" fmla="*/ 46 w 10000"/>
                <a:gd name="connsiteY91" fmla="*/ 6264 h 10000"/>
                <a:gd name="connsiteX92" fmla="*/ 11 w 10000"/>
                <a:gd name="connsiteY92" fmla="*/ 5974 h 10000"/>
                <a:gd name="connsiteX93" fmla="*/ 0 w 10000"/>
                <a:gd name="connsiteY93" fmla="*/ 5675 h 10000"/>
                <a:gd name="connsiteX94" fmla="*/ 7 w 10000"/>
                <a:gd name="connsiteY94" fmla="*/ 5385 h 10000"/>
                <a:gd name="connsiteX95" fmla="*/ 43 w 10000"/>
                <a:gd name="connsiteY95" fmla="*/ 5104 h 10000"/>
                <a:gd name="connsiteX96" fmla="*/ 96 w 10000"/>
                <a:gd name="connsiteY96" fmla="*/ 4837 h 10000"/>
                <a:gd name="connsiteX97" fmla="*/ 175 w 10000"/>
                <a:gd name="connsiteY97" fmla="*/ 4579 h 10000"/>
                <a:gd name="connsiteX98" fmla="*/ 271 w 10000"/>
                <a:gd name="connsiteY98" fmla="*/ 4325 h 10000"/>
                <a:gd name="connsiteX99" fmla="*/ 385 w 10000"/>
                <a:gd name="connsiteY99" fmla="*/ 4099 h 10000"/>
                <a:gd name="connsiteX100" fmla="*/ 517 w 10000"/>
                <a:gd name="connsiteY100" fmla="*/ 3877 h 10000"/>
                <a:gd name="connsiteX101" fmla="*/ 667 w 10000"/>
                <a:gd name="connsiteY101" fmla="*/ 3673 h 10000"/>
                <a:gd name="connsiteX102" fmla="*/ 828 w 10000"/>
                <a:gd name="connsiteY102" fmla="*/ 3496 h 10000"/>
                <a:gd name="connsiteX103" fmla="*/ 1003 w 10000"/>
                <a:gd name="connsiteY103" fmla="*/ 3333 h 10000"/>
                <a:gd name="connsiteX104" fmla="*/ 1196 w 10000"/>
                <a:gd name="connsiteY104" fmla="*/ 3193 h 10000"/>
                <a:gd name="connsiteX105" fmla="*/ 1395 w 10000"/>
                <a:gd name="connsiteY105" fmla="*/ 3080 h 10000"/>
                <a:gd name="connsiteX106" fmla="*/ 1431 w 10000"/>
                <a:gd name="connsiteY106" fmla="*/ 2794 h 10000"/>
                <a:gd name="connsiteX107" fmla="*/ 1488 w 10000"/>
                <a:gd name="connsiteY107" fmla="*/ 2523 h 10000"/>
                <a:gd name="connsiteX108" fmla="*/ 1570 w 10000"/>
                <a:gd name="connsiteY108" fmla="*/ 2260 h 10000"/>
                <a:gd name="connsiteX109" fmla="*/ 1670 w 10000"/>
                <a:gd name="connsiteY109" fmla="*/ 2020 h 10000"/>
                <a:gd name="connsiteX110" fmla="*/ 1795 w 10000"/>
                <a:gd name="connsiteY110" fmla="*/ 1789 h 10000"/>
                <a:gd name="connsiteX111" fmla="*/ 1938 w 10000"/>
                <a:gd name="connsiteY111" fmla="*/ 1585 h 10000"/>
                <a:gd name="connsiteX112" fmla="*/ 2095 w 10000"/>
                <a:gd name="connsiteY112" fmla="*/ 1404 h 10000"/>
                <a:gd name="connsiteX113" fmla="*/ 2270 w 10000"/>
                <a:gd name="connsiteY113" fmla="*/ 1236 h 10000"/>
                <a:gd name="connsiteX114" fmla="*/ 2459 w 10000"/>
                <a:gd name="connsiteY114" fmla="*/ 1101 h 10000"/>
                <a:gd name="connsiteX115" fmla="*/ 2655 w 10000"/>
                <a:gd name="connsiteY115" fmla="*/ 987 h 10000"/>
                <a:gd name="connsiteX116" fmla="*/ 2873 w 10000"/>
                <a:gd name="connsiteY116" fmla="*/ 910 h 10000"/>
                <a:gd name="connsiteX117" fmla="*/ 3094 w 10000"/>
                <a:gd name="connsiteY117" fmla="*/ 856 h 10000"/>
                <a:gd name="connsiteX118" fmla="*/ 3323 w 10000"/>
                <a:gd name="connsiteY118" fmla="*/ 838 h 10000"/>
                <a:gd name="connsiteX119" fmla="*/ 3537 w 10000"/>
                <a:gd name="connsiteY119" fmla="*/ 856 h 10000"/>
                <a:gd name="connsiteX120" fmla="*/ 3744 w 10000"/>
                <a:gd name="connsiteY120" fmla="*/ 897 h 10000"/>
                <a:gd name="connsiteX121" fmla="*/ 3911 w 10000"/>
                <a:gd name="connsiteY121" fmla="*/ 697 h 10000"/>
                <a:gd name="connsiteX122" fmla="*/ 4094 w 10000"/>
                <a:gd name="connsiteY122" fmla="*/ 521 h 10000"/>
                <a:gd name="connsiteX123" fmla="*/ 4290 w 10000"/>
                <a:gd name="connsiteY123" fmla="*/ 362 h 10000"/>
                <a:gd name="connsiteX124" fmla="*/ 4490 w 10000"/>
                <a:gd name="connsiteY124" fmla="*/ 236 h 10000"/>
                <a:gd name="connsiteX125" fmla="*/ 4707 w 10000"/>
                <a:gd name="connsiteY125" fmla="*/ 131 h 10000"/>
                <a:gd name="connsiteX126" fmla="*/ 4925 w 10000"/>
                <a:gd name="connsiteY126" fmla="*/ 59 h 10000"/>
                <a:gd name="connsiteX127" fmla="*/ 5157 w 10000"/>
                <a:gd name="connsiteY127" fmla="*/ 18 h 10000"/>
                <a:gd name="connsiteX128" fmla="*/ 5389 w 10000"/>
                <a:gd name="connsiteY128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747 w 10000"/>
                <a:gd name="connsiteY68" fmla="*/ 9873 h 10000"/>
                <a:gd name="connsiteX69" fmla="*/ 4543 w 10000"/>
                <a:gd name="connsiteY69" fmla="*/ 9801 h 10000"/>
                <a:gd name="connsiteX70" fmla="*/ 4047 w 10000"/>
                <a:gd name="connsiteY70" fmla="*/ 9497 h 10000"/>
                <a:gd name="connsiteX71" fmla="*/ 3926 w 10000"/>
                <a:gd name="connsiteY71" fmla="*/ 9366 h 10000"/>
                <a:gd name="connsiteX72" fmla="*/ 3822 w 10000"/>
                <a:gd name="connsiteY72" fmla="*/ 9216 h 10000"/>
                <a:gd name="connsiteX73" fmla="*/ 3776 w 10000"/>
                <a:gd name="connsiteY73" fmla="*/ 9112 h 10000"/>
                <a:gd name="connsiteX74" fmla="*/ 3747 w 10000"/>
                <a:gd name="connsiteY74" fmla="*/ 9008 h 10000"/>
                <a:gd name="connsiteX75" fmla="*/ 3737 w 10000"/>
                <a:gd name="connsiteY75" fmla="*/ 8895 h 10000"/>
                <a:gd name="connsiteX76" fmla="*/ 3737 w 10000"/>
                <a:gd name="connsiteY76" fmla="*/ 8451 h 10000"/>
                <a:gd name="connsiteX77" fmla="*/ 2188 w 10000"/>
                <a:gd name="connsiteY77" fmla="*/ 8451 h 10000"/>
                <a:gd name="connsiteX78" fmla="*/ 1949 w 10000"/>
                <a:gd name="connsiteY78" fmla="*/ 8433 h 10000"/>
                <a:gd name="connsiteX79" fmla="*/ 1717 w 10000"/>
                <a:gd name="connsiteY79" fmla="*/ 8383 h 10000"/>
                <a:gd name="connsiteX80" fmla="*/ 1495 w 10000"/>
                <a:gd name="connsiteY80" fmla="*/ 8306 h 10000"/>
                <a:gd name="connsiteX81" fmla="*/ 1285 w 10000"/>
                <a:gd name="connsiteY81" fmla="*/ 8202 h 10000"/>
                <a:gd name="connsiteX82" fmla="*/ 1081 w 10000"/>
                <a:gd name="connsiteY82" fmla="*/ 8071 h 10000"/>
                <a:gd name="connsiteX83" fmla="*/ 896 w 10000"/>
                <a:gd name="connsiteY83" fmla="*/ 7912 h 10000"/>
                <a:gd name="connsiteX84" fmla="*/ 721 w 10000"/>
                <a:gd name="connsiteY84" fmla="*/ 7731 h 10000"/>
                <a:gd name="connsiteX85" fmla="*/ 564 w 10000"/>
                <a:gd name="connsiteY85" fmla="*/ 7532 h 10000"/>
                <a:gd name="connsiteX86" fmla="*/ 421 w 10000"/>
                <a:gd name="connsiteY86" fmla="*/ 7310 h 10000"/>
                <a:gd name="connsiteX87" fmla="*/ 296 w 10000"/>
                <a:gd name="connsiteY87" fmla="*/ 7074 h 10000"/>
                <a:gd name="connsiteX88" fmla="*/ 193 w 10000"/>
                <a:gd name="connsiteY88" fmla="*/ 6816 h 10000"/>
                <a:gd name="connsiteX89" fmla="*/ 111 w 10000"/>
                <a:gd name="connsiteY89" fmla="*/ 6549 h 10000"/>
                <a:gd name="connsiteX90" fmla="*/ 46 w 10000"/>
                <a:gd name="connsiteY90" fmla="*/ 6264 h 10000"/>
                <a:gd name="connsiteX91" fmla="*/ 11 w 10000"/>
                <a:gd name="connsiteY91" fmla="*/ 5974 h 10000"/>
                <a:gd name="connsiteX92" fmla="*/ 0 w 10000"/>
                <a:gd name="connsiteY92" fmla="*/ 5675 h 10000"/>
                <a:gd name="connsiteX93" fmla="*/ 7 w 10000"/>
                <a:gd name="connsiteY93" fmla="*/ 5385 h 10000"/>
                <a:gd name="connsiteX94" fmla="*/ 43 w 10000"/>
                <a:gd name="connsiteY94" fmla="*/ 5104 h 10000"/>
                <a:gd name="connsiteX95" fmla="*/ 96 w 10000"/>
                <a:gd name="connsiteY95" fmla="*/ 4837 h 10000"/>
                <a:gd name="connsiteX96" fmla="*/ 175 w 10000"/>
                <a:gd name="connsiteY96" fmla="*/ 4579 h 10000"/>
                <a:gd name="connsiteX97" fmla="*/ 271 w 10000"/>
                <a:gd name="connsiteY97" fmla="*/ 4325 h 10000"/>
                <a:gd name="connsiteX98" fmla="*/ 385 w 10000"/>
                <a:gd name="connsiteY98" fmla="*/ 4099 h 10000"/>
                <a:gd name="connsiteX99" fmla="*/ 517 w 10000"/>
                <a:gd name="connsiteY99" fmla="*/ 3877 h 10000"/>
                <a:gd name="connsiteX100" fmla="*/ 667 w 10000"/>
                <a:gd name="connsiteY100" fmla="*/ 3673 h 10000"/>
                <a:gd name="connsiteX101" fmla="*/ 828 w 10000"/>
                <a:gd name="connsiteY101" fmla="*/ 3496 h 10000"/>
                <a:gd name="connsiteX102" fmla="*/ 1003 w 10000"/>
                <a:gd name="connsiteY102" fmla="*/ 3333 h 10000"/>
                <a:gd name="connsiteX103" fmla="*/ 1196 w 10000"/>
                <a:gd name="connsiteY103" fmla="*/ 3193 h 10000"/>
                <a:gd name="connsiteX104" fmla="*/ 1395 w 10000"/>
                <a:gd name="connsiteY104" fmla="*/ 3080 h 10000"/>
                <a:gd name="connsiteX105" fmla="*/ 1431 w 10000"/>
                <a:gd name="connsiteY105" fmla="*/ 2794 h 10000"/>
                <a:gd name="connsiteX106" fmla="*/ 1488 w 10000"/>
                <a:gd name="connsiteY106" fmla="*/ 2523 h 10000"/>
                <a:gd name="connsiteX107" fmla="*/ 1570 w 10000"/>
                <a:gd name="connsiteY107" fmla="*/ 2260 h 10000"/>
                <a:gd name="connsiteX108" fmla="*/ 1670 w 10000"/>
                <a:gd name="connsiteY108" fmla="*/ 2020 h 10000"/>
                <a:gd name="connsiteX109" fmla="*/ 1795 w 10000"/>
                <a:gd name="connsiteY109" fmla="*/ 1789 h 10000"/>
                <a:gd name="connsiteX110" fmla="*/ 1938 w 10000"/>
                <a:gd name="connsiteY110" fmla="*/ 1585 h 10000"/>
                <a:gd name="connsiteX111" fmla="*/ 2095 w 10000"/>
                <a:gd name="connsiteY111" fmla="*/ 1404 h 10000"/>
                <a:gd name="connsiteX112" fmla="*/ 2270 w 10000"/>
                <a:gd name="connsiteY112" fmla="*/ 1236 h 10000"/>
                <a:gd name="connsiteX113" fmla="*/ 2459 w 10000"/>
                <a:gd name="connsiteY113" fmla="*/ 1101 h 10000"/>
                <a:gd name="connsiteX114" fmla="*/ 2655 w 10000"/>
                <a:gd name="connsiteY114" fmla="*/ 987 h 10000"/>
                <a:gd name="connsiteX115" fmla="*/ 2873 w 10000"/>
                <a:gd name="connsiteY115" fmla="*/ 910 h 10000"/>
                <a:gd name="connsiteX116" fmla="*/ 3094 w 10000"/>
                <a:gd name="connsiteY116" fmla="*/ 856 h 10000"/>
                <a:gd name="connsiteX117" fmla="*/ 3323 w 10000"/>
                <a:gd name="connsiteY117" fmla="*/ 838 h 10000"/>
                <a:gd name="connsiteX118" fmla="*/ 3537 w 10000"/>
                <a:gd name="connsiteY118" fmla="*/ 856 h 10000"/>
                <a:gd name="connsiteX119" fmla="*/ 3744 w 10000"/>
                <a:gd name="connsiteY119" fmla="*/ 897 h 10000"/>
                <a:gd name="connsiteX120" fmla="*/ 3911 w 10000"/>
                <a:gd name="connsiteY120" fmla="*/ 697 h 10000"/>
                <a:gd name="connsiteX121" fmla="*/ 4094 w 10000"/>
                <a:gd name="connsiteY121" fmla="*/ 521 h 10000"/>
                <a:gd name="connsiteX122" fmla="*/ 4290 w 10000"/>
                <a:gd name="connsiteY122" fmla="*/ 362 h 10000"/>
                <a:gd name="connsiteX123" fmla="*/ 4490 w 10000"/>
                <a:gd name="connsiteY123" fmla="*/ 236 h 10000"/>
                <a:gd name="connsiteX124" fmla="*/ 4707 w 10000"/>
                <a:gd name="connsiteY124" fmla="*/ 131 h 10000"/>
                <a:gd name="connsiteX125" fmla="*/ 4925 w 10000"/>
                <a:gd name="connsiteY125" fmla="*/ 59 h 10000"/>
                <a:gd name="connsiteX126" fmla="*/ 5157 w 10000"/>
                <a:gd name="connsiteY126" fmla="*/ 18 h 10000"/>
                <a:gd name="connsiteX127" fmla="*/ 5389 w 10000"/>
                <a:gd name="connsiteY127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4047 w 10000"/>
                <a:gd name="connsiteY69" fmla="*/ 9497 h 10000"/>
                <a:gd name="connsiteX70" fmla="*/ 3926 w 10000"/>
                <a:gd name="connsiteY70" fmla="*/ 9366 h 10000"/>
                <a:gd name="connsiteX71" fmla="*/ 3822 w 10000"/>
                <a:gd name="connsiteY71" fmla="*/ 9216 h 10000"/>
                <a:gd name="connsiteX72" fmla="*/ 3776 w 10000"/>
                <a:gd name="connsiteY72" fmla="*/ 9112 h 10000"/>
                <a:gd name="connsiteX73" fmla="*/ 3747 w 10000"/>
                <a:gd name="connsiteY73" fmla="*/ 9008 h 10000"/>
                <a:gd name="connsiteX74" fmla="*/ 3737 w 10000"/>
                <a:gd name="connsiteY74" fmla="*/ 8895 h 10000"/>
                <a:gd name="connsiteX75" fmla="*/ 3737 w 10000"/>
                <a:gd name="connsiteY75" fmla="*/ 8451 h 10000"/>
                <a:gd name="connsiteX76" fmla="*/ 2188 w 10000"/>
                <a:gd name="connsiteY76" fmla="*/ 8451 h 10000"/>
                <a:gd name="connsiteX77" fmla="*/ 1949 w 10000"/>
                <a:gd name="connsiteY77" fmla="*/ 8433 h 10000"/>
                <a:gd name="connsiteX78" fmla="*/ 1717 w 10000"/>
                <a:gd name="connsiteY78" fmla="*/ 8383 h 10000"/>
                <a:gd name="connsiteX79" fmla="*/ 1495 w 10000"/>
                <a:gd name="connsiteY79" fmla="*/ 8306 h 10000"/>
                <a:gd name="connsiteX80" fmla="*/ 1285 w 10000"/>
                <a:gd name="connsiteY80" fmla="*/ 8202 h 10000"/>
                <a:gd name="connsiteX81" fmla="*/ 1081 w 10000"/>
                <a:gd name="connsiteY81" fmla="*/ 8071 h 10000"/>
                <a:gd name="connsiteX82" fmla="*/ 896 w 10000"/>
                <a:gd name="connsiteY82" fmla="*/ 7912 h 10000"/>
                <a:gd name="connsiteX83" fmla="*/ 721 w 10000"/>
                <a:gd name="connsiteY83" fmla="*/ 7731 h 10000"/>
                <a:gd name="connsiteX84" fmla="*/ 564 w 10000"/>
                <a:gd name="connsiteY84" fmla="*/ 7532 h 10000"/>
                <a:gd name="connsiteX85" fmla="*/ 421 w 10000"/>
                <a:gd name="connsiteY85" fmla="*/ 7310 h 10000"/>
                <a:gd name="connsiteX86" fmla="*/ 296 w 10000"/>
                <a:gd name="connsiteY86" fmla="*/ 7074 h 10000"/>
                <a:gd name="connsiteX87" fmla="*/ 193 w 10000"/>
                <a:gd name="connsiteY87" fmla="*/ 6816 h 10000"/>
                <a:gd name="connsiteX88" fmla="*/ 111 w 10000"/>
                <a:gd name="connsiteY88" fmla="*/ 6549 h 10000"/>
                <a:gd name="connsiteX89" fmla="*/ 46 w 10000"/>
                <a:gd name="connsiteY89" fmla="*/ 6264 h 10000"/>
                <a:gd name="connsiteX90" fmla="*/ 11 w 10000"/>
                <a:gd name="connsiteY90" fmla="*/ 5974 h 10000"/>
                <a:gd name="connsiteX91" fmla="*/ 0 w 10000"/>
                <a:gd name="connsiteY91" fmla="*/ 5675 h 10000"/>
                <a:gd name="connsiteX92" fmla="*/ 7 w 10000"/>
                <a:gd name="connsiteY92" fmla="*/ 5385 h 10000"/>
                <a:gd name="connsiteX93" fmla="*/ 43 w 10000"/>
                <a:gd name="connsiteY93" fmla="*/ 5104 h 10000"/>
                <a:gd name="connsiteX94" fmla="*/ 96 w 10000"/>
                <a:gd name="connsiteY94" fmla="*/ 4837 h 10000"/>
                <a:gd name="connsiteX95" fmla="*/ 175 w 10000"/>
                <a:gd name="connsiteY95" fmla="*/ 4579 h 10000"/>
                <a:gd name="connsiteX96" fmla="*/ 271 w 10000"/>
                <a:gd name="connsiteY96" fmla="*/ 4325 h 10000"/>
                <a:gd name="connsiteX97" fmla="*/ 385 w 10000"/>
                <a:gd name="connsiteY97" fmla="*/ 4099 h 10000"/>
                <a:gd name="connsiteX98" fmla="*/ 517 w 10000"/>
                <a:gd name="connsiteY98" fmla="*/ 3877 h 10000"/>
                <a:gd name="connsiteX99" fmla="*/ 667 w 10000"/>
                <a:gd name="connsiteY99" fmla="*/ 3673 h 10000"/>
                <a:gd name="connsiteX100" fmla="*/ 828 w 10000"/>
                <a:gd name="connsiteY100" fmla="*/ 3496 h 10000"/>
                <a:gd name="connsiteX101" fmla="*/ 1003 w 10000"/>
                <a:gd name="connsiteY101" fmla="*/ 3333 h 10000"/>
                <a:gd name="connsiteX102" fmla="*/ 1196 w 10000"/>
                <a:gd name="connsiteY102" fmla="*/ 3193 h 10000"/>
                <a:gd name="connsiteX103" fmla="*/ 1395 w 10000"/>
                <a:gd name="connsiteY103" fmla="*/ 3080 h 10000"/>
                <a:gd name="connsiteX104" fmla="*/ 1431 w 10000"/>
                <a:gd name="connsiteY104" fmla="*/ 2794 h 10000"/>
                <a:gd name="connsiteX105" fmla="*/ 1488 w 10000"/>
                <a:gd name="connsiteY105" fmla="*/ 2523 h 10000"/>
                <a:gd name="connsiteX106" fmla="*/ 1570 w 10000"/>
                <a:gd name="connsiteY106" fmla="*/ 2260 h 10000"/>
                <a:gd name="connsiteX107" fmla="*/ 1670 w 10000"/>
                <a:gd name="connsiteY107" fmla="*/ 2020 h 10000"/>
                <a:gd name="connsiteX108" fmla="*/ 1795 w 10000"/>
                <a:gd name="connsiteY108" fmla="*/ 1789 h 10000"/>
                <a:gd name="connsiteX109" fmla="*/ 1938 w 10000"/>
                <a:gd name="connsiteY109" fmla="*/ 1585 h 10000"/>
                <a:gd name="connsiteX110" fmla="*/ 2095 w 10000"/>
                <a:gd name="connsiteY110" fmla="*/ 1404 h 10000"/>
                <a:gd name="connsiteX111" fmla="*/ 2270 w 10000"/>
                <a:gd name="connsiteY111" fmla="*/ 1236 h 10000"/>
                <a:gd name="connsiteX112" fmla="*/ 2459 w 10000"/>
                <a:gd name="connsiteY112" fmla="*/ 1101 h 10000"/>
                <a:gd name="connsiteX113" fmla="*/ 2655 w 10000"/>
                <a:gd name="connsiteY113" fmla="*/ 987 h 10000"/>
                <a:gd name="connsiteX114" fmla="*/ 2873 w 10000"/>
                <a:gd name="connsiteY114" fmla="*/ 910 h 10000"/>
                <a:gd name="connsiteX115" fmla="*/ 3094 w 10000"/>
                <a:gd name="connsiteY115" fmla="*/ 856 h 10000"/>
                <a:gd name="connsiteX116" fmla="*/ 3323 w 10000"/>
                <a:gd name="connsiteY116" fmla="*/ 838 h 10000"/>
                <a:gd name="connsiteX117" fmla="*/ 3537 w 10000"/>
                <a:gd name="connsiteY117" fmla="*/ 856 h 10000"/>
                <a:gd name="connsiteX118" fmla="*/ 3744 w 10000"/>
                <a:gd name="connsiteY118" fmla="*/ 897 h 10000"/>
                <a:gd name="connsiteX119" fmla="*/ 3911 w 10000"/>
                <a:gd name="connsiteY119" fmla="*/ 697 h 10000"/>
                <a:gd name="connsiteX120" fmla="*/ 4094 w 10000"/>
                <a:gd name="connsiteY120" fmla="*/ 521 h 10000"/>
                <a:gd name="connsiteX121" fmla="*/ 4290 w 10000"/>
                <a:gd name="connsiteY121" fmla="*/ 362 h 10000"/>
                <a:gd name="connsiteX122" fmla="*/ 4490 w 10000"/>
                <a:gd name="connsiteY122" fmla="*/ 236 h 10000"/>
                <a:gd name="connsiteX123" fmla="*/ 4707 w 10000"/>
                <a:gd name="connsiteY123" fmla="*/ 131 h 10000"/>
                <a:gd name="connsiteX124" fmla="*/ 4925 w 10000"/>
                <a:gd name="connsiteY124" fmla="*/ 59 h 10000"/>
                <a:gd name="connsiteX125" fmla="*/ 5157 w 10000"/>
                <a:gd name="connsiteY125" fmla="*/ 18 h 10000"/>
                <a:gd name="connsiteX126" fmla="*/ 5389 w 10000"/>
                <a:gd name="connsiteY126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4047 w 10000"/>
                <a:gd name="connsiteY69" fmla="*/ 9497 h 10000"/>
                <a:gd name="connsiteX70" fmla="*/ 3822 w 10000"/>
                <a:gd name="connsiteY70" fmla="*/ 9216 h 10000"/>
                <a:gd name="connsiteX71" fmla="*/ 3776 w 10000"/>
                <a:gd name="connsiteY71" fmla="*/ 9112 h 10000"/>
                <a:gd name="connsiteX72" fmla="*/ 3747 w 10000"/>
                <a:gd name="connsiteY72" fmla="*/ 9008 h 10000"/>
                <a:gd name="connsiteX73" fmla="*/ 3737 w 10000"/>
                <a:gd name="connsiteY73" fmla="*/ 8895 h 10000"/>
                <a:gd name="connsiteX74" fmla="*/ 3737 w 10000"/>
                <a:gd name="connsiteY74" fmla="*/ 8451 h 10000"/>
                <a:gd name="connsiteX75" fmla="*/ 2188 w 10000"/>
                <a:gd name="connsiteY75" fmla="*/ 8451 h 10000"/>
                <a:gd name="connsiteX76" fmla="*/ 1949 w 10000"/>
                <a:gd name="connsiteY76" fmla="*/ 8433 h 10000"/>
                <a:gd name="connsiteX77" fmla="*/ 1717 w 10000"/>
                <a:gd name="connsiteY77" fmla="*/ 8383 h 10000"/>
                <a:gd name="connsiteX78" fmla="*/ 1495 w 10000"/>
                <a:gd name="connsiteY78" fmla="*/ 8306 h 10000"/>
                <a:gd name="connsiteX79" fmla="*/ 1285 w 10000"/>
                <a:gd name="connsiteY79" fmla="*/ 8202 h 10000"/>
                <a:gd name="connsiteX80" fmla="*/ 1081 w 10000"/>
                <a:gd name="connsiteY80" fmla="*/ 8071 h 10000"/>
                <a:gd name="connsiteX81" fmla="*/ 896 w 10000"/>
                <a:gd name="connsiteY81" fmla="*/ 7912 h 10000"/>
                <a:gd name="connsiteX82" fmla="*/ 721 w 10000"/>
                <a:gd name="connsiteY82" fmla="*/ 7731 h 10000"/>
                <a:gd name="connsiteX83" fmla="*/ 564 w 10000"/>
                <a:gd name="connsiteY83" fmla="*/ 7532 h 10000"/>
                <a:gd name="connsiteX84" fmla="*/ 421 w 10000"/>
                <a:gd name="connsiteY84" fmla="*/ 7310 h 10000"/>
                <a:gd name="connsiteX85" fmla="*/ 296 w 10000"/>
                <a:gd name="connsiteY85" fmla="*/ 7074 h 10000"/>
                <a:gd name="connsiteX86" fmla="*/ 193 w 10000"/>
                <a:gd name="connsiteY86" fmla="*/ 6816 h 10000"/>
                <a:gd name="connsiteX87" fmla="*/ 111 w 10000"/>
                <a:gd name="connsiteY87" fmla="*/ 6549 h 10000"/>
                <a:gd name="connsiteX88" fmla="*/ 46 w 10000"/>
                <a:gd name="connsiteY88" fmla="*/ 6264 h 10000"/>
                <a:gd name="connsiteX89" fmla="*/ 11 w 10000"/>
                <a:gd name="connsiteY89" fmla="*/ 5974 h 10000"/>
                <a:gd name="connsiteX90" fmla="*/ 0 w 10000"/>
                <a:gd name="connsiteY90" fmla="*/ 5675 h 10000"/>
                <a:gd name="connsiteX91" fmla="*/ 7 w 10000"/>
                <a:gd name="connsiteY91" fmla="*/ 5385 h 10000"/>
                <a:gd name="connsiteX92" fmla="*/ 43 w 10000"/>
                <a:gd name="connsiteY92" fmla="*/ 5104 h 10000"/>
                <a:gd name="connsiteX93" fmla="*/ 96 w 10000"/>
                <a:gd name="connsiteY93" fmla="*/ 4837 h 10000"/>
                <a:gd name="connsiteX94" fmla="*/ 175 w 10000"/>
                <a:gd name="connsiteY94" fmla="*/ 4579 h 10000"/>
                <a:gd name="connsiteX95" fmla="*/ 271 w 10000"/>
                <a:gd name="connsiteY95" fmla="*/ 4325 h 10000"/>
                <a:gd name="connsiteX96" fmla="*/ 385 w 10000"/>
                <a:gd name="connsiteY96" fmla="*/ 4099 h 10000"/>
                <a:gd name="connsiteX97" fmla="*/ 517 w 10000"/>
                <a:gd name="connsiteY97" fmla="*/ 3877 h 10000"/>
                <a:gd name="connsiteX98" fmla="*/ 667 w 10000"/>
                <a:gd name="connsiteY98" fmla="*/ 3673 h 10000"/>
                <a:gd name="connsiteX99" fmla="*/ 828 w 10000"/>
                <a:gd name="connsiteY99" fmla="*/ 3496 h 10000"/>
                <a:gd name="connsiteX100" fmla="*/ 1003 w 10000"/>
                <a:gd name="connsiteY100" fmla="*/ 3333 h 10000"/>
                <a:gd name="connsiteX101" fmla="*/ 1196 w 10000"/>
                <a:gd name="connsiteY101" fmla="*/ 3193 h 10000"/>
                <a:gd name="connsiteX102" fmla="*/ 1395 w 10000"/>
                <a:gd name="connsiteY102" fmla="*/ 3080 h 10000"/>
                <a:gd name="connsiteX103" fmla="*/ 1431 w 10000"/>
                <a:gd name="connsiteY103" fmla="*/ 2794 h 10000"/>
                <a:gd name="connsiteX104" fmla="*/ 1488 w 10000"/>
                <a:gd name="connsiteY104" fmla="*/ 2523 h 10000"/>
                <a:gd name="connsiteX105" fmla="*/ 1570 w 10000"/>
                <a:gd name="connsiteY105" fmla="*/ 2260 h 10000"/>
                <a:gd name="connsiteX106" fmla="*/ 1670 w 10000"/>
                <a:gd name="connsiteY106" fmla="*/ 2020 h 10000"/>
                <a:gd name="connsiteX107" fmla="*/ 1795 w 10000"/>
                <a:gd name="connsiteY107" fmla="*/ 1789 h 10000"/>
                <a:gd name="connsiteX108" fmla="*/ 1938 w 10000"/>
                <a:gd name="connsiteY108" fmla="*/ 1585 h 10000"/>
                <a:gd name="connsiteX109" fmla="*/ 2095 w 10000"/>
                <a:gd name="connsiteY109" fmla="*/ 1404 h 10000"/>
                <a:gd name="connsiteX110" fmla="*/ 2270 w 10000"/>
                <a:gd name="connsiteY110" fmla="*/ 1236 h 10000"/>
                <a:gd name="connsiteX111" fmla="*/ 2459 w 10000"/>
                <a:gd name="connsiteY111" fmla="*/ 1101 h 10000"/>
                <a:gd name="connsiteX112" fmla="*/ 2655 w 10000"/>
                <a:gd name="connsiteY112" fmla="*/ 987 h 10000"/>
                <a:gd name="connsiteX113" fmla="*/ 2873 w 10000"/>
                <a:gd name="connsiteY113" fmla="*/ 910 h 10000"/>
                <a:gd name="connsiteX114" fmla="*/ 3094 w 10000"/>
                <a:gd name="connsiteY114" fmla="*/ 856 h 10000"/>
                <a:gd name="connsiteX115" fmla="*/ 3323 w 10000"/>
                <a:gd name="connsiteY115" fmla="*/ 838 h 10000"/>
                <a:gd name="connsiteX116" fmla="*/ 3537 w 10000"/>
                <a:gd name="connsiteY116" fmla="*/ 856 h 10000"/>
                <a:gd name="connsiteX117" fmla="*/ 3744 w 10000"/>
                <a:gd name="connsiteY117" fmla="*/ 897 h 10000"/>
                <a:gd name="connsiteX118" fmla="*/ 3911 w 10000"/>
                <a:gd name="connsiteY118" fmla="*/ 697 h 10000"/>
                <a:gd name="connsiteX119" fmla="*/ 4094 w 10000"/>
                <a:gd name="connsiteY119" fmla="*/ 521 h 10000"/>
                <a:gd name="connsiteX120" fmla="*/ 4290 w 10000"/>
                <a:gd name="connsiteY120" fmla="*/ 362 h 10000"/>
                <a:gd name="connsiteX121" fmla="*/ 4490 w 10000"/>
                <a:gd name="connsiteY121" fmla="*/ 236 h 10000"/>
                <a:gd name="connsiteX122" fmla="*/ 4707 w 10000"/>
                <a:gd name="connsiteY122" fmla="*/ 131 h 10000"/>
                <a:gd name="connsiteX123" fmla="*/ 4925 w 10000"/>
                <a:gd name="connsiteY123" fmla="*/ 59 h 10000"/>
                <a:gd name="connsiteX124" fmla="*/ 5157 w 10000"/>
                <a:gd name="connsiteY124" fmla="*/ 18 h 10000"/>
                <a:gd name="connsiteX125" fmla="*/ 5389 w 10000"/>
                <a:gd name="connsiteY125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3822 w 10000"/>
                <a:gd name="connsiteY69" fmla="*/ 9216 h 10000"/>
                <a:gd name="connsiteX70" fmla="*/ 3776 w 10000"/>
                <a:gd name="connsiteY70" fmla="*/ 9112 h 10000"/>
                <a:gd name="connsiteX71" fmla="*/ 3747 w 10000"/>
                <a:gd name="connsiteY71" fmla="*/ 9008 h 10000"/>
                <a:gd name="connsiteX72" fmla="*/ 3737 w 10000"/>
                <a:gd name="connsiteY72" fmla="*/ 8895 h 10000"/>
                <a:gd name="connsiteX73" fmla="*/ 3737 w 10000"/>
                <a:gd name="connsiteY73" fmla="*/ 8451 h 10000"/>
                <a:gd name="connsiteX74" fmla="*/ 2188 w 10000"/>
                <a:gd name="connsiteY74" fmla="*/ 8451 h 10000"/>
                <a:gd name="connsiteX75" fmla="*/ 1949 w 10000"/>
                <a:gd name="connsiteY75" fmla="*/ 8433 h 10000"/>
                <a:gd name="connsiteX76" fmla="*/ 1717 w 10000"/>
                <a:gd name="connsiteY76" fmla="*/ 8383 h 10000"/>
                <a:gd name="connsiteX77" fmla="*/ 1495 w 10000"/>
                <a:gd name="connsiteY77" fmla="*/ 8306 h 10000"/>
                <a:gd name="connsiteX78" fmla="*/ 1285 w 10000"/>
                <a:gd name="connsiteY78" fmla="*/ 8202 h 10000"/>
                <a:gd name="connsiteX79" fmla="*/ 1081 w 10000"/>
                <a:gd name="connsiteY79" fmla="*/ 8071 h 10000"/>
                <a:gd name="connsiteX80" fmla="*/ 896 w 10000"/>
                <a:gd name="connsiteY80" fmla="*/ 7912 h 10000"/>
                <a:gd name="connsiteX81" fmla="*/ 721 w 10000"/>
                <a:gd name="connsiteY81" fmla="*/ 7731 h 10000"/>
                <a:gd name="connsiteX82" fmla="*/ 564 w 10000"/>
                <a:gd name="connsiteY82" fmla="*/ 7532 h 10000"/>
                <a:gd name="connsiteX83" fmla="*/ 421 w 10000"/>
                <a:gd name="connsiteY83" fmla="*/ 7310 h 10000"/>
                <a:gd name="connsiteX84" fmla="*/ 296 w 10000"/>
                <a:gd name="connsiteY84" fmla="*/ 7074 h 10000"/>
                <a:gd name="connsiteX85" fmla="*/ 193 w 10000"/>
                <a:gd name="connsiteY85" fmla="*/ 6816 h 10000"/>
                <a:gd name="connsiteX86" fmla="*/ 111 w 10000"/>
                <a:gd name="connsiteY86" fmla="*/ 6549 h 10000"/>
                <a:gd name="connsiteX87" fmla="*/ 46 w 10000"/>
                <a:gd name="connsiteY87" fmla="*/ 6264 h 10000"/>
                <a:gd name="connsiteX88" fmla="*/ 11 w 10000"/>
                <a:gd name="connsiteY88" fmla="*/ 5974 h 10000"/>
                <a:gd name="connsiteX89" fmla="*/ 0 w 10000"/>
                <a:gd name="connsiteY89" fmla="*/ 5675 h 10000"/>
                <a:gd name="connsiteX90" fmla="*/ 7 w 10000"/>
                <a:gd name="connsiteY90" fmla="*/ 5385 h 10000"/>
                <a:gd name="connsiteX91" fmla="*/ 43 w 10000"/>
                <a:gd name="connsiteY91" fmla="*/ 5104 h 10000"/>
                <a:gd name="connsiteX92" fmla="*/ 96 w 10000"/>
                <a:gd name="connsiteY92" fmla="*/ 4837 h 10000"/>
                <a:gd name="connsiteX93" fmla="*/ 175 w 10000"/>
                <a:gd name="connsiteY93" fmla="*/ 4579 h 10000"/>
                <a:gd name="connsiteX94" fmla="*/ 271 w 10000"/>
                <a:gd name="connsiteY94" fmla="*/ 4325 h 10000"/>
                <a:gd name="connsiteX95" fmla="*/ 385 w 10000"/>
                <a:gd name="connsiteY95" fmla="*/ 4099 h 10000"/>
                <a:gd name="connsiteX96" fmla="*/ 517 w 10000"/>
                <a:gd name="connsiteY96" fmla="*/ 3877 h 10000"/>
                <a:gd name="connsiteX97" fmla="*/ 667 w 10000"/>
                <a:gd name="connsiteY97" fmla="*/ 3673 h 10000"/>
                <a:gd name="connsiteX98" fmla="*/ 828 w 10000"/>
                <a:gd name="connsiteY98" fmla="*/ 3496 h 10000"/>
                <a:gd name="connsiteX99" fmla="*/ 1003 w 10000"/>
                <a:gd name="connsiteY99" fmla="*/ 3333 h 10000"/>
                <a:gd name="connsiteX100" fmla="*/ 1196 w 10000"/>
                <a:gd name="connsiteY100" fmla="*/ 3193 h 10000"/>
                <a:gd name="connsiteX101" fmla="*/ 1395 w 10000"/>
                <a:gd name="connsiteY101" fmla="*/ 3080 h 10000"/>
                <a:gd name="connsiteX102" fmla="*/ 1431 w 10000"/>
                <a:gd name="connsiteY102" fmla="*/ 2794 h 10000"/>
                <a:gd name="connsiteX103" fmla="*/ 1488 w 10000"/>
                <a:gd name="connsiteY103" fmla="*/ 2523 h 10000"/>
                <a:gd name="connsiteX104" fmla="*/ 1570 w 10000"/>
                <a:gd name="connsiteY104" fmla="*/ 2260 h 10000"/>
                <a:gd name="connsiteX105" fmla="*/ 1670 w 10000"/>
                <a:gd name="connsiteY105" fmla="*/ 2020 h 10000"/>
                <a:gd name="connsiteX106" fmla="*/ 1795 w 10000"/>
                <a:gd name="connsiteY106" fmla="*/ 1789 h 10000"/>
                <a:gd name="connsiteX107" fmla="*/ 1938 w 10000"/>
                <a:gd name="connsiteY107" fmla="*/ 1585 h 10000"/>
                <a:gd name="connsiteX108" fmla="*/ 2095 w 10000"/>
                <a:gd name="connsiteY108" fmla="*/ 1404 h 10000"/>
                <a:gd name="connsiteX109" fmla="*/ 2270 w 10000"/>
                <a:gd name="connsiteY109" fmla="*/ 1236 h 10000"/>
                <a:gd name="connsiteX110" fmla="*/ 2459 w 10000"/>
                <a:gd name="connsiteY110" fmla="*/ 1101 h 10000"/>
                <a:gd name="connsiteX111" fmla="*/ 2655 w 10000"/>
                <a:gd name="connsiteY111" fmla="*/ 987 h 10000"/>
                <a:gd name="connsiteX112" fmla="*/ 2873 w 10000"/>
                <a:gd name="connsiteY112" fmla="*/ 910 h 10000"/>
                <a:gd name="connsiteX113" fmla="*/ 3094 w 10000"/>
                <a:gd name="connsiteY113" fmla="*/ 856 h 10000"/>
                <a:gd name="connsiteX114" fmla="*/ 3323 w 10000"/>
                <a:gd name="connsiteY114" fmla="*/ 838 h 10000"/>
                <a:gd name="connsiteX115" fmla="*/ 3537 w 10000"/>
                <a:gd name="connsiteY115" fmla="*/ 856 h 10000"/>
                <a:gd name="connsiteX116" fmla="*/ 3744 w 10000"/>
                <a:gd name="connsiteY116" fmla="*/ 897 h 10000"/>
                <a:gd name="connsiteX117" fmla="*/ 3911 w 10000"/>
                <a:gd name="connsiteY117" fmla="*/ 697 h 10000"/>
                <a:gd name="connsiteX118" fmla="*/ 4094 w 10000"/>
                <a:gd name="connsiteY118" fmla="*/ 521 h 10000"/>
                <a:gd name="connsiteX119" fmla="*/ 4290 w 10000"/>
                <a:gd name="connsiteY119" fmla="*/ 362 h 10000"/>
                <a:gd name="connsiteX120" fmla="*/ 4490 w 10000"/>
                <a:gd name="connsiteY120" fmla="*/ 236 h 10000"/>
                <a:gd name="connsiteX121" fmla="*/ 4707 w 10000"/>
                <a:gd name="connsiteY121" fmla="*/ 131 h 10000"/>
                <a:gd name="connsiteX122" fmla="*/ 4925 w 10000"/>
                <a:gd name="connsiteY122" fmla="*/ 59 h 10000"/>
                <a:gd name="connsiteX123" fmla="*/ 5157 w 10000"/>
                <a:gd name="connsiteY123" fmla="*/ 18 h 10000"/>
                <a:gd name="connsiteX124" fmla="*/ 5389 w 10000"/>
                <a:gd name="connsiteY124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3776 w 10000"/>
                <a:gd name="connsiteY69" fmla="*/ 9112 h 10000"/>
                <a:gd name="connsiteX70" fmla="*/ 3747 w 10000"/>
                <a:gd name="connsiteY70" fmla="*/ 9008 h 10000"/>
                <a:gd name="connsiteX71" fmla="*/ 3737 w 10000"/>
                <a:gd name="connsiteY71" fmla="*/ 8895 h 10000"/>
                <a:gd name="connsiteX72" fmla="*/ 3737 w 10000"/>
                <a:gd name="connsiteY72" fmla="*/ 8451 h 10000"/>
                <a:gd name="connsiteX73" fmla="*/ 2188 w 10000"/>
                <a:gd name="connsiteY73" fmla="*/ 8451 h 10000"/>
                <a:gd name="connsiteX74" fmla="*/ 1949 w 10000"/>
                <a:gd name="connsiteY74" fmla="*/ 8433 h 10000"/>
                <a:gd name="connsiteX75" fmla="*/ 1717 w 10000"/>
                <a:gd name="connsiteY75" fmla="*/ 8383 h 10000"/>
                <a:gd name="connsiteX76" fmla="*/ 1495 w 10000"/>
                <a:gd name="connsiteY76" fmla="*/ 8306 h 10000"/>
                <a:gd name="connsiteX77" fmla="*/ 1285 w 10000"/>
                <a:gd name="connsiteY77" fmla="*/ 8202 h 10000"/>
                <a:gd name="connsiteX78" fmla="*/ 1081 w 10000"/>
                <a:gd name="connsiteY78" fmla="*/ 8071 h 10000"/>
                <a:gd name="connsiteX79" fmla="*/ 896 w 10000"/>
                <a:gd name="connsiteY79" fmla="*/ 7912 h 10000"/>
                <a:gd name="connsiteX80" fmla="*/ 721 w 10000"/>
                <a:gd name="connsiteY80" fmla="*/ 7731 h 10000"/>
                <a:gd name="connsiteX81" fmla="*/ 564 w 10000"/>
                <a:gd name="connsiteY81" fmla="*/ 7532 h 10000"/>
                <a:gd name="connsiteX82" fmla="*/ 421 w 10000"/>
                <a:gd name="connsiteY82" fmla="*/ 7310 h 10000"/>
                <a:gd name="connsiteX83" fmla="*/ 296 w 10000"/>
                <a:gd name="connsiteY83" fmla="*/ 7074 h 10000"/>
                <a:gd name="connsiteX84" fmla="*/ 193 w 10000"/>
                <a:gd name="connsiteY84" fmla="*/ 6816 h 10000"/>
                <a:gd name="connsiteX85" fmla="*/ 111 w 10000"/>
                <a:gd name="connsiteY85" fmla="*/ 6549 h 10000"/>
                <a:gd name="connsiteX86" fmla="*/ 46 w 10000"/>
                <a:gd name="connsiteY86" fmla="*/ 6264 h 10000"/>
                <a:gd name="connsiteX87" fmla="*/ 11 w 10000"/>
                <a:gd name="connsiteY87" fmla="*/ 5974 h 10000"/>
                <a:gd name="connsiteX88" fmla="*/ 0 w 10000"/>
                <a:gd name="connsiteY88" fmla="*/ 5675 h 10000"/>
                <a:gd name="connsiteX89" fmla="*/ 7 w 10000"/>
                <a:gd name="connsiteY89" fmla="*/ 5385 h 10000"/>
                <a:gd name="connsiteX90" fmla="*/ 43 w 10000"/>
                <a:gd name="connsiteY90" fmla="*/ 5104 h 10000"/>
                <a:gd name="connsiteX91" fmla="*/ 96 w 10000"/>
                <a:gd name="connsiteY91" fmla="*/ 4837 h 10000"/>
                <a:gd name="connsiteX92" fmla="*/ 175 w 10000"/>
                <a:gd name="connsiteY92" fmla="*/ 4579 h 10000"/>
                <a:gd name="connsiteX93" fmla="*/ 271 w 10000"/>
                <a:gd name="connsiteY93" fmla="*/ 4325 h 10000"/>
                <a:gd name="connsiteX94" fmla="*/ 385 w 10000"/>
                <a:gd name="connsiteY94" fmla="*/ 4099 h 10000"/>
                <a:gd name="connsiteX95" fmla="*/ 517 w 10000"/>
                <a:gd name="connsiteY95" fmla="*/ 3877 h 10000"/>
                <a:gd name="connsiteX96" fmla="*/ 667 w 10000"/>
                <a:gd name="connsiteY96" fmla="*/ 3673 h 10000"/>
                <a:gd name="connsiteX97" fmla="*/ 828 w 10000"/>
                <a:gd name="connsiteY97" fmla="*/ 3496 h 10000"/>
                <a:gd name="connsiteX98" fmla="*/ 1003 w 10000"/>
                <a:gd name="connsiteY98" fmla="*/ 3333 h 10000"/>
                <a:gd name="connsiteX99" fmla="*/ 1196 w 10000"/>
                <a:gd name="connsiteY99" fmla="*/ 3193 h 10000"/>
                <a:gd name="connsiteX100" fmla="*/ 1395 w 10000"/>
                <a:gd name="connsiteY100" fmla="*/ 3080 h 10000"/>
                <a:gd name="connsiteX101" fmla="*/ 1431 w 10000"/>
                <a:gd name="connsiteY101" fmla="*/ 2794 h 10000"/>
                <a:gd name="connsiteX102" fmla="*/ 1488 w 10000"/>
                <a:gd name="connsiteY102" fmla="*/ 2523 h 10000"/>
                <a:gd name="connsiteX103" fmla="*/ 1570 w 10000"/>
                <a:gd name="connsiteY103" fmla="*/ 2260 h 10000"/>
                <a:gd name="connsiteX104" fmla="*/ 1670 w 10000"/>
                <a:gd name="connsiteY104" fmla="*/ 2020 h 10000"/>
                <a:gd name="connsiteX105" fmla="*/ 1795 w 10000"/>
                <a:gd name="connsiteY105" fmla="*/ 1789 h 10000"/>
                <a:gd name="connsiteX106" fmla="*/ 1938 w 10000"/>
                <a:gd name="connsiteY106" fmla="*/ 1585 h 10000"/>
                <a:gd name="connsiteX107" fmla="*/ 2095 w 10000"/>
                <a:gd name="connsiteY107" fmla="*/ 1404 h 10000"/>
                <a:gd name="connsiteX108" fmla="*/ 2270 w 10000"/>
                <a:gd name="connsiteY108" fmla="*/ 1236 h 10000"/>
                <a:gd name="connsiteX109" fmla="*/ 2459 w 10000"/>
                <a:gd name="connsiteY109" fmla="*/ 1101 h 10000"/>
                <a:gd name="connsiteX110" fmla="*/ 2655 w 10000"/>
                <a:gd name="connsiteY110" fmla="*/ 987 h 10000"/>
                <a:gd name="connsiteX111" fmla="*/ 2873 w 10000"/>
                <a:gd name="connsiteY111" fmla="*/ 910 h 10000"/>
                <a:gd name="connsiteX112" fmla="*/ 3094 w 10000"/>
                <a:gd name="connsiteY112" fmla="*/ 856 h 10000"/>
                <a:gd name="connsiteX113" fmla="*/ 3323 w 10000"/>
                <a:gd name="connsiteY113" fmla="*/ 838 h 10000"/>
                <a:gd name="connsiteX114" fmla="*/ 3537 w 10000"/>
                <a:gd name="connsiteY114" fmla="*/ 856 h 10000"/>
                <a:gd name="connsiteX115" fmla="*/ 3744 w 10000"/>
                <a:gd name="connsiteY115" fmla="*/ 897 h 10000"/>
                <a:gd name="connsiteX116" fmla="*/ 3911 w 10000"/>
                <a:gd name="connsiteY116" fmla="*/ 697 h 10000"/>
                <a:gd name="connsiteX117" fmla="*/ 4094 w 10000"/>
                <a:gd name="connsiteY117" fmla="*/ 521 h 10000"/>
                <a:gd name="connsiteX118" fmla="*/ 4290 w 10000"/>
                <a:gd name="connsiteY118" fmla="*/ 362 h 10000"/>
                <a:gd name="connsiteX119" fmla="*/ 4490 w 10000"/>
                <a:gd name="connsiteY119" fmla="*/ 236 h 10000"/>
                <a:gd name="connsiteX120" fmla="*/ 4707 w 10000"/>
                <a:gd name="connsiteY120" fmla="*/ 131 h 10000"/>
                <a:gd name="connsiteX121" fmla="*/ 4925 w 10000"/>
                <a:gd name="connsiteY121" fmla="*/ 59 h 10000"/>
                <a:gd name="connsiteX122" fmla="*/ 5157 w 10000"/>
                <a:gd name="connsiteY122" fmla="*/ 18 h 10000"/>
                <a:gd name="connsiteX123" fmla="*/ 5389 w 10000"/>
                <a:gd name="connsiteY123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3776 w 10000"/>
                <a:gd name="connsiteY69" fmla="*/ 9112 h 10000"/>
                <a:gd name="connsiteX70" fmla="*/ 3747 w 10000"/>
                <a:gd name="connsiteY70" fmla="*/ 9008 h 10000"/>
                <a:gd name="connsiteX71" fmla="*/ 3737 w 10000"/>
                <a:gd name="connsiteY71" fmla="*/ 8451 h 10000"/>
                <a:gd name="connsiteX72" fmla="*/ 2188 w 10000"/>
                <a:gd name="connsiteY72" fmla="*/ 8451 h 10000"/>
                <a:gd name="connsiteX73" fmla="*/ 1949 w 10000"/>
                <a:gd name="connsiteY73" fmla="*/ 8433 h 10000"/>
                <a:gd name="connsiteX74" fmla="*/ 1717 w 10000"/>
                <a:gd name="connsiteY74" fmla="*/ 8383 h 10000"/>
                <a:gd name="connsiteX75" fmla="*/ 1495 w 10000"/>
                <a:gd name="connsiteY75" fmla="*/ 8306 h 10000"/>
                <a:gd name="connsiteX76" fmla="*/ 1285 w 10000"/>
                <a:gd name="connsiteY76" fmla="*/ 8202 h 10000"/>
                <a:gd name="connsiteX77" fmla="*/ 1081 w 10000"/>
                <a:gd name="connsiteY77" fmla="*/ 8071 h 10000"/>
                <a:gd name="connsiteX78" fmla="*/ 896 w 10000"/>
                <a:gd name="connsiteY78" fmla="*/ 7912 h 10000"/>
                <a:gd name="connsiteX79" fmla="*/ 721 w 10000"/>
                <a:gd name="connsiteY79" fmla="*/ 7731 h 10000"/>
                <a:gd name="connsiteX80" fmla="*/ 564 w 10000"/>
                <a:gd name="connsiteY80" fmla="*/ 7532 h 10000"/>
                <a:gd name="connsiteX81" fmla="*/ 421 w 10000"/>
                <a:gd name="connsiteY81" fmla="*/ 7310 h 10000"/>
                <a:gd name="connsiteX82" fmla="*/ 296 w 10000"/>
                <a:gd name="connsiteY82" fmla="*/ 7074 h 10000"/>
                <a:gd name="connsiteX83" fmla="*/ 193 w 10000"/>
                <a:gd name="connsiteY83" fmla="*/ 6816 h 10000"/>
                <a:gd name="connsiteX84" fmla="*/ 111 w 10000"/>
                <a:gd name="connsiteY84" fmla="*/ 6549 h 10000"/>
                <a:gd name="connsiteX85" fmla="*/ 46 w 10000"/>
                <a:gd name="connsiteY85" fmla="*/ 6264 h 10000"/>
                <a:gd name="connsiteX86" fmla="*/ 11 w 10000"/>
                <a:gd name="connsiteY86" fmla="*/ 5974 h 10000"/>
                <a:gd name="connsiteX87" fmla="*/ 0 w 10000"/>
                <a:gd name="connsiteY87" fmla="*/ 5675 h 10000"/>
                <a:gd name="connsiteX88" fmla="*/ 7 w 10000"/>
                <a:gd name="connsiteY88" fmla="*/ 5385 h 10000"/>
                <a:gd name="connsiteX89" fmla="*/ 43 w 10000"/>
                <a:gd name="connsiteY89" fmla="*/ 5104 h 10000"/>
                <a:gd name="connsiteX90" fmla="*/ 96 w 10000"/>
                <a:gd name="connsiteY90" fmla="*/ 4837 h 10000"/>
                <a:gd name="connsiteX91" fmla="*/ 175 w 10000"/>
                <a:gd name="connsiteY91" fmla="*/ 4579 h 10000"/>
                <a:gd name="connsiteX92" fmla="*/ 271 w 10000"/>
                <a:gd name="connsiteY92" fmla="*/ 4325 h 10000"/>
                <a:gd name="connsiteX93" fmla="*/ 385 w 10000"/>
                <a:gd name="connsiteY93" fmla="*/ 4099 h 10000"/>
                <a:gd name="connsiteX94" fmla="*/ 517 w 10000"/>
                <a:gd name="connsiteY94" fmla="*/ 3877 h 10000"/>
                <a:gd name="connsiteX95" fmla="*/ 667 w 10000"/>
                <a:gd name="connsiteY95" fmla="*/ 3673 h 10000"/>
                <a:gd name="connsiteX96" fmla="*/ 828 w 10000"/>
                <a:gd name="connsiteY96" fmla="*/ 3496 h 10000"/>
                <a:gd name="connsiteX97" fmla="*/ 1003 w 10000"/>
                <a:gd name="connsiteY97" fmla="*/ 3333 h 10000"/>
                <a:gd name="connsiteX98" fmla="*/ 1196 w 10000"/>
                <a:gd name="connsiteY98" fmla="*/ 3193 h 10000"/>
                <a:gd name="connsiteX99" fmla="*/ 1395 w 10000"/>
                <a:gd name="connsiteY99" fmla="*/ 3080 h 10000"/>
                <a:gd name="connsiteX100" fmla="*/ 1431 w 10000"/>
                <a:gd name="connsiteY100" fmla="*/ 2794 h 10000"/>
                <a:gd name="connsiteX101" fmla="*/ 1488 w 10000"/>
                <a:gd name="connsiteY101" fmla="*/ 2523 h 10000"/>
                <a:gd name="connsiteX102" fmla="*/ 1570 w 10000"/>
                <a:gd name="connsiteY102" fmla="*/ 2260 h 10000"/>
                <a:gd name="connsiteX103" fmla="*/ 1670 w 10000"/>
                <a:gd name="connsiteY103" fmla="*/ 2020 h 10000"/>
                <a:gd name="connsiteX104" fmla="*/ 1795 w 10000"/>
                <a:gd name="connsiteY104" fmla="*/ 1789 h 10000"/>
                <a:gd name="connsiteX105" fmla="*/ 1938 w 10000"/>
                <a:gd name="connsiteY105" fmla="*/ 1585 h 10000"/>
                <a:gd name="connsiteX106" fmla="*/ 2095 w 10000"/>
                <a:gd name="connsiteY106" fmla="*/ 1404 h 10000"/>
                <a:gd name="connsiteX107" fmla="*/ 2270 w 10000"/>
                <a:gd name="connsiteY107" fmla="*/ 1236 h 10000"/>
                <a:gd name="connsiteX108" fmla="*/ 2459 w 10000"/>
                <a:gd name="connsiteY108" fmla="*/ 1101 h 10000"/>
                <a:gd name="connsiteX109" fmla="*/ 2655 w 10000"/>
                <a:gd name="connsiteY109" fmla="*/ 987 h 10000"/>
                <a:gd name="connsiteX110" fmla="*/ 2873 w 10000"/>
                <a:gd name="connsiteY110" fmla="*/ 910 h 10000"/>
                <a:gd name="connsiteX111" fmla="*/ 3094 w 10000"/>
                <a:gd name="connsiteY111" fmla="*/ 856 h 10000"/>
                <a:gd name="connsiteX112" fmla="*/ 3323 w 10000"/>
                <a:gd name="connsiteY112" fmla="*/ 838 h 10000"/>
                <a:gd name="connsiteX113" fmla="*/ 3537 w 10000"/>
                <a:gd name="connsiteY113" fmla="*/ 856 h 10000"/>
                <a:gd name="connsiteX114" fmla="*/ 3744 w 10000"/>
                <a:gd name="connsiteY114" fmla="*/ 897 h 10000"/>
                <a:gd name="connsiteX115" fmla="*/ 3911 w 10000"/>
                <a:gd name="connsiteY115" fmla="*/ 697 h 10000"/>
                <a:gd name="connsiteX116" fmla="*/ 4094 w 10000"/>
                <a:gd name="connsiteY116" fmla="*/ 521 h 10000"/>
                <a:gd name="connsiteX117" fmla="*/ 4290 w 10000"/>
                <a:gd name="connsiteY117" fmla="*/ 362 h 10000"/>
                <a:gd name="connsiteX118" fmla="*/ 4490 w 10000"/>
                <a:gd name="connsiteY118" fmla="*/ 236 h 10000"/>
                <a:gd name="connsiteX119" fmla="*/ 4707 w 10000"/>
                <a:gd name="connsiteY119" fmla="*/ 131 h 10000"/>
                <a:gd name="connsiteX120" fmla="*/ 4925 w 10000"/>
                <a:gd name="connsiteY120" fmla="*/ 59 h 10000"/>
                <a:gd name="connsiteX121" fmla="*/ 5157 w 10000"/>
                <a:gd name="connsiteY121" fmla="*/ 18 h 10000"/>
                <a:gd name="connsiteX122" fmla="*/ 5389 w 10000"/>
                <a:gd name="connsiteY122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3776 w 10000"/>
                <a:gd name="connsiteY69" fmla="*/ 9112 h 10000"/>
                <a:gd name="connsiteX70" fmla="*/ 3737 w 10000"/>
                <a:gd name="connsiteY70" fmla="*/ 8451 h 10000"/>
                <a:gd name="connsiteX71" fmla="*/ 2188 w 10000"/>
                <a:gd name="connsiteY71" fmla="*/ 8451 h 10000"/>
                <a:gd name="connsiteX72" fmla="*/ 1949 w 10000"/>
                <a:gd name="connsiteY72" fmla="*/ 8433 h 10000"/>
                <a:gd name="connsiteX73" fmla="*/ 1717 w 10000"/>
                <a:gd name="connsiteY73" fmla="*/ 8383 h 10000"/>
                <a:gd name="connsiteX74" fmla="*/ 1495 w 10000"/>
                <a:gd name="connsiteY74" fmla="*/ 8306 h 10000"/>
                <a:gd name="connsiteX75" fmla="*/ 1285 w 10000"/>
                <a:gd name="connsiteY75" fmla="*/ 8202 h 10000"/>
                <a:gd name="connsiteX76" fmla="*/ 1081 w 10000"/>
                <a:gd name="connsiteY76" fmla="*/ 8071 h 10000"/>
                <a:gd name="connsiteX77" fmla="*/ 896 w 10000"/>
                <a:gd name="connsiteY77" fmla="*/ 7912 h 10000"/>
                <a:gd name="connsiteX78" fmla="*/ 721 w 10000"/>
                <a:gd name="connsiteY78" fmla="*/ 7731 h 10000"/>
                <a:gd name="connsiteX79" fmla="*/ 564 w 10000"/>
                <a:gd name="connsiteY79" fmla="*/ 7532 h 10000"/>
                <a:gd name="connsiteX80" fmla="*/ 421 w 10000"/>
                <a:gd name="connsiteY80" fmla="*/ 7310 h 10000"/>
                <a:gd name="connsiteX81" fmla="*/ 296 w 10000"/>
                <a:gd name="connsiteY81" fmla="*/ 7074 h 10000"/>
                <a:gd name="connsiteX82" fmla="*/ 193 w 10000"/>
                <a:gd name="connsiteY82" fmla="*/ 6816 h 10000"/>
                <a:gd name="connsiteX83" fmla="*/ 111 w 10000"/>
                <a:gd name="connsiteY83" fmla="*/ 6549 h 10000"/>
                <a:gd name="connsiteX84" fmla="*/ 46 w 10000"/>
                <a:gd name="connsiteY84" fmla="*/ 6264 h 10000"/>
                <a:gd name="connsiteX85" fmla="*/ 11 w 10000"/>
                <a:gd name="connsiteY85" fmla="*/ 5974 h 10000"/>
                <a:gd name="connsiteX86" fmla="*/ 0 w 10000"/>
                <a:gd name="connsiteY86" fmla="*/ 5675 h 10000"/>
                <a:gd name="connsiteX87" fmla="*/ 7 w 10000"/>
                <a:gd name="connsiteY87" fmla="*/ 5385 h 10000"/>
                <a:gd name="connsiteX88" fmla="*/ 43 w 10000"/>
                <a:gd name="connsiteY88" fmla="*/ 5104 h 10000"/>
                <a:gd name="connsiteX89" fmla="*/ 96 w 10000"/>
                <a:gd name="connsiteY89" fmla="*/ 4837 h 10000"/>
                <a:gd name="connsiteX90" fmla="*/ 175 w 10000"/>
                <a:gd name="connsiteY90" fmla="*/ 4579 h 10000"/>
                <a:gd name="connsiteX91" fmla="*/ 271 w 10000"/>
                <a:gd name="connsiteY91" fmla="*/ 4325 h 10000"/>
                <a:gd name="connsiteX92" fmla="*/ 385 w 10000"/>
                <a:gd name="connsiteY92" fmla="*/ 4099 h 10000"/>
                <a:gd name="connsiteX93" fmla="*/ 517 w 10000"/>
                <a:gd name="connsiteY93" fmla="*/ 3877 h 10000"/>
                <a:gd name="connsiteX94" fmla="*/ 667 w 10000"/>
                <a:gd name="connsiteY94" fmla="*/ 3673 h 10000"/>
                <a:gd name="connsiteX95" fmla="*/ 828 w 10000"/>
                <a:gd name="connsiteY95" fmla="*/ 3496 h 10000"/>
                <a:gd name="connsiteX96" fmla="*/ 1003 w 10000"/>
                <a:gd name="connsiteY96" fmla="*/ 3333 h 10000"/>
                <a:gd name="connsiteX97" fmla="*/ 1196 w 10000"/>
                <a:gd name="connsiteY97" fmla="*/ 3193 h 10000"/>
                <a:gd name="connsiteX98" fmla="*/ 1395 w 10000"/>
                <a:gd name="connsiteY98" fmla="*/ 3080 h 10000"/>
                <a:gd name="connsiteX99" fmla="*/ 1431 w 10000"/>
                <a:gd name="connsiteY99" fmla="*/ 2794 h 10000"/>
                <a:gd name="connsiteX100" fmla="*/ 1488 w 10000"/>
                <a:gd name="connsiteY100" fmla="*/ 2523 h 10000"/>
                <a:gd name="connsiteX101" fmla="*/ 1570 w 10000"/>
                <a:gd name="connsiteY101" fmla="*/ 2260 h 10000"/>
                <a:gd name="connsiteX102" fmla="*/ 1670 w 10000"/>
                <a:gd name="connsiteY102" fmla="*/ 2020 h 10000"/>
                <a:gd name="connsiteX103" fmla="*/ 1795 w 10000"/>
                <a:gd name="connsiteY103" fmla="*/ 1789 h 10000"/>
                <a:gd name="connsiteX104" fmla="*/ 1938 w 10000"/>
                <a:gd name="connsiteY104" fmla="*/ 1585 h 10000"/>
                <a:gd name="connsiteX105" fmla="*/ 2095 w 10000"/>
                <a:gd name="connsiteY105" fmla="*/ 1404 h 10000"/>
                <a:gd name="connsiteX106" fmla="*/ 2270 w 10000"/>
                <a:gd name="connsiteY106" fmla="*/ 1236 h 10000"/>
                <a:gd name="connsiteX107" fmla="*/ 2459 w 10000"/>
                <a:gd name="connsiteY107" fmla="*/ 1101 h 10000"/>
                <a:gd name="connsiteX108" fmla="*/ 2655 w 10000"/>
                <a:gd name="connsiteY108" fmla="*/ 987 h 10000"/>
                <a:gd name="connsiteX109" fmla="*/ 2873 w 10000"/>
                <a:gd name="connsiteY109" fmla="*/ 910 h 10000"/>
                <a:gd name="connsiteX110" fmla="*/ 3094 w 10000"/>
                <a:gd name="connsiteY110" fmla="*/ 856 h 10000"/>
                <a:gd name="connsiteX111" fmla="*/ 3323 w 10000"/>
                <a:gd name="connsiteY111" fmla="*/ 838 h 10000"/>
                <a:gd name="connsiteX112" fmla="*/ 3537 w 10000"/>
                <a:gd name="connsiteY112" fmla="*/ 856 h 10000"/>
                <a:gd name="connsiteX113" fmla="*/ 3744 w 10000"/>
                <a:gd name="connsiteY113" fmla="*/ 897 h 10000"/>
                <a:gd name="connsiteX114" fmla="*/ 3911 w 10000"/>
                <a:gd name="connsiteY114" fmla="*/ 697 h 10000"/>
                <a:gd name="connsiteX115" fmla="*/ 4094 w 10000"/>
                <a:gd name="connsiteY115" fmla="*/ 521 h 10000"/>
                <a:gd name="connsiteX116" fmla="*/ 4290 w 10000"/>
                <a:gd name="connsiteY116" fmla="*/ 362 h 10000"/>
                <a:gd name="connsiteX117" fmla="*/ 4490 w 10000"/>
                <a:gd name="connsiteY117" fmla="*/ 236 h 10000"/>
                <a:gd name="connsiteX118" fmla="*/ 4707 w 10000"/>
                <a:gd name="connsiteY118" fmla="*/ 131 h 10000"/>
                <a:gd name="connsiteX119" fmla="*/ 4925 w 10000"/>
                <a:gd name="connsiteY119" fmla="*/ 59 h 10000"/>
                <a:gd name="connsiteX120" fmla="*/ 5157 w 10000"/>
                <a:gd name="connsiteY120" fmla="*/ 18 h 10000"/>
                <a:gd name="connsiteX121" fmla="*/ 5389 w 10000"/>
                <a:gd name="connsiteY121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3737 w 10000"/>
                <a:gd name="connsiteY69" fmla="*/ 8451 h 10000"/>
                <a:gd name="connsiteX70" fmla="*/ 2188 w 10000"/>
                <a:gd name="connsiteY70" fmla="*/ 8451 h 10000"/>
                <a:gd name="connsiteX71" fmla="*/ 1949 w 10000"/>
                <a:gd name="connsiteY71" fmla="*/ 8433 h 10000"/>
                <a:gd name="connsiteX72" fmla="*/ 1717 w 10000"/>
                <a:gd name="connsiteY72" fmla="*/ 8383 h 10000"/>
                <a:gd name="connsiteX73" fmla="*/ 1495 w 10000"/>
                <a:gd name="connsiteY73" fmla="*/ 8306 h 10000"/>
                <a:gd name="connsiteX74" fmla="*/ 1285 w 10000"/>
                <a:gd name="connsiteY74" fmla="*/ 8202 h 10000"/>
                <a:gd name="connsiteX75" fmla="*/ 1081 w 10000"/>
                <a:gd name="connsiteY75" fmla="*/ 8071 h 10000"/>
                <a:gd name="connsiteX76" fmla="*/ 896 w 10000"/>
                <a:gd name="connsiteY76" fmla="*/ 7912 h 10000"/>
                <a:gd name="connsiteX77" fmla="*/ 721 w 10000"/>
                <a:gd name="connsiteY77" fmla="*/ 7731 h 10000"/>
                <a:gd name="connsiteX78" fmla="*/ 564 w 10000"/>
                <a:gd name="connsiteY78" fmla="*/ 7532 h 10000"/>
                <a:gd name="connsiteX79" fmla="*/ 421 w 10000"/>
                <a:gd name="connsiteY79" fmla="*/ 7310 h 10000"/>
                <a:gd name="connsiteX80" fmla="*/ 296 w 10000"/>
                <a:gd name="connsiteY80" fmla="*/ 7074 h 10000"/>
                <a:gd name="connsiteX81" fmla="*/ 193 w 10000"/>
                <a:gd name="connsiteY81" fmla="*/ 6816 h 10000"/>
                <a:gd name="connsiteX82" fmla="*/ 111 w 10000"/>
                <a:gd name="connsiteY82" fmla="*/ 6549 h 10000"/>
                <a:gd name="connsiteX83" fmla="*/ 46 w 10000"/>
                <a:gd name="connsiteY83" fmla="*/ 6264 h 10000"/>
                <a:gd name="connsiteX84" fmla="*/ 11 w 10000"/>
                <a:gd name="connsiteY84" fmla="*/ 5974 h 10000"/>
                <a:gd name="connsiteX85" fmla="*/ 0 w 10000"/>
                <a:gd name="connsiteY85" fmla="*/ 5675 h 10000"/>
                <a:gd name="connsiteX86" fmla="*/ 7 w 10000"/>
                <a:gd name="connsiteY86" fmla="*/ 5385 h 10000"/>
                <a:gd name="connsiteX87" fmla="*/ 43 w 10000"/>
                <a:gd name="connsiteY87" fmla="*/ 5104 h 10000"/>
                <a:gd name="connsiteX88" fmla="*/ 96 w 10000"/>
                <a:gd name="connsiteY88" fmla="*/ 4837 h 10000"/>
                <a:gd name="connsiteX89" fmla="*/ 175 w 10000"/>
                <a:gd name="connsiteY89" fmla="*/ 4579 h 10000"/>
                <a:gd name="connsiteX90" fmla="*/ 271 w 10000"/>
                <a:gd name="connsiteY90" fmla="*/ 4325 h 10000"/>
                <a:gd name="connsiteX91" fmla="*/ 385 w 10000"/>
                <a:gd name="connsiteY91" fmla="*/ 4099 h 10000"/>
                <a:gd name="connsiteX92" fmla="*/ 517 w 10000"/>
                <a:gd name="connsiteY92" fmla="*/ 3877 h 10000"/>
                <a:gd name="connsiteX93" fmla="*/ 667 w 10000"/>
                <a:gd name="connsiteY93" fmla="*/ 3673 h 10000"/>
                <a:gd name="connsiteX94" fmla="*/ 828 w 10000"/>
                <a:gd name="connsiteY94" fmla="*/ 3496 h 10000"/>
                <a:gd name="connsiteX95" fmla="*/ 1003 w 10000"/>
                <a:gd name="connsiteY95" fmla="*/ 3333 h 10000"/>
                <a:gd name="connsiteX96" fmla="*/ 1196 w 10000"/>
                <a:gd name="connsiteY96" fmla="*/ 3193 h 10000"/>
                <a:gd name="connsiteX97" fmla="*/ 1395 w 10000"/>
                <a:gd name="connsiteY97" fmla="*/ 3080 h 10000"/>
                <a:gd name="connsiteX98" fmla="*/ 1431 w 10000"/>
                <a:gd name="connsiteY98" fmla="*/ 2794 h 10000"/>
                <a:gd name="connsiteX99" fmla="*/ 1488 w 10000"/>
                <a:gd name="connsiteY99" fmla="*/ 2523 h 10000"/>
                <a:gd name="connsiteX100" fmla="*/ 1570 w 10000"/>
                <a:gd name="connsiteY100" fmla="*/ 2260 h 10000"/>
                <a:gd name="connsiteX101" fmla="*/ 1670 w 10000"/>
                <a:gd name="connsiteY101" fmla="*/ 2020 h 10000"/>
                <a:gd name="connsiteX102" fmla="*/ 1795 w 10000"/>
                <a:gd name="connsiteY102" fmla="*/ 1789 h 10000"/>
                <a:gd name="connsiteX103" fmla="*/ 1938 w 10000"/>
                <a:gd name="connsiteY103" fmla="*/ 1585 h 10000"/>
                <a:gd name="connsiteX104" fmla="*/ 2095 w 10000"/>
                <a:gd name="connsiteY104" fmla="*/ 1404 h 10000"/>
                <a:gd name="connsiteX105" fmla="*/ 2270 w 10000"/>
                <a:gd name="connsiteY105" fmla="*/ 1236 h 10000"/>
                <a:gd name="connsiteX106" fmla="*/ 2459 w 10000"/>
                <a:gd name="connsiteY106" fmla="*/ 1101 h 10000"/>
                <a:gd name="connsiteX107" fmla="*/ 2655 w 10000"/>
                <a:gd name="connsiteY107" fmla="*/ 987 h 10000"/>
                <a:gd name="connsiteX108" fmla="*/ 2873 w 10000"/>
                <a:gd name="connsiteY108" fmla="*/ 910 h 10000"/>
                <a:gd name="connsiteX109" fmla="*/ 3094 w 10000"/>
                <a:gd name="connsiteY109" fmla="*/ 856 h 10000"/>
                <a:gd name="connsiteX110" fmla="*/ 3323 w 10000"/>
                <a:gd name="connsiteY110" fmla="*/ 838 h 10000"/>
                <a:gd name="connsiteX111" fmla="*/ 3537 w 10000"/>
                <a:gd name="connsiteY111" fmla="*/ 856 h 10000"/>
                <a:gd name="connsiteX112" fmla="*/ 3744 w 10000"/>
                <a:gd name="connsiteY112" fmla="*/ 897 h 10000"/>
                <a:gd name="connsiteX113" fmla="*/ 3911 w 10000"/>
                <a:gd name="connsiteY113" fmla="*/ 697 h 10000"/>
                <a:gd name="connsiteX114" fmla="*/ 4094 w 10000"/>
                <a:gd name="connsiteY114" fmla="*/ 521 h 10000"/>
                <a:gd name="connsiteX115" fmla="*/ 4290 w 10000"/>
                <a:gd name="connsiteY115" fmla="*/ 362 h 10000"/>
                <a:gd name="connsiteX116" fmla="*/ 4490 w 10000"/>
                <a:gd name="connsiteY116" fmla="*/ 236 h 10000"/>
                <a:gd name="connsiteX117" fmla="*/ 4707 w 10000"/>
                <a:gd name="connsiteY117" fmla="*/ 131 h 10000"/>
                <a:gd name="connsiteX118" fmla="*/ 4925 w 10000"/>
                <a:gd name="connsiteY118" fmla="*/ 59 h 10000"/>
                <a:gd name="connsiteX119" fmla="*/ 5157 w 10000"/>
                <a:gd name="connsiteY119" fmla="*/ 18 h 10000"/>
                <a:gd name="connsiteX120" fmla="*/ 5389 w 10000"/>
                <a:gd name="connsiteY120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3737 w 10000"/>
                <a:gd name="connsiteY68" fmla="*/ 8451 h 10000"/>
                <a:gd name="connsiteX69" fmla="*/ 2188 w 10000"/>
                <a:gd name="connsiteY69" fmla="*/ 8451 h 10000"/>
                <a:gd name="connsiteX70" fmla="*/ 1949 w 10000"/>
                <a:gd name="connsiteY70" fmla="*/ 8433 h 10000"/>
                <a:gd name="connsiteX71" fmla="*/ 1717 w 10000"/>
                <a:gd name="connsiteY71" fmla="*/ 8383 h 10000"/>
                <a:gd name="connsiteX72" fmla="*/ 1495 w 10000"/>
                <a:gd name="connsiteY72" fmla="*/ 8306 h 10000"/>
                <a:gd name="connsiteX73" fmla="*/ 1285 w 10000"/>
                <a:gd name="connsiteY73" fmla="*/ 8202 h 10000"/>
                <a:gd name="connsiteX74" fmla="*/ 1081 w 10000"/>
                <a:gd name="connsiteY74" fmla="*/ 8071 h 10000"/>
                <a:gd name="connsiteX75" fmla="*/ 896 w 10000"/>
                <a:gd name="connsiteY75" fmla="*/ 7912 h 10000"/>
                <a:gd name="connsiteX76" fmla="*/ 721 w 10000"/>
                <a:gd name="connsiteY76" fmla="*/ 7731 h 10000"/>
                <a:gd name="connsiteX77" fmla="*/ 564 w 10000"/>
                <a:gd name="connsiteY77" fmla="*/ 7532 h 10000"/>
                <a:gd name="connsiteX78" fmla="*/ 421 w 10000"/>
                <a:gd name="connsiteY78" fmla="*/ 7310 h 10000"/>
                <a:gd name="connsiteX79" fmla="*/ 296 w 10000"/>
                <a:gd name="connsiteY79" fmla="*/ 7074 h 10000"/>
                <a:gd name="connsiteX80" fmla="*/ 193 w 10000"/>
                <a:gd name="connsiteY80" fmla="*/ 6816 h 10000"/>
                <a:gd name="connsiteX81" fmla="*/ 111 w 10000"/>
                <a:gd name="connsiteY81" fmla="*/ 6549 h 10000"/>
                <a:gd name="connsiteX82" fmla="*/ 46 w 10000"/>
                <a:gd name="connsiteY82" fmla="*/ 6264 h 10000"/>
                <a:gd name="connsiteX83" fmla="*/ 11 w 10000"/>
                <a:gd name="connsiteY83" fmla="*/ 5974 h 10000"/>
                <a:gd name="connsiteX84" fmla="*/ 0 w 10000"/>
                <a:gd name="connsiteY84" fmla="*/ 5675 h 10000"/>
                <a:gd name="connsiteX85" fmla="*/ 7 w 10000"/>
                <a:gd name="connsiteY85" fmla="*/ 5385 h 10000"/>
                <a:gd name="connsiteX86" fmla="*/ 43 w 10000"/>
                <a:gd name="connsiteY86" fmla="*/ 5104 h 10000"/>
                <a:gd name="connsiteX87" fmla="*/ 96 w 10000"/>
                <a:gd name="connsiteY87" fmla="*/ 4837 h 10000"/>
                <a:gd name="connsiteX88" fmla="*/ 175 w 10000"/>
                <a:gd name="connsiteY88" fmla="*/ 4579 h 10000"/>
                <a:gd name="connsiteX89" fmla="*/ 271 w 10000"/>
                <a:gd name="connsiteY89" fmla="*/ 4325 h 10000"/>
                <a:gd name="connsiteX90" fmla="*/ 385 w 10000"/>
                <a:gd name="connsiteY90" fmla="*/ 4099 h 10000"/>
                <a:gd name="connsiteX91" fmla="*/ 517 w 10000"/>
                <a:gd name="connsiteY91" fmla="*/ 3877 h 10000"/>
                <a:gd name="connsiteX92" fmla="*/ 667 w 10000"/>
                <a:gd name="connsiteY92" fmla="*/ 3673 h 10000"/>
                <a:gd name="connsiteX93" fmla="*/ 828 w 10000"/>
                <a:gd name="connsiteY93" fmla="*/ 3496 h 10000"/>
                <a:gd name="connsiteX94" fmla="*/ 1003 w 10000"/>
                <a:gd name="connsiteY94" fmla="*/ 3333 h 10000"/>
                <a:gd name="connsiteX95" fmla="*/ 1196 w 10000"/>
                <a:gd name="connsiteY95" fmla="*/ 3193 h 10000"/>
                <a:gd name="connsiteX96" fmla="*/ 1395 w 10000"/>
                <a:gd name="connsiteY96" fmla="*/ 3080 h 10000"/>
                <a:gd name="connsiteX97" fmla="*/ 1431 w 10000"/>
                <a:gd name="connsiteY97" fmla="*/ 2794 h 10000"/>
                <a:gd name="connsiteX98" fmla="*/ 1488 w 10000"/>
                <a:gd name="connsiteY98" fmla="*/ 2523 h 10000"/>
                <a:gd name="connsiteX99" fmla="*/ 1570 w 10000"/>
                <a:gd name="connsiteY99" fmla="*/ 2260 h 10000"/>
                <a:gd name="connsiteX100" fmla="*/ 1670 w 10000"/>
                <a:gd name="connsiteY100" fmla="*/ 2020 h 10000"/>
                <a:gd name="connsiteX101" fmla="*/ 1795 w 10000"/>
                <a:gd name="connsiteY101" fmla="*/ 1789 h 10000"/>
                <a:gd name="connsiteX102" fmla="*/ 1938 w 10000"/>
                <a:gd name="connsiteY102" fmla="*/ 1585 h 10000"/>
                <a:gd name="connsiteX103" fmla="*/ 2095 w 10000"/>
                <a:gd name="connsiteY103" fmla="*/ 1404 h 10000"/>
                <a:gd name="connsiteX104" fmla="*/ 2270 w 10000"/>
                <a:gd name="connsiteY104" fmla="*/ 1236 h 10000"/>
                <a:gd name="connsiteX105" fmla="*/ 2459 w 10000"/>
                <a:gd name="connsiteY105" fmla="*/ 1101 h 10000"/>
                <a:gd name="connsiteX106" fmla="*/ 2655 w 10000"/>
                <a:gd name="connsiteY106" fmla="*/ 987 h 10000"/>
                <a:gd name="connsiteX107" fmla="*/ 2873 w 10000"/>
                <a:gd name="connsiteY107" fmla="*/ 910 h 10000"/>
                <a:gd name="connsiteX108" fmla="*/ 3094 w 10000"/>
                <a:gd name="connsiteY108" fmla="*/ 856 h 10000"/>
                <a:gd name="connsiteX109" fmla="*/ 3323 w 10000"/>
                <a:gd name="connsiteY109" fmla="*/ 838 h 10000"/>
                <a:gd name="connsiteX110" fmla="*/ 3537 w 10000"/>
                <a:gd name="connsiteY110" fmla="*/ 856 h 10000"/>
                <a:gd name="connsiteX111" fmla="*/ 3744 w 10000"/>
                <a:gd name="connsiteY111" fmla="*/ 897 h 10000"/>
                <a:gd name="connsiteX112" fmla="*/ 3911 w 10000"/>
                <a:gd name="connsiteY112" fmla="*/ 697 h 10000"/>
                <a:gd name="connsiteX113" fmla="*/ 4094 w 10000"/>
                <a:gd name="connsiteY113" fmla="*/ 521 h 10000"/>
                <a:gd name="connsiteX114" fmla="*/ 4290 w 10000"/>
                <a:gd name="connsiteY114" fmla="*/ 362 h 10000"/>
                <a:gd name="connsiteX115" fmla="*/ 4490 w 10000"/>
                <a:gd name="connsiteY115" fmla="*/ 236 h 10000"/>
                <a:gd name="connsiteX116" fmla="*/ 4707 w 10000"/>
                <a:gd name="connsiteY116" fmla="*/ 131 h 10000"/>
                <a:gd name="connsiteX117" fmla="*/ 4925 w 10000"/>
                <a:gd name="connsiteY117" fmla="*/ 59 h 10000"/>
                <a:gd name="connsiteX118" fmla="*/ 5157 w 10000"/>
                <a:gd name="connsiteY118" fmla="*/ 18 h 10000"/>
                <a:gd name="connsiteX119" fmla="*/ 5389 w 10000"/>
                <a:gd name="connsiteY119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3737 w 10000"/>
                <a:gd name="connsiteY67" fmla="*/ 8451 h 10000"/>
                <a:gd name="connsiteX68" fmla="*/ 2188 w 10000"/>
                <a:gd name="connsiteY68" fmla="*/ 8451 h 10000"/>
                <a:gd name="connsiteX69" fmla="*/ 1949 w 10000"/>
                <a:gd name="connsiteY69" fmla="*/ 8433 h 10000"/>
                <a:gd name="connsiteX70" fmla="*/ 1717 w 10000"/>
                <a:gd name="connsiteY70" fmla="*/ 8383 h 10000"/>
                <a:gd name="connsiteX71" fmla="*/ 1495 w 10000"/>
                <a:gd name="connsiteY71" fmla="*/ 8306 h 10000"/>
                <a:gd name="connsiteX72" fmla="*/ 1285 w 10000"/>
                <a:gd name="connsiteY72" fmla="*/ 8202 h 10000"/>
                <a:gd name="connsiteX73" fmla="*/ 1081 w 10000"/>
                <a:gd name="connsiteY73" fmla="*/ 8071 h 10000"/>
                <a:gd name="connsiteX74" fmla="*/ 896 w 10000"/>
                <a:gd name="connsiteY74" fmla="*/ 7912 h 10000"/>
                <a:gd name="connsiteX75" fmla="*/ 721 w 10000"/>
                <a:gd name="connsiteY75" fmla="*/ 7731 h 10000"/>
                <a:gd name="connsiteX76" fmla="*/ 564 w 10000"/>
                <a:gd name="connsiteY76" fmla="*/ 7532 h 10000"/>
                <a:gd name="connsiteX77" fmla="*/ 421 w 10000"/>
                <a:gd name="connsiteY77" fmla="*/ 7310 h 10000"/>
                <a:gd name="connsiteX78" fmla="*/ 296 w 10000"/>
                <a:gd name="connsiteY78" fmla="*/ 7074 h 10000"/>
                <a:gd name="connsiteX79" fmla="*/ 193 w 10000"/>
                <a:gd name="connsiteY79" fmla="*/ 6816 h 10000"/>
                <a:gd name="connsiteX80" fmla="*/ 111 w 10000"/>
                <a:gd name="connsiteY80" fmla="*/ 6549 h 10000"/>
                <a:gd name="connsiteX81" fmla="*/ 46 w 10000"/>
                <a:gd name="connsiteY81" fmla="*/ 6264 h 10000"/>
                <a:gd name="connsiteX82" fmla="*/ 11 w 10000"/>
                <a:gd name="connsiteY82" fmla="*/ 5974 h 10000"/>
                <a:gd name="connsiteX83" fmla="*/ 0 w 10000"/>
                <a:gd name="connsiteY83" fmla="*/ 5675 h 10000"/>
                <a:gd name="connsiteX84" fmla="*/ 7 w 10000"/>
                <a:gd name="connsiteY84" fmla="*/ 5385 h 10000"/>
                <a:gd name="connsiteX85" fmla="*/ 43 w 10000"/>
                <a:gd name="connsiteY85" fmla="*/ 5104 h 10000"/>
                <a:gd name="connsiteX86" fmla="*/ 96 w 10000"/>
                <a:gd name="connsiteY86" fmla="*/ 4837 h 10000"/>
                <a:gd name="connsiteX87" fmla="*/ 175 w 10000"/>
                <a:gd name="connsiteY87" fmla="*/ 4579 h 10000"/>
                <a:gd name="connsiteX88" fmla="*/ 271 w 10000"/>
                <a:gd name="connsiteY88" fmla="*/ 4325 h 10000"/>
                <a:gd name="connsiteX89" fmla="*/ 385 w 10000"/>
                <a:gd name="connsiteY89" fmla="*/ 4099 h 10000"/>
                <a:gd name="connsiteX90" fmla="*/ 517 w 10000"/>
                <a:gd name="connsiteY90" fmla="*/ 3877 h 10000"/>
                <a:gd name="connsiteX91" fmla="*/ 667 w 10000"/>
                <a:gd name="connsiteY91" fmla="*/ 3673 h 10000"/>
                <a:gd name="connsiteX92" fmla="*/ 828 w 10000"/>
                <a:gd name="connsiteY92" fmla="*/ 3496 h 10000"/>
                <a:gd name="connsiteX93" fmla="*/ 1003 w 10000"/>
                <a:gd name="connsiteY93" fmla="*/ 3333 h 10000"/>
                <a:gd name="connsiteX94" fmla="*/ 1196 w 10000"/>
                <a:gd name="connsiteY94" fmla="*/ 3193 h 10000"/>
                <a:gd name="connsiteX95" fmla="*/ 1395 w 10000"/>
                <a:gd name="connsiteY95" fmla="*/ 3080 h 10000"/>
                <a:gd name="connsiteX96" fmla="*/ 1431 w 10000"/>
                <a:gd name="connsiteY96" fmla="*/ 2794 h 10000"/>
                <a:gd name="connsiteX97" fmla="*/ 1488 w 10000"/>
                <a:gd name="connsiteY97" fmla="*/ 2523 h 10000"/>
                <a:gd name="connsiteX98" fmla="*/ 1570 w 10000"/>
                <a:gd name="connsiteY98" fmla="*/ 2260 h 10000"/>
                <a:gd name="connsiteX99" fmla="*/ 1670 w 10000"/>
                <a:gd name="connsiteY99" fmla="*/ 2020 h 10000"/>
                <a:gd name="connsiteX100" fmla="*/ 1795 w 10000"/>
                <a:gd name="connsiteY100" fmla="*/ 1789 h 10000"/>
                <a:gd name="connsiteX101" fmla="*/ 1938 w 10000"/>
                <a:gd name="connsiteY101" fmla="*/ 1585 h 10000"/>
                <a:gd name="connsiteX102" fmla="*/ 2095 w 10000"/>
                <a:gd name="connsiteY102" fmla="*/ 1404 h 10000"/>
                <a:gd name="connsiteX103" fmla="*/ 2270 w 10000"/>
                <a:gd name="connsiteY103" fmla="*/ 1236 h 10000"/>
                <a:gd name="connsiteX104" fmla="*/ 2459 w 10000"/>
                <a:gd name="connsiteY104" fmla="*/ 1101 h 10000"/>
                <a:gd name="connsiteX105" fmla="*/ 2655 w 10000"/>
                <a:gd name="connsiteY105" fmla="*/ 987 h 10000"/>
                <a:gd name="connsiteX106" fmla="*/ 2873 w 10000"/>
                <a:gd name="connsiteY106" fmla="*/ 910 h 10000"/>
                <a:gd name="connsiteX107" fmla="*/ 3094 w 10000"/>
                <a:gd name="connsiteY107" fmla="*/ 856 h 10000"/>
                <a:gd name="connsiteX108" fmla="*/ 3323 w 10000"/>
                <a:gd name="connsiteY108" fmla="*/ 838 h 10000"/>
                <a:gd name="connsiteX109" fmla="*/ 3537 w 10000"/>
                <a:gd name="connsiteY109" fmla="*/ 856 h 10000"/>
                <a:gd name="connsiteX110" fmla="*/ 3744 w 10000"/>
                <a:gd name="connsiteY110" fmla="*/ 897 h 10000"/>
                <a:gd name="connsiteX111" fmla="*/ 3911 w 10000"/>
                <a:gd name="connsiteY111" fmla="*/ 697 h 10000"/>
                <a:gd name="connsiteX112" fmla="*/ 4094 w 10000"/>
                <a:gd name="connsiteY112" fmla="*/ 521 h 10000"/>
                <a:gd name="connsiteX113" fmla="*/ 4290 w 10000"/>
                <a:gd name="connsiteY113" fmla="*/ 362 h 10000"/>
                <a:gd name="connsiteX114" fmla="*/ 4490 w 10000"/>
                <a:gd name="connsiteY114" fmla="*/ 236 h 10000"/>
                <a:gd name="connsiteX115" fmla="*/ 4707 w 10000"/>
                <a:gd name="connsiteY115" fmla="*/ 131 h 10000"/>
                <a:gd name="connsiteX116" fmla="*/ 4925 w 10000"/>
                <a:gd name="connsiteY116" fmla="*/ 59 h 10000"/>
                <a:gd name="connsiteX117" fmla="*/ 5157 w 10000"/>
                <a:gd name="connsiteY117" fmla="*/ 18 h 10000"/>
                <a:gd name="connsiteX118" fmla="*/ 5389 w 10000"/>
                <a:gd name="connsiteY118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3737 w 10000"/>
                <a:gd name="connsiteY66" fmla="*/ 8451 h 10000"/>
                <a:gd name="connsiteX67" fmla="*/ 2188 w 10000"/>
                <a:gd name="connsiteY67" fmla="*/ 8451 h 10000"/>
                <a:gd name="connsiteX68" fmla="*/ 1949 w 10000"/>
                <a:gd name="connsiteY68" fmla="*/ 8433 h 10000"/>
                <a:gd name="connsiteX69" fmla="*/ 1717 w 10000"/>
                <a:gd name="connsiteY69" fmla="*/ 8383 h 10000"/>
                <a:gd name="connsiteX70" fmla="*/ 1495 w 10000"/>
                <a:gd name="connsiteY70" fmla="*/ 8306 h 10000"/>
                <a:gd name="connsiteX71" fmla="*/ 1285 w 10000"/>
                <a:gd name="connsiteY71" fmla="*/ 8202 h 10000"/>
                <a:gd name="connsiteX72" fmla="*/ 1081 w 10000"/>
                <a:gd name="connsiteY72" fmla="*/ 8071 h 10000"/>
                <a:gd name="connsiteX73" fmla="*/ 896 w 10000"/>
                <a:gd name="connsiteY73" fmla="*/ 7912 h 10000"/>
                <a:gd name="connsiteX74" fmla="*/ 721 w 10000"/>
                <a:gd name="connsiteY74" fmla="*/ 7731 h 10000"/>
                <a:gd name="connsiteX75" fmla="*/ 564 w 10000"/>
                <a:gd name="connsiteY75" fmla="*/ 7532 h 10000"/>
                <a:gd name="connsiteX76" fmla="*/ 421 w 10000"/>
                <a:gd name="connsiteY76" fmla="*/ 7310 h 10000"/>
                <a:gd name="connsiteX77" fmla="*/ 296 w 10000"/>
                <a:gd name="connsiteY77" fmla="*/ 7074 h 10000"/>
                <a:gd name="connsiteX78" fmla="*/ 193 w 10000"/>
                <a:gd name="connsiteY78" fmla="*/ 6816 h 10000"/>
                <a:gd name="connsiteX79" fmla="*/ 111 w 10000"/>
                <a:gd name="connsiteY79" fmla="*/ 6549 h 10000"/>
                <a:gd name="connsiteX80" fmla="*/ 46 w 10000"/>
                <a:gd name="connsiteY80" fmla="*/ 6264 h 10000"/>
                <a:gd name="connsiteX81" fmla="*/ 11 w 10000"/>
                <a:gd name="connsiteY81" fmla="*/ 5974 h 10000"/>
                <a:gd name="connsiteX82" fmla="*/ 0 w 10000"/>
                <a:gd name="connsiteY82" fmla="*/ 5675 h 10000"/>
                <a:gd name="connsiteX83" fmla="*/ 7 w 10000"/>
                <a:gd name="connsiteY83" fmla="*/ 5385 h 10000"/>
                <a:gd name="connsiteX84" fmla="*/ 43 w 10000"/>
                <a:gd name="connsiteY84" fmla="*/ 5104 h 10000"/>
                <a:gd name="connsiteX85" fmla="*/ 96 w 10000"/>
                <a:gd name="connsiteY85" fmla="*/ 4837 h 10000"/>
                <a:gd name="connsiteX86" fmla="*/ 175 w 10000"/>
                <a:gd name="connsiteY86" fmla="*/ 4579 h 10000"/>
                <a:gd name="connsiteX87" fmla="*/ 271 w 10000"/>
                <a:gd name="connsiteY87" fmla="*/ 4325 h 10000"/>
                <a:gd name="connsiteX88" fmla="*/ 385 w 10000"/>
                <a:gd name="connsiteY88" fmla="*/ 4099 h 10000"/>
                <a:gd name="connsiteX89" fmla="*/ 517 w 10000"/>
                <a:gd name="connsiteY89" fmla="*/ 3877 h 10000"/>
                <a:gd name="connsiteX90" fmla="*/ 667 w 10000"/>
                <a:gd name="connsiteY90" fmla="*/ 3673 h 10000"/>
                <a:gd name="connsiteX91" fmla="*/ 828 w 10000"/>
                <a:gd name="connsiteY91" fmla="*/ 3496 h 10000"/>
                <a:gd name="connsiteX92" fmla="*/ 1003 w 10000"/>
                <a:gd name="connsiteY92" fmla="*/ 3333 h 10000"/>
                <a:gd name="connsiteX93" fmla="*/ 1196 w 10000"/>
                <a:gd name="connsiteY93" fmla="*/ 3193 h 10000"/>
                <a:gd name="connsiteX94" fmla="*/ 1395 w 10000"/>
                <a:gd name="connsiteY94" fmla="*/ 3080 h 10000"/>
                <a:gd name="connsiteX95" fmla="*/ 1431 w 10000"/>
                <a:gd name="connsiteY95" fmla="*/ 2794 h 10000"/>
                <a:gd name="connsiteX96" fmla="*/ 1488 w 10000"/>
                <a:gd name="connsiteY96" fmla="*/ 2523 h 10000"/>
                <a:gd name="connsiteX97" fmla="*/ 1570 w 10000"/>
                <a:gd name="connsiteY97" fmla="*/ 2260 h 10000"/>
                <a:gd name="connsiteX98" fmla="*/ 1670 w 10000"/>
                <a:gd name="connsiteY98" fmla="*/ 2020 h 10000"/>
                <a:gd name="connsiteX99" fmla="*/ 1795 w 10000"/>
                <a:gd name="connsiteY99" fmla="*/ 1789 h 10000"/>
                <a:gd name="connsiteX100" fmla="*/ 1938 w 10000"/>
                <a:gd name="connsiteY100" fmla="*/ 1585 h 10000"/>
                <a:gd name="connsiteX101" fmla="*/ 2095 w 10000"/>
                <a:gd name="connsiteY101" fmla="*/ 1404 h 10000"/>
                <a:gd name="connsiteX102" fmla="*/ 2270 w 10000"/>
                <a:gd name="connsiteY102" fmla="*/ 1236 h 10000"/>
                <a:gd name="connsiteX103" fmla="*/ 2459 w 10000"/>
                <a:gd name="connsiteY103" fmla="*/ 1101 h 10000"/>
                <a:gd name="connsiteX104" fmla="*/ 2655 w 10000"/>
                <a:gd name="connsiteY104" fmla="*/ 987 h 10000"/>
                <a:gd name="connsiteX105" fmla="*/ 2873 w 10000"/>
                <a:gd name="connsiteY105" fmla="*/ 910 h 10000"/>
                <a:gd name="connsiteX106" fmla="*/ 3094 w 10000"/>
                <a:gd name="connsiteY106" fmla="*/ 856 h 10000"/>
                <a:gd name="connsiteX107" fmla="*/ 3323 w 10000"/>
                <a:gd name="connsiteY107" fmla="*/ 838 h 10000"/>
                <a:gd name="connsiteX108" fmla="*/ 3537 w 10000"/>
                <a:gd name="connsiteY108" fmla="*/ 856 h 10000"/>
                <a:gd name="connsiteX109" fmla="*/ 3744 w 10000"/>
                <a:gd name="connsiteY109" fmla="*/ 897 h 10000"/>
                <a:gd name="connsiteX110" fmla="*/ 3911 w 10000"/>
                <a:gd name="connsiteY110" fmla="*/ 697 h 10000"/>
                <a:gd name="connsiteX111" fmla="*/ 4094 w 10000"/>
                <a:gd name="connsiteY111" fmla="*/ 521 h 10000"/>
                <a:gd name="connsiteX112" fmla="*/ 4290 w 10000"/>
                <a:gd name="connsiteY112" fmla="*/ 362 h 10000"/>
                <a:gd name="connsiteX113" fmla="*/ 4490 w 10000"/>
                <a:gd name="connsiteY113" fmla="*/ 236 h 10000"/>
                <a:gd name="connsiteX114" fmla="*/ 4707 w 10000"/>
                <a:gd name="connsiteY114" fmla="*/ 131 h 10000"/>
                <a:gd name="connsiteX115" fmla="*/ 4925 w 10000"/>
                <a:gd name="connsiteY115" fmla="*/ 59 h 10000"/>
                <a:gd name="connsiteX116" fmla="*/ 5157 w 10000"/>
                <a:gd name="connsiteY116" fmla="*/ 18 h 10000"/>
                <a:gd name="connsiteX117" fmla="*/ 5389 w 10000"/>
                <a:gd name="connsiteY117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3737 w 10000"/>
                <a:gd name="connsiteY65" fmla="*/ 8451 h 10000"/>
                <a:gd name="connsiteX66" fmla="*/ 2188 w 10000"/>
                <a:gd name="connsiteY66" fmla="*/ 8451 h 10000"/>
                <a:gd name="connsiteX67" fmla="*/ 1949 w 10000"/>
                <a:gd name="connsiteY67" fmla="*/ 8433 h 10000"/>
                <a:gd name="connsiteX68" fmla="*/ 1717 w 10000"/>
                <a:gd name="connsiteY68" fmla="*/ 8383 h 10000"/>
                <a:gd name="connsiteX69" fmla="*/ 1495 w 10000"/>
                <a:gd name="connsiteY69" fmla="*/ 8306 h 10000"/>
                <a:gd name="connsiteX70" fmla="*/ 1285 w 10000"/>
                <a:gd name="connsiteY70" fmla="*/ 8202 h 10000"/>
                <a:gd name="connsiteX71" fmla="*/ 1081 w 10000"/>
                <a:gd name="connsiteY71" fmla="*/ 8071 h 10000"/>
                <a:gd name="connsiteX72" fmla="*/ 896 w 10000"/>
                <a:gd name="connsiteY72" fmla="*/ 7912 h 10000"/>
                <a:gd name="connsiteX73" fmla="*/ 721 w 10000"/>
                <a:gd name="connsiteY73" fmla="*/ 7731 h 10000"/>
                <a:gd name="connsiteX74" fmla="*/ 564 w 10000"/>
                <a:gd name="connsiteY74" fmla="*/ 7532 h 10000"/>
                <a:gd name="connsiteX75" fmla="*/ 421 w 10000"/>
                <a:gd name="connsiteY75" fmla="*/ 7310 h 10000"/>
                <a:gd name="connsiteX76" fmla="*/ 296 w 10000"/>
                <a:gd name="connsiteY76" fmla="*/ 7074 h 10000"/>
                <a:gd name="connsiteX77" fmla="*/ 193 w 10000"/>
                <a:gd name="connsiteY77" fmla="*/ 6816 h 10000"/>
                <a:gd name="connsiteX78" fmla="*/ 111 w 10000"/>
                <a:gd name="connsiteY78" fmla="*/ 6549 h 10000"/>
                <a:gd name="connsiteX79" fmla="*/ 46 w 10000"/>
                <a:gd name="connsiteY79" fmla="*/ 6264 h 10000"/>
                <a:gd name="connsiteX80" fmla="*/ 11 w 10000"/>
                <a:gd name="connsiteY80" fmla="*/ 5974 h 10000"/>
                <a:gd name="connsiteX81" fmla="*/ 0 w 10000"/>
                <a:gd name="connsiteY81" fmla="*/ 5675 h 10000"/>
                <a:gd name="connsiteX82" fmla="*/ 7 w 10000"/>
                <a:gd name="connsiteY82" fmla="*/ 5385 h 10000"/>
                <a:gd name="connsiteX83" fmla="*/ 43 w 10000"/>
                <a:gd name="connsiteY83" fmla="*/ 5104 h 10000"/>
                <a:gd name="connsiteX84" fmla="*/ 96 w 10000"/>
                <a:gd name="connsiteY84" fmla="*/ 4837 h 10000"/>
                <a:gd name="connsiteX85" fmla="*/ 175 w 10000"/>
                <a:gd name="connsiteY85" fmla="*/ 4579 h 10000"/>
                <a:gd name="connsiteX86" fmla="*/ 271 w 10000"/>
                <a:gd name="connsiteY86" fmla="*/ 4325 h 10000"/>
                <a:gd name="connsiteX87" fmla="*/ 385 w 10000"/>
                <a:gd name="connsiteY87" fmla="*/ 4099 h 10000"/>
                <a:gd name="connsiteX88" fmla="*/ 517 w 10000"/>
                <a:gd name="connsiteY88" fmla="*/ 3877 h 10000"/>
                <a:gd name="connsiteX89" fmla="*/ 667 w 10000"/>
                <a:gd name="connsiteY89" fmla="*/ 3673 h 10000"/>
                <a:gd name="connsiteX90" fmla="*/ 828 w 10000"/>
                <a:gd name="connsiteY90" fmla="*/ 3496 h 10000"/>
                <a:gd name="connsiteX91" fmla="*/ 1003 w 10000"/>
                <a:gd name="connsiteY91" fmla="*/ 3333 h 10000"/>
                <a:gd name="connsiteX92" fmla="*/ 1196 w 10000"/>
                <a:gd name="connsiteY92" fmla="*/ 3193 h 10000"/>
                <a:gd name="connsiteX93" fmla="*/ 1395 w 10000"/>
                <a:gd name="connsiteY93" fmla="*/ 3080 h 10000"/>
                <a:gd name="connsiteX94" fmla="*/ 1431 w 10000"/>
                <a:gd name="connsiteY94" fmla="*/ 2794 h 10000"/>
                <a:gd name="connsiteX95" fmla="*/ 1488 w 10000"/>
                <a:gd name="connsiteY95" fmla="*/ 2523 h 10000"/>
                <a:gd name="connsiteX96" fmla="*/ 1570 w 10000"/>
                <a:gd name="connsiteY96" fmla="*/ 2260 h 10000"/>
                <a:gd name="connsiteX97" fmla="*/ 1670 w 10000"/>
                <a:gd name="connsiteY97" fmla="*/ 2020 h 10000"/>
                <a:gd name="connsiteX98" fmla="*/ 1795 w 10000"/>
                <a:gd name="connsiteY98" fmla="*/ 1789 h 10000"/>
                <a:gd name="connsiteX99" fmla="*/ 1938 w 10000"/>
                <a:gd name="connsiteY99" fmla="*/ 1585 h 10000"/>
                <a:gd name="connsiteX100" fmla="*/ 2095 w 10000"/>
                <a:gd name="connsiteY100" fmla="*/ 1404 h 10000"/>
                <a:gd name="connsiteX101" fmla="*/ 2270 w 10000"/>
                <a:gd name="connsiteY101" fmla="*/ 1236 h 10000"/>
                <a:gd name="connsiteX102" fmla="*/ 2459 w 10000"/>
                <a:gd name="connsiteY102" fmla="*/ 1101 h 10000"/>
                <a:gd name="connsiteX103" fmla="*/ 2655 w 10000"/>
                <a:gd name="connsiteY103" fmla="*/ 987 h 10000"/>
                <a:gd name="connsiteX104" fmla="*/ 2873 w 10000"/>
                <a:gd name="connsiteY104" fmla="*/ 910 h 10000"/>
                <a:gd name="connsiteX105" fmla="*/ 3094 w 10000"/>
                <a:gd name="connsiteY105" fmla="*/ 856 h 10000"/>
                <a:gd name="connsiteX106" fmla="*/ 3323 w 10000"/>
                <a:gd name="connsiteY106" fmla="*/ 838 h 10000"/>
                <a:gd name="connsiteX107" fmla="*/ 3537 w 10000"/>
                <a:gd name="connsiteY107" fmla="*/ 856 h 10000"/>
                <a:gd name="connsiteX108" fmla="*/ 3744 w 10000"/>
                <a:gd name="connsiteY108" fmla="*/ 897 h 10000"/>
                <a:gd name="connsiteX109" fmla="*/ 3911 w 10000"/>
                <a:gd name="connsiteY109" fmla="*/ 697 h 10000"/>
                <a:gd name="connsiteX110" fmla="*/ 4094 w 10000"/>
                <a:gd name="connsiteY110" fmla="*/ 521 h 10000"/>
                <a:gd name="connsiteX111" fmla="*/ 4290 w 10000"/>
                <a:gd name="connsiteY111" fmla="*/ 362 h 10000"/>
                <a:gd name="connsiteX112" fmla="*/ 4490 w 10000"/>
                <a:gd name="connsiteY112" fmla="*/ 236 h 10000"/>
                <a:gd name="connsiteX113" fmla="*/ 4707 w 10000"/>
                <a:gd name="connsiteY113" fmla="*/ 131 h 10000"/>
                <a:gd name="connsiteX114" fmla="*/ 4925 w 10000"/>
                <a:gd name="connsiteY114" fmla="*/ 59 h 10000"/>
                <a:gd name="connsiteX115" fmla="*/ 5157 w 10000"/>
                <a:gd name="connsiteY115" fmla="*/ 18 h 10000"/>
                <a:gd name="connsiteX116" fmla="*/ 5389 w 10000"/>
                <a:gd name="connsiteY116" fmla="*/ 0 h 10000"/>
                <a:gd name="connsiteX0" fmla="*/ 5389 w 10000"/>
                <a:gd name="connsiteY0" fmla="*/ 0 h 9995"/>
                <a:gd name="connsiteX1" fmla="*/ 5621 w 10000"/>
                <a:gd name="connsiteY1" fmla="*/ 14 h 9995"/>
                <a:gd name="connsiteX2" fmla="*/ 5846 w 10000"/>
                <a:gd name="connsiteY2" fmla="*/ 59 h 9995"/>
                <a:gd name="connsiteX3" fmla="*/ 6067 w 10000"/>
                <a:gd name="connsiteY3" fmla="*/ 131 h 9995"/>
                <a:gd name="connsiteX4" fmla="*/ 6278 w 10000"/>
                <a:gd name="connsiteY4" fmla="*/ 231 h 9995"/>
                <a:gd name="connsiteX5" fmla="*/ 6478 w 10000"/>
                <a:gd name="connsiteY5" fmla="*/ 349 h 9995"/>
                <a:gd name="connsiteX6" fmla="*/ 6667 w 10000"/>
                <a:gd name="connsiteY6" fmla="*/ 498 h 9995"/>
                <a:gd name="connsiteX7" fmla="*/ 6842 w 10000"/>
                <a:gd name="connsiteY7" fmla="*/ 670 h 9995"/>
                <a:gd name="connsiteX8" fmla="*/ 7002 w 10000"/>
                <a:gd name="connsiteY8" fmla="*/ 861 h 9995"/>
                <a:gd name="connsiteX9" fmla="*/ 7148 w 10000"/>
                <a:gd name="connsiteY9" fmla="*/ 1073 h 9995"/>
                <a:gd name="connsiteX10" fmla="*/ 7284 w 10000"/>
                <a:gd name="connsiteY10" fmla="*/ 1304 h 9995"/>
                <a:gd name="connsiteX11" fmla="*/ 7395 w 10000"/>
                <a:gd name="connsiteY11" fmla="*/ 1549 h 9995"/>
                <a:gd name="connsiteX12" fmla="*/ 7484 w 10000"/>
                <a:gd name="connsiteY12" fmla="*/ 1812 h 9995"/>
                <a:gd name="connsiteX13" fmla="*/ 7705 w 10000"/>
                <a:gd name="connsiteY13" fmla="*/ 1866 h 9995"/>
                <a:gd name="connsiteX14" fmla="*/ 7912 w 10000"/>
                <a:gd name="connsiteY14" fmla="*/ 1943 h 9995"/>
                <a:gd name="connsiteX15" fmla="*/ 8108 w 10000"/>
                <a:gd name="connsiteY15" fmla="*/ 2056 h 9995"/>
                <a:gd name="connsiteX16" fmla="*/ 8294 w 10000"/>
                <a:gd name="connsiteY16" fmla="*/ 2192 h 9995"/>
                <a:gd name="connsiteX17" fmla="*/ 8465 w 10000"/>
                <a:gd name="connsiteY17" fmla="*/ 2351 h 9995"/>
                <a:gd name="connsiteX18" fmla="*/ 8619 w 10000"/>
                <a:gd name="connsiteY18" fmla="*/ 2532 h 9995"/>
                <a:gd name="connsiteX19" fmla="*/ 8762 w 10000"/>
                <a:gd name="connsiteY19" fmla="*/ 2726 h 9995"/>
                <a:gd name="connsiteX20" fmla="*/ 8883 w 10000"/>
                <a:gd name="connsiteY20" fmla="*/ 2948 h 9995"/>
                <a:gd name="connsiteX21" fmla="*/ 8986 w 10000"/>
                <a:gd name="connsiteY21" fmla="*/ 3184 h 9995"/>
                <a:gd name="connsiteX22" fmla="*/ 9069 w 10000"/>
                <a:gd name="connsiteY22" fmla="*/ 3433 h 9995"/>
                <a:gd name="connsiteX23" fmla="*/ 9129 w 10000"/>
                <a:gd name="connsiteY23" fmla="*/ 3700 h 9995"/>
                <a:gd name="connsiteX24" fmla="*/ 9168 w 10000"/>
                <a:gd name="connsiteY24" fmla="*/ 3976 h 9995"/>
                <a:gd name="connsiteX25" fmla="*/ 9183 w 10000"/>
                <a:gd name="connsiteY25" fmla="*/ 4262 h 9995"/>
                <a:gd name="connsiteX26" fmla="*/ 9176 w 10000"/>
                <a:gd name="connsiteY26" fmla="*/ 4407 h 9995"/>
                <a:gd name="connsiteX27" fmla="*/ 9340 w 10000"/>
                <a:gd name="connsiteY27" fmla="*/ 4552 h 9995"/>
                <a:gd name="connsiteX28" fmla="*/ 9486 w 10000"/>
                <a:gd name="connsiteY28" fmla="*/ 4710 h 9995"/>
                <a:gd name="connsiteX29" fmla="*/ 9618 w 10000"/>
                <a:gd name="connsiteY29" fmla="*/ 4896 h 9995"/>
                <a:gd name="connsiteX30" fmla="*/ 9729 w 10000"/>
                <a:gd name="connsiteY30" fmla="*/ 5095 h 9995"/>
                <a:gd name="connsiteX31" fmla="*/ 9825 w 10000"/>
                <a:gd name="connsiteY31" fmla="*/ 5308 h 9995"/>
                <a:gd name="connsiteX32" fmla="*/ 9904 w 10000"/>
                <a:gd name="connsiteY32" fmla="*/ 5530 h 9995"/>
                <a:gd name="connsiteX33" fmla="*/ 9957 w 10000"/>
                <a:gd name="connsiteY33" fmla="*/ 5770 h 9995"/>
                <a:gd name="connsiteX34" fmla="*/ 9993 w 10000"/>
                <a:gd name="connsiteY34" fmla="*/ 6019 h 9995"/>
                <a:gd name="connsiteX35" fmla="*/ 10000 w 10000"/>
                <a:gd name="connsiteY35" fmla="*/ 6273 h 9995"/>
                <a:gd name="connsiteX36" fmla="*/ 9989 w 10000"/>
                <a:gd name="connsiteY36" fmla="*/ 6544 h 9995"/>
                <a:gd name="connsiteX37" fmla="*/ 9950 w 10000"/>
                <a:gd name="connsiteY37" fmla="*/ 6807 h 9995"/>
                <a:gd name="connsiteX38" fmla="*/ 9889 w 10000"/>
                <a:gd name="connsiteY38" fmla="*/ 7061 h 9995"/>
                <a:gd name="connsiteX39" fmla="*/ 9804 w 10000"/>
                <a:gd name="connsiteY39" fmla="*/ 7296 h 9995"/>
                <a:gd name="connsiteX40" fmla="*/ 9693 w 10000"/>
                <a:gd name="connsiteY40" fmla="*/ 7514 h 9995"/>
                <a:gd name="connsiteX41" fmla="*/ 9568 w 10000"/>
                <a:gd name="connsiteY41" fmla="*/ 7717 h 9995"/>
                <a:gd name="connsiteX42" fmla="*/ 9429 w 10000"/>
                <a:gd name="connsiteY42" fmla="*/ 7899 h 9995"/>
                <a:gd name="connsiteX43" fmla="*/ 9268 w 10000"/>
                <a:gd name="connsiteY43" fmla="*/ 8057 h 9995"/>
                <a:gd name="connsiteX44" fmla="*/ 9090 w 10000"/>
                <a:gd name="connsiteY44" fmla="*/ 8193 h 9995"/>
                <a:gd name="connsiteX45" fmla="*/ 8904 w 10000"/>
                <a:gd name="connsiteY45" fmla="*/ 8302 h 9995"/>
                <a:gd name="connsiteX46" fmla="*/ 8708 w 10000"/>
                <a:gd name="connsiteY46" fmla="*/ 8383 h 9995"/>
                <a:gd name="connsiteX47" fmla="*/ 8501 w 10000"/>
                <a:gd name="connsiteY47" fmla="*/ 8433 h 9995"/>
                <a:gd name="connsiteX48" fmla="*/ 8287 w 10000"/>
                <a:gd name="connsiteY48" fmla="*/ 8451 h 9995"/>
                <a:gd name="connsiteX49" fmla="*/ 8287 w 10000"/>
                <a:gd name="connsiteY49" fmla="*/ 8451 h 9995"/>
                <a:gd name="connsiteX50" fmla="*/ 7812 w 10000"/>
                <a:gd name="connsiteY50" fmla="*/ 8451 h 9995"/>
                <a:gd name="connsiteX51" fmla="*/ 7812 w 10000"/>
                <a:gd name="connsiteY51" fmla="*/ 8895 h 9995"/>
                <a:gd name="connsiteX52" fmla="*/ 7805 w 10000"/>
                <a:gd name="connsiteY52" fmla="*/ 9008 h 9995"/>
                <a:gd name="connsiteX53" fmla="*/ 7773 w 10000"/>
                <a:gd name="connsiteY53" fmla="*/ 9112 h 9995"/>
                <a:gd name="connsiteX54" fmla="*/ 7727 w 10000"/>
                <a:gd name="connsiteY54" fmla="*/ 9216 h 9995"/>
                <a:gd name="connsiteX55" fmla="*/ 7627 w 10000"/>
                <a:gd name="connsiteY55" fmla="*/ 9366 h 9995"/>
                <a:gd name="connsiteX56" fmla="*/ 7502 w 10000"/>
                <a:gd name="connsiteY56" fmla="*/ 9497 h 9995"/>
                <a:gd name="connsiteX57" fmla="*/ 7359 w 10000"/>
                <a:gd name="connsiteY57" fmla="*/ 9615 h 9995"/>
                <a:gd name="connsiteX58" fmla="*/ 7191 w 10000"/>
                <a:gd name="connsiteY58" fmla="*/ 9715 h 9995"/>
                <a:gd name="connsiteX59" fmla="*/ 7006 w 10000"/>
                <a:gd name="connsiteY59" fmla="*/ 9801 h 9995"/>
                <a:gd name="connsiteX60" fmla="*/ 6802 w 10000"/>
                <a:gd name="connsiteY60" fmla="*/ 9873 h 9995"/>
                <a:gd name="connsiteX61" fmla="*/ 6574 w 10000"/>
                <a:gd name="connsiteY61" fmla="*/ 9928 h 9995"/>
                <a:gd name="connsiteX62" fmla="*/ 6328 w 10000"/>
                <a:gd name="connsiteY62" fmla="*/ 9968 h 9995"/>
                <a:gd name="connsiteX63" fmla="*/ 6060 w 10000"/>
                <a:gd name="connsiteY63" fmla="*/ 9995 h 9995"/>
                <a:gd name="connsiteX64" fmla="*/ 3737 w 10000"/>
                <a:gd name="connsiteY64" fmla="*/ 8451 h 9995"/>
                <a:gd name="connsiteX65" fmla="*/ 2188 w 10000"/>
                <a:gd name="connsiteY65" fmla="*/ 8451 h 9995"/>
                <a:gd name="connsiteX66" fmla="*/ 1949 w 10000"/>
                <a:gd name="connsiteY66" fmla="*/ 8433 h 9995"/>
                <a:gd name="connsiteX67" fmla="*/ 1717 w 10000"/>
                <a:gd name="connsiteY67" fmla="*/ 8383 h 9995"/>
                <a:gd name="connsiteX68" fmla="*/ 1495 w 10000"/>
                <a:gd name="connsiteY68" fmla="*/ 8306 h 9995"/>
                <a:gd name="connsiteX69" fmla="*/ 1285 w 10000"/>
                <a:gd name="connsiteY69" fmla="*/ 8202 h 9995"/>
                <a:gd name="connsiteX70" fmla="*/ 1081 w 10000"/>
                <a:gd name="connsiteY70" fmla="*/ 8071 h 9995"/>
                <a:gd name="connsiteX71" fmla="*/ 896 w 10000"/>
                <a:gd name="connsiteY71" fmla="*/ 7912 h 9995"/>
                <a:gd name="connsiteX72" fmla="*/ 721 w 10000"/>
                <a:gd name="connsiteY72" fmla="*/ 7731 h 9995"/>
                <a:gd name="connsiteX73" fmla="*/ 564 w 10000"/>
                <a:gd name="connsiteY73" fmla="*/ 7532 h 9995"/>
                <a:gd name="connsiteX74" fmla="*/ 421 w 10000"/>
                <a:gd name="connsiteY74" fmla="*/ 7310 h 9995"/>
                <a:gd name="connsiteX75" fmla="*/ 296 w 10000"/>
                <a:gd name="connsiteY75" fmla="*/ 7074 h 9995"/>
                <a:gd name="connsiteX76" fmla="*/ 193 w 10000"/>
                <a:gd name="connsiteY76" fmla="*/ 6816 h 9995"/>
                <a:gd name="connsiteX77" fmla="*/ 111 w 10000"/>
                <a:gd name="connsiteY77" fmla="*/ 6549 h 9995"/>
                <a:gd name="connsiteX78" fmla="*/ 46 w 10000"/>
                <a:gd name="connsiteY78" fmla="*/ 6264 h 9995"/>
                <a:gd name="connsiteX79" fmla="*/ 11 w 10000"/>
                <a:gd name="connsiteY79" fmla="*/ 5974 h 9995"/>
                <a:gd name="connsiteX80" fmla="*/ 0 w 10000"/>
                <a:gd name="connsiteY80" fmla="*/ 5675 h 9995"/>
                <a:gd name="connsiteX81" fmla="*/ 7 w 10000"/>
                <a:gd name="connsiteY81" fmla="*/ 5385 h 9995"/>
                <a:gd name="connsiteX82" fmla="*/ 43 w 10000"/>
                <a:gd name="connsiteY82" fmla="*/ 5104 h 9995"/>
                <a:gd name="connsiteX83" fmla="*/ 96 w 10000"/>
                <a:gd name="connsiteY83" fmla="*/ 4837 h 9995"/>
                <a:gd name="connsiteX84" fmla="*/ 175 w 10000"/>
                <a:gd name="connsiteY84" fmla="*/ 4579 h 9995"/>
                <a:gd name="connsiteX85" fmla="*/ 271 w 10000"/>
                <a:gd name="connsiteY85" fmla="*/ 4325 h 9995"/>
                <a:gd name="connsiteX86" fmla="*/ 385 w 10000"/>
                <a:gd name="connsiteY86" fmla="*/ 4099 h 9995"/>
                <a:gd name="connsiteX87" fmla="*/ 517 w 10000"/>
                <a:gd name="connsiteY87" fmla="*/ 3877 h 9995"/>
                <a:gd name="connsiteX88" fmla="*/ 667 w 10000"/>
                <a:gd name="connsiteY88" fmla="*/ 3673 h 9995"/>
                <a:gd name="connsiteX89" fmla="*/ 828 w 10000"/>
                <a:gd name="connsiteY89" fmla="*/ 3496 h 9995"/>
                <a:gd name="connsiteX90" fmla="*/ 1003 w 10000"/>
                <a:gd name="connsiteY90" fmla="*/ 3333 h 9995"/>
                <a:gd name="connsiteX91" fmla="*/ 1196 w 10000"/>
                <a:gd name="connsiteY91" fmla="*/ 3193 h 9995"/>
                <a:gd name="connsiteX92" fmla="*/ 1395 w 10000"/>
                <a:gd name="connsiteY92" fmla="*/ 3080 h 9995"/>
                <a:gd name="connsiteX93" fmla="*/ 1431 w 10000"/>
                <a:gd name="connsiteY93" fmla="*/ 2794 h 9995"/>
                <a:gd name="connsiteX94" fmla="*/ 1488 w 10000"/>
                <a:gd name="connsiteY94" fmla="*/ 2523 h 9995"/>
                <a:gd name="connsiteX95" fmla="*/ 1570 w 10000"/>
                <a:gd name="connsiteY95" fmla="*/ 2260 h 9995"/>
                <a:gd name="connsiteX96" fmla="*/ 1670 w 10000"/>
                <a:gd name="connsiteY96" fmla="*/ 2020 h 9995"/>
                <a:gd name="connsiteX97" fmla="*/ 1795 w 10000"/>
                <a:gd name="connsiteY97" fmla="*/ 1789 h 9995"/>
                <a:gd name="connsiteX98" fmla="*/ 1938 w 10000"/>
                <a:gd name="connsiteY98" fmla="*/ 1585 h 9995"/>
                <a:gd name="connsiteX99" fmla="*/ 2095 w 10000"/>
                <a:gd name="connsiteY99" fmla="*/ 1404 h 9995"/>
                <a:gd name="connsiteX100" fmla="*/ 2270 w 10000"/>
                <a:gd name="connsiteY100" fmla="*/ 1236 h 9995"/>
                <a:gd name="connsiteX101" fmla="*/ 2459 w 10000"/>
                <a:gd name="connsiteY101" fmla="*/ 1101 h 9995"/>
                <a:gd name="connsiteX102" fmla="*/ 2655 w 10000"/>
                <a:gd name="connsiteY102" fmla="*/ 987 h 9995"/>
                <a:gd name="connsiteX103" fmla="*/ 2873 w 10000"/>
                <a:gd name="connsiteY103" fmla="*/ 910 h 9995"/>
                <a:gd name="connsiteX104" fmla="*/ 3094 w 10000"/>
                <a:gd name="connsiteY104" fmla="*/ 856 h 9995"/>
                <a:gd name="connsiteX105" fmla="*/ 3323 w 10000"/>
                <a:gd name="connsiteY105" fmla="*/ 838 h 9995"/>
                <a:gd name="connsiteX106" fmla="*/ 3537 w 10000"/>
                <a:gd name="connsiteY106" fmla="*/ 856 h 9995"/>
                <a:gd name="connsiteX107" fmla="*/ 3744 w 10000"/>
                <a:gd name="connsiteY107" fmla="*/ 897 h 9995"/>
                <a:gd name="connsiteX108" fmla="*/ 3911 w 10000"/>
                <a:gd name="connsiteY108" fmla="*/ 697 h 9995"/>
                <a:gd name="connsiteX109" fmla="*/ 4094 w 10000"/>
                <a:gd name="connsiteY109" fmla="*/ 521 h 9995"/>
                <a:gd name="connsiteX110" fmla="*/ 4290 w 10000"/>
                <a:gd name="connsiteY110" fmla="*/ 362 h 9995"/>
                <a:gd name="connsiteX111" fmla="*/ 4490 w 10000"/>
                <a:gd name="connsiteY111" fmla="*/ 236 h 9995"/>
                <a:gd name="connsiteX112" fmla="*/ 4707 w 10000"/>
                <a:gd name="connsiteY112" fmla="*/ 131 h 9995"/>
                <a:gd name="connsiteX113" fmla="*/ 4925 w 10000"/>
                <a:gd name="connsiteY113" fmla="*/ 59 h 9995"/>
                <a:gd name="connsiteX114" fmla="*/ 5157 w 10000"/>
                <a:gd name="connsiteY114" fmla="*/ 18 h 9995"/>
                <a:gd name="connsiteX115" fmla="*/ 5389 w 10000"/>
                <a:gd name="connsiteY115" fmla="*/ 0 h 9995"/>
                <a:gd name="connsiteX0" fmla="*/ 5389 w 10000"/>
                <a:gd name="connsiteY0" fmla="*/ 0 h 9973"/>
                <a:gd name="connsiteX1" fmla="*/ 5621 w 10000"/>
                <a:gd name="connsiteY1" fmla="*/ 14 h 9973"/>
                <a:gd name="connsiteX2" fmla="*/ 5846 w 10000"/>
                <a:gd name="connsiteY2" fmla="*/ 59 h 9973"/>
                <a:gd name="connsiteX3" fmla="*/ 6067 w 10000"/>
                <a:gd name="connsiteY3" fmla="*/ 131 h 9973"/>
                <a:gd name="connsiteX4" fmla="*/ 6278 w 10000"/>
                <a:gd name="connsiteY4" fmla="*/ 231 h 9973"/>
                <a:gd name="connsiteX5" fmla="*/ 6478 w 10000"/>
                <a:gd name="connsiteY5" fmla="*/ 349 h 9973"/>
                <a:gd name="connsiteX6" fmla="*/ 6667 w 10000"/>
                <a:gd name="connsiteY6" fmla="*/ 498 h 9973"/>
                <a:gd name="connsiteX7" fmla="*/ 6842 w 10000"/>
                <a:gd name="connsiteY7" fmla="*/ 670 h 9973"/>
                <a:gd name="connsiteX8" fmla="*/ 7002 w 10000"/>
                <a:gd name="connsiteY8" fmla="*/ 861 h 9973"/>
                <a:gd name="connsiteX9" fmla="*/ 7148 w 10000"/>
                <a:gd name="connsiteY9" fmla="*/ 1074 h 9973"/>
                <a:gd name="connsiteX10" fmla="*/ 7284 w 10000"/>
                <a:gd name="connsiteY10" fmla="*/ 1305 h 9973"/>
                <a:gd name="connsiteX11" fmla="*/ 7395 w 10000"/>
                <a:gd name="connsiteY11" fmla="*/ 1550 h 9973"/>
                <a:gd name="connsiteX12" fmla="*/ 7484 w 10000"/>
                <a:gd name="connsiteY12" fmla="*/ 1813 h 9973"/>
                <a:gd name="connsiteX13" fmla="*/ 7705 w 10000"/>
                <a:gd name="connsiteY13" fmla="*/ 1867 h 9973"/>
                <a:gd name="connsiteX14" fmla="*/ 7912 w 10000"/>
                <a:gd name="connsiteY14" fmla="*/ 1944 h 9973"/>
                <a:gd name="connsiteX15" fmla="*/ 8108 w 10000"/>
                <a:gd name="connsiteY15" fmla="*/ 2057 h 9973"/>
                <a:gd name="connsiteX16" fmla="*/ 8294 w 10000"/>
                <a:gd name="connsiteY16" fmla="*/ 2193 h 9973"/>
                <a:gd name="connsiteX17" fmla="*/ 8465 w 10000"/>
                <a:gd name="connsiteY17" fmla="*/ 2352 h 9973"/>
                <a:gd name="connsiteX18" fmla="*/ 8619 w 10000"/>
                <a:gd name="connsiteY18" fmla="*/ 2533 h 9973"/>
                <a:gd name="connsiteX19" fmla="*/ 8762 w 10000"/>
                <a:gd name="connsiteY19" fmla="*/ 2727 h 9973"/>
                <a:gd name="connsiteX20" fmla="*/ 8883 w 10000"/>
                <a:gd name="connsiteY20" fmla="*/ 2949 h 9973"/>
                <a:gd name="connsiteX21" fmla="*/ 8986 w 10000"/>
                <a:gd name="connsiteY21" fmla="*/ 3186 h 9973"/>
                <a:gd name="connsiteX22" fmla="*/ 9069 w 10000"/>
                <a:gd name="connsiteY22" fmla="*/ 3435 h 9973"/>
                <a:gd name="connsiteX23" fmla="*/ 9129 w 10000"/>
                <a:gd name="connsiteY23" fmla="*/ 3702 h 9973"/>
                <a:gd name="connsiteX24" fmla="*/ 9168 w 10000"/>
                <a:gd name="connsiteY24" fmla="*/ 3978 h 9973"/>
                <a:gd name="connsiteX25" fmla="*/ 9183 w 10000"/>
                <a:gd name="connsiteY25" fmla="*/ 4264 h 9973"/>
                <a:gd name="connsiteX26" fmla="*/ 9176 w 10000"/>
                <a:gd name="connsiteY26" fmla="*/ 4409 h 9973"/>
                <a:gd name="connsiteX27" fmla="*/ 9340 w 10000"/>
                <a:gd name="connsiteY27" fmla="*/ 4554 h 9973"/>
                <a:gd name="connsiteX28" fmla="*/ 9486 w 10000"/>
                <a:gd name="connsiteY28" fmla="*/ 4712 h 9973"/>
                <a:gd name="connsiteX29" fmla="*/ 9618 w 10000"/>
                <a:gd name="connsiteY29" fmla="*/ 4898 h 9973"/>
                <a:gd name="connsiteX30" fmla="*/ 9729 w 10000"/>
                <a:gd name="connsiteY30" fmla="*/ 5098 h 9973"/>
                <a:gd name="connsiteX31" fmla="*/ 9825 w 10000"/>
                <a:gd name="connsiteY31" fmla="*/ 5311 h 9973"/>
                <a:gd name="connsiteX32" fmla="*/ 9904 w 10000"/>
                <a:gd name="connsiteY32" fmla="*/ 5533 h 9973"/>
                <a:gd name="connsiteX33" fmla="*/ 9957 w 10000"/>
                <a:gd name="connsiteY33" fmla="*/ 5773 h 9973"/>
                <a:gd name="connsiteX34" fmla="*/ 9993 w 10000"/>
                <a:gd name="connsiteY34" fmla="*/ 6022 h 9973"/>
                <a:gd name="connsiteX35" fmla="*/ 10000 w 10000"/>
                <a:gd name="connsiteY35" fmla="*/ 6276 h 9973"/>
                <a:gd name="connsiteX36" fmla="*/ 9989 w 10000"/>
                <a:gd name="connsiteY36" fmla="*/ 6547 h 9973"/>
                <a:gd name="connsiteX37" fmla="*/ 9950 w 10000"/>
                <a:gd name="connsiteY37" fmla="*/ 6810 h 9973"/>
                <a:gd name="connsiteX38" fmla="*/ 9889 w 10000"/>
                <a:gd name="connsiteY38" fmla="*/ 7065 h 9973"/>
                <a:gd name="connsiteX39" fmla="*/ 9804 w 10000"/>
                <a:gd name="connsiteY39" fmla="*/ 7300 h 9973"/>
                <a:gd name="connsiteX40" fmla="*/ 9693 w 10000"/>
                <a:gd name="connsiteY40" fmla="*/ 7518 h 9973"/>
                <a:gd name="connsiteX41" fmla="*/ 9568 w 10000"/>
                <a:gd name="connsiteY41" fmla="*/ 7721 h 9973"/>
                <a:gd name="connsiteX42" fmla="*/ 9429 w 10000"/>
                <a:gd name="connsiteY42" fmla="*/ 7903 h 9973"/>
                <a:gd name="connsiteX43" fmla="*/ 9268 w 10000"/>
                <a:gd name="connsiteY43" fmla="*/ 8061 h 9973"/>
                <a:gd name="connsiteX44" fmla="*/ 9090 w 10000"/>
                <a:gd name="connsiteY44" fmla="*/ 8197 h 9973"/>
                <a:gd name="connsiteX45" fmla="*/ 8904 w 10000"/>
                <a:gd name="connsiteY45" fmla="*/ 8306 h 9973"/>
                <a:gd name="connsiteX46" fmla="*/ 8708 w 10000"/>
                <a:gd name="connsiteY46" fmla="*/ 8387 h 9973"/>
                <a:gd name="connsiteX47" fmla="*/ 8501 w 10000"/>
                <a:gd name="connsiteY47" fmla="*/ 8437 h 9973"/>
                <a:gd name="connsiteX48" fmla="*/ 8287 w 10000"/>
                <a:gd name="connsiteY48" fmla="*/ 8455 h 9973"/>
                <a:gd name="connsiteX49" fmla="*/ 8287 w 10000"/>
                <a:gd name="connsiteY49" fmla="*/ 8455 h 9973"/>
                <a:gd name="connsiteX50" fmla="*/ 7812 w 10000"/>
                <a:gd name="connsiteY50" fmla="*/ 8455 h 9973"/>
                <a:gd name="connsiteX51" fmla="*/ 7812 w 10000"/>
                <a:gd name="connsiteY51" fmla="*/ 8899 h 9973"/>
                <a:gd name="connsiteX52" fmla="*/ 7805 w 10000"/>
                <a:gd name="connsiteY52" fmla="*/ 9013 h 9973"/>
                <a:gd name="connsiteX53" fmla="*/ 7773 w 10000"/>
                <a:gd name="connsiteY53" fmla="*/ 9117 h 9973"/>
                <a:gd name="connsiteX54" fmla="*/ 7727 w 10000"/>
                <a:gd name="connsiteY54" fmla="*/ 9221 h 9973"/>
                <a:gd name="connsiteX55" fmla="*/ 7627 w 10000"/>
                <a:gd name="connsiteY55" fmla="*/ 9371 h 9973"/>
                <a:gd name="connsiteX56" fmla="*/ 7502 w 10000"/>
                <a:gd name="connsiteY56" fmla="*/ 9502 h 9973"/>
                <a:gd name="connsiteX57" fmla="*/ 7359 w 10000"/>
                <a:gd name="connsiteY57" fmla="*/ 9620 h 9973"/>
                <a:gd name="connsiteX58" fmla="*/ 7191 w 10000"/>
                <a:gd name="connsiteY58" fmla="*/ 9720 h 9973"/>
                <a:gd name="connsiteX59" fmla="*/ 7006 w 10000"/>
                <a:gd name="connsiteY59" fmla="*/ 9806 h 9973"/>
                <a:gd name="connsiteX60" fmla="*/ 6802 w 10000"/>
                <a:gd name="connsiteY60" fmla="*/ 9878 h 9973"/>
                <a:gd name="connsiteX61" fmla="*/ 6574 w 10000"/>
                <a:gd name="connsiteY61" fmla="*/ 9933 h 9973"/>
                <a:gd name="connsiteX62" fmla="*/ 6328 w 10000"/>
                <a:gd name="connsiteY62" fmla="*/ 9973 h 9973"/>
                <a:gd name="connsiteX63" fmla="*/ 3737 w 10000"/>
                <a:gd name="connsiteY63" fmla="*/ 8455 h 9973"/>
                <a:gd name="connsiteX64" fmla="*/ 2188 w 10000"/>
                <a:gd name="connsiteY64" fmla="*/ 8455 h 9973"/>
                <a:gd name="connsiteX65" fmla="*/ 1949 w 10000"/>
                <a:gd name="connsiteY65" fmla="*/ 8437 h 9973"/>
                <a:gd name="connsiteX66" fmla="*/ 1717 w 10000"/>
                <a:gd name="connsiteY66" fmla="*/ 8387 h 9973"/>
                <a:gd name="connsiteX67" fmla="*/ 1495 w 10000"/>
                <a:gd name="connsiteY67" fmla="*/ 8310 h 9973"/>
                <a:gd name="connsiteX68" fmla="*/ 1285 w 10000"/>
                <a:gd name="connsiteY68" fmla="*/ 8206 h 9973"/>
                <a:gd name="connsiteX69" fmla="*/ 1081 w 10000"/>
                <a:gd name="connsiteY69" fmla="*/ 8075 h 9973"/>
                <a:gd name="connsiteX70" fmla="*/ 896 w 10000"/>
                <a:gd name="connsiteY70" fmla="*/ 7916 h 9973"/>
                <a:gd name="connsiteX71" fmla="*/ 721 w 10000"/>
                <a:gd name="connsiteY71" fmla="*/ 7735 h 9973"/>
                <a:gd name="connsiteX72" fmla="*/ 564 w 10000"/>
                <a:gd name="connsiteY72" fmla="*/ 7536 h 9973"/>
                <a:gd name="connsiteX73" fmla="*/ 421 w 10000"/>
                <a:gd name="connsiteY73" fmla="*/ 7314 h 9973"/>
                <a:gd name="connsiteX74" fmla="*/ 296 w 10000"/>
                <a:gd name="connsiteY74" fmla="*/ 7078 h 9973"/>
                <a:gd name="connsiteX75" fmla="*/ 193 w 10000"/>
                <a:gd name="connsiteY75" fmla="*/ 6819 h 9973"/>
                <a:gd name="connsiteX76" fmla="*/ 111 w 10000"/>
                <a:gd name="connsiteY76" fmla="*/ 6552 h 9973"/>
                <a:gd name="connsiteX77" fmla="*/ 46 w 10000"/>
                <a:gd name="connsiteY77" fmla="*/ 6267 h 9973"/>
                <a:gd name="connsiteX78" fmla="*/ 11 w 10000"/>
                <a:gd name="connsiteY78" fmla="*/ 5977 h 9973"/>
                <a:gd name="connsiteX79" fmla="*/ 0 w 10000"/>
                <a:gd name="connsiteY79" fmla="*/ 5678 h 9973"/>
                <a:gd name="connsiteX80" fmla="*/ 7 w 10000"/>
                <a:gd name="connsiteY80" fmla="*/ 5388 h 9973"/>
                <a:gd name="connsiteX81" fmla="*/ 43 w 10000"/>
                <a:gd name="connsiteY81" fmla="*/ 5107 h 9973"/>
                <a:gd name="connsiteX82" fmla="*/ 96 w 10000"/>
                <a:gd name="connsiteY82" fmla="*/ 4839 h 9973"/>
                <a:gd name="connsiteX83" fmla="*/ 175 w 10000"/>
                <a:gd name="connsiteY83" fmla="*/ 4581 h 9973"/>
                <a:gd name="connsiteX84" fmla="*/ 271 w 10000"/>
                <a:gd name="connsiteY84" fmla="*/ 4327 h 9973"/>
                <a:gd name="connsiteX85" fmla="*/ 385 w 10000"/>
                <a:gd name="connsiteY85" fmla="*/ 4101 h 9973"/>
                <a:gd name="connsiteX86" fmla="*/ 517 w 10000"/>
                <a:gd name="connsiteY86" fmla="*/ 3879 h 9973"/>
                <a:gd name="connsiteX87" fmla="*/ 667 w 10000"/>
                <a:gd name="connsiteY87" fmla="*/ 3675 h 9973"/>
                <a:gd name="connsiteX88" fmla="*/ 828 w 10000"/>
                <a:gd name="connsiteY88" fmla="*/ 3498 h 9973"/>
                <a:gd name="connsiteX89" fmla="*/ 1003 w 10000"/>
                <a:gd name="connsiteY89" fmla="*/ 3335 h 9973"/>
                <a:gd name="connsiteX90" fmla="*/ 1196 w 10000"/>
                <a:gd name="connsiteY90" fmla="*/ 3195 h 9973"/>
                <a:gd name="connsiteX91" fmla="*/ 1395 w 10000"/>
                <a:gd name="connsiteY91" fmla="*/ 3082 h 9973"/>
                <a:gd name="connsiteX92" fmla="*/ 1431 w 10000"/>
                <a:gd name="connsiteY92" fmla="*/ 2795 h 9973"/>
                <a:gd name="connsiteX93" fmla="*/ 1488 w 10000"/>
                <a:gd name="connsiteY93" fmla="*/ 2524 h 9973"/>
                <a:gd name="connsiteX94" fmla="*/ 1570 w 10000"/>
                <a:gd name="connsiteY94" fmla="*/ 2261 h 9973"/>
                <a:gd name="connsiteX95" fmla="*/ 1670 w 10000"/>
                <a:gd name="connsiteY95" fmla="*/ 2021 h 9973"/>
                <a:gd name="connsiteX96" fmla="*/ 1795 w 10000"/>
                <a:gd name="connsiteY96" fmla="*/ 1790 h 9973"/>
                <a:gd name="connsiteX97" fmla="*/ 1938 w 10000"/>
                <a:gd name="connsiteY97" fmla="*/ 1586 h 9973"/>
                <a:gd name="connsiteX98" fmla="*/ 2095 w 10000"/>
                <a:gd name="connsiteY98" fmla="*/ 1405 h 9973"/>
                <a:gd name="connsiteX99" fmla="*/ 2270 w 10000"/>
                <a:gd name="connsiteY99" fmla="*/ 1237 h 9973"/>
                <a:gd name="connsiteX100" fmla="*/ 2459 w 10000"/>
                <a:gd name="connsiteY100" fmla="*/ 1102 h 9973"/>
                <a:gd name="connsiteX101" fmla="*/ 2655 w 10000"/>
                <a:gd name="connsiteY101" fmla="*/ 987 h 9973"/>
                <a:gd name="connsiteX102" fmla="*/ 2873 w 10000"/>
                <a:gd name="connsiteY102" fmla="*/ 910 h 9973"/>
                <a:gd name="connsiteX103" fmla="*/ 3094 w 10000"/>
                <a:gd name="connsiteY103" fmla="*/ 856 h 9973"/>
                <a:gd name="connsiteX104" fmla="*/ 3323 w 10000"/>
                <a:gd name="connsiteY104" fmla="*/ 838 h 9973"/>
                <a:gd name="connsiteX105" fmla="*/ 3537 w 10000"/>
                <a:gd name="connsiteY105" fmla="*/ 856 h 9973"/>
                <a:gd name="connsiteX106" fmla="*/ 3744 w 10000"/>
                <a:gd name="connsiteY106" fmla="*/ 897 h 9973"/>
                <a:gd name="connsiteX107" fmla="*/ 3911 w 10000"/>
                <a:gd name="connsiteY107" fmla="*/ 697 h 9973"/>
                <a:gd name="connsiteX108" fmla="*/ 4094 w 10000"/>
                <a:gd name="connsiteY108" fmla="*/ 521 h 9973"/>
                <a:gd name="connsiteX109" fmla="*/ 4290 w 10000"/>
                <a:gd name="connsiteY109" fmla="*/ 362 h 9973"/>
                <a:gd name="connsiteX110" fmla="*/ 4490 w 10000"/>
                <a:gd name="connsiteY110" fmla="*/ 236 h 9973"/>
                <a:gd name="connsiteX111" fmla="*/ 4707 w 10000"/>
                <a:gd name="connsiteY111" fmla="*/ 131 h 9973"/>
                <a:gd name="connsiteX112" fmla="*/ 4925 w 10000"/>
                <a:gd name="connsiteY112" fmla="*/ 59 h 9973"/>
                <a:gd name="connsiteX113" fmla="*/ 5157 w 10000"/>
                <a:gd name="connsiteY113" fmla="*/ 18 h 9973"/>
                <a:gd name="connsiteX114" fmla="*/ 5389 w 10000"/>
                <a:gd name="connsiteY114" fmla="*/ 0 h 9973"/>
                <a:gd name="connsiteX0" fmla="*/ 5389 w 10000"/>
                <a:gd name="connsiteY0" fmla="*/ 0 h 9960"/>
                <a:gd name="connsiteX1" fmla="*/ 5621 w 10000"/>
                <a:gd name="connsiteY1" fmla="*/ 14 h 9960"/>
                <a:gd name="connsiteX2" fmla="*/ 5846 w 10000"/>
                <a:gd name="connsiteY2" fmla="*/ 59 h 9960"/>
                <a:gd name="connsiteX3" fmla="*/ 6067 w 10000"/>
                <a:gd name="connsiteY3" fmla="*/ 131 h 9960"/>
                <a:gd name="connsiteX4" fmla="*/ 6278 w 10000"/>
                <a:gd name="connsiteY4" fmla="*/ 232 h 9960"/>
                <a:gd name="connsiteX5" fmla="*/ 6478 w 10000"/>
                <a:gd name="connsiteY5" fmla="*/ 350 h 9960"/>
                <a:gd name="connsiteX6" fmla="*/ 6667 w 10000"/>
                <a:gd name="connsiteY6" fmla="*/ 499 h 9960"/>
                <a:gd name="connsiteX7" fmla="*/ 6842 w 10000"/>
                <a:gd name="connsiteY7" fmla="*/ 672 h 9960"/>
                <a:gd name="connsiteX8" fmla="*/ 7002 w 10000"/>
                <a:gd name="connsiteY8" fmla="*/ 863 h 9960"/>
                <a:gd name="connsiteX9" fmla="*/ 7148 w 10000"/>
                <a:gd name="connsiteY9" fmla="*/ 1077 h 9960"/>
                <a:gd name="connsiteX10" fmla="*/ 7284 w 10000"/>
                <a:gd name="connsiteY10" fmla="*/ 1309 h 9960"/>
                <a:gd name="connsiteX11" fmla="*/ 7395 w 10000"/>
                <a:gd name="connsiteY11" fmla="*/ 1554 h 9960"/>
                <a:gd name="connsiteX12" fmla="*/ 7484 w 10000"/>
                <a:gd name="connsiteY12" fmla="*/ 1818 h 9960"/>
                <a:gd name="connsiteX13" fmla="*/ 7705 w 10000"/>
                <a:gd name="connsiteY13" fmla="*/ 1872 h 9960"/>
                <a:gd name="connsiteX14" fmla="*/ 7912 w 10000"/>
                <a:gd name="connsiteY14" fmla="*/ 1949 h 9960"/>
                <a:gd name="connsiteX15" fmla="*/ 8108 w 10000"/>
                <a:gd name="connsiteY15" fmla="*/ 2063 h 9960"/>
                <a:gd name="connsiteX16" fmla="*/ 8294 w 10000"/>
                <a:gd name="connsiteY16" fmla="*/ 2199 h 9960"/>
                <a:gd name="connsiteX17" fmla="*/ 8465 w 10000"/>
                <a:gd name="connsiteY17" fmla="*/ 2358 h 9960"/>
                <a:gd name="connsiteX18" fmla="*/ 8619 w 10000"/>
                <a:gd name="connsiteY18" fmla="*/ 2540 h 9960"/>
                <a:gd name="connsiteX19" fmla="*/ 8762 w 10000"/>
                <a:gd name="connsiteY19" fmla="*/ 2734 h 9960"/>
                <a:gd name="connsiteX20" fmla="*/ 8883 w 10000"/>
                <a:gd name="connsiteY20" fmla="*/ 2957 h 9960"/>
                <a:gd name="connsiteX21" fmla="*/ 8986 w 10000"/>
                <a:gd name="connsiteY21" fmla="*/ 3195 h 9960"/>
                <a:gd name="connsiteX22" fmla="*/ 9069 w 10000"/>
                <a:gd name="connsiteY22" fmla="*/ 3444 h 9960"/>
                <a:gd name="connsiteX23" fmla="*/ 9129 w 10000"/>
                <a:gd name="connsiteY23" fmla="*/ 3712 h 9960"/>
                <a:gd name="connsiteX24" fmla="*/ 9168 w 10000"/>
                <a:gd name="connsiteY24" fmla="*/ 3989 h 9960"/>
                <a:gd name="connsiteX25" fmla="*/ 9183 w 10000"/>
                <a:gd name="connsiteY25" fmla="*/ 4276 h 9960"/>
                <a:gd name="connsiteX26" fmla="*/ 9176 w 10000"/>
                <a:gd name="connsiteY26" fmla="*/ 4421 h 9960"/>
                <a:gd name="connsiteX27" fmla="*/ 9340 w 10000"/>
                <a:gd name="connsiteY27" fmla="*/ 4566 h 9960"/>
                <a:gd name="connsiteX28" fmla="*/ 9486 w 10000"/>
                <a:gd name="connsiteY28" fmla="*/ 4725 h 9960"/>
                <a:gd name="connsiteX29" fmla="*/ 9618 w 10000"/>
                <a:gd name="connsiteY29" fmla="*/ 4911 h 9960"/>
                <a:gd name="connsiteX30" fmla="*/ 9729 w 10000"/>
                <a:gd name="connsiteY30" fmla="*/ 5112 h 9960"/>
                <a:gd name="connsiteX31" fmla="*/ 9825 w 10000"/>
                <a:gd name="connsiteY31" fmla="*/ 5325 h 9960"/>
                <a:gd name="connsiteX32" fmla="*/ 9904 w 10000"/>
                <a:gd name="connsiteY32" fmla="*/ 5548 h 9960"/>
                <a:gd name="connsiteX33" fmla="*/ 9957 w 10000"/>
                <a:gd name="connsiteY33" fmla="*/ 5789 h 9960"/>
                <a:gd name="connsiteX34" fmla="*/ 9993 w 10000"/>
                <a:gd name="connsiteY34" fmla="*/ 6038 h 9960"/>
                <a:gd name="connsiteX35" fmla="*/ 10000 w 10000"/>
                <a:gd name="connsiteY35" fmla="*/ 6293 h 9960"/>
                <a:gd name="connsiteX36" fmla="*/ 9989 w 10000"/>
                <a:gd name="connsiteY36" fmla="*/ 6565 h 9960"/>
                <a:gd name="connsiteX37" fmla="*/ 9950 w 10000"/>
                <a:gd name="connsiteY37" fmla="*/ 6828 h 9960"/>
                <a:gd name="connsiteX38" fmla="*/ 9889 w 10000"/>
                <a:gd name="connsiteY38" fmla="*/ 7084 h 9960"/>
                <a:gd name="connsiteX39" fmla="*/ 9804 w 10000"/>
                <a:gd name="connsiteY39" fmla="*/ 7320 h 9960"/>
                <a:gd name="connsiteX40" fmla="*/ 9693 w 10000"/>
                <a:gd name="connsiteY40" fmla="*/ 7538 h 9960"/>
                <a:gd name="connsiteX41" fmla="*/ 9568 w 10000"/>
                <a:gd name="connsiteY41" fmla="*/ 7742 h 9960"/>
                <a:gd name="connsiteX42" fmla="*/ 9429 w 10000"/>
                <a:gd name="connsiteY42" fmla="*/ 7924 h 9960"/>
                <a:gd name="connsiteX43" fmla="*/ 9268 w 10000"/>
                <a:gd name="connsiteY43" fmla="*/ 8083 h 9960"/>
                <a:gd name="connsiteX44" fmla="*/ 9090 w 10000"/>
                <a:gd name="connsiteY44" fmla="*/ 8219 h 9960"/>
                <a:gd name="connsiteX45" fmla="*/ 8904 w 10000"/>
                <a:gd name="connsiteY45" fmla="*/ 8328 h 9960"/>
                <a:gd name="connsiteX46" fmla="*/ 8708 w 10000"/>
                <a:gd name="connsiteY46" fmla="*/ 8410 h 9960"/>
                <a:gd name="connsiteX47" fmla="*/ 8501 w 10000"/>
                <a:gd name="connsiteY47" fmla="*/ 8460 h 9960"/>
                <a:gd name="connsiteX48" fmla="*/ 8287 w 10000"/>
                <a:gd name="connsiteY48" fmla="*/ 8478 h 9960"/>
                <a:gd name="connsiteX49" fmla="*/ 8287 w 10000"/>
                <a:gd name="connsiteY49" fmla="*/ 8478 h 9960"/>
                <a:gd name="connsiteX50" fmla="*/ 7812 w 10000"/>
                <a:gd name="connsiteY50" fmla="*/ 8478 h 9960"/>
                <a:gd name="connsiteX51" fmla="*/ 7812 w 10000"/>
                <a:gd name="connsiteY51" fmla="*/ 8923 h 9960"/>
                <a:gd name="connsiteX52" fmla="*/ 7805 w 10000"/>
                <a:gd name="connsiteY52" fmla="*/ 9037 h 9960"/>
                <a:gd name="connsiteX53" fmla="*/ 7773 w 10000"/>
                <a:gd name="connsiteY53" fmla="*/ 9142 h 9960"/>
                <a:gd name="connsiteX54" fmla="*/ 7727 w 10000"/>
                <a:gd name="connsiteY54" fmla="*/ 9246 h 9960"/>
                <a:gd name="connsiteX55" fmla="*/ 7627 w 10000"/>
                <a:gd name="connsiteY55" fmla="*/ 9396 h 9960"/>
                <a:gd name="connsiteX56" fmla="*/ 7502 w 10000"/>
                <a:gd name="connsiteY56" fmla="*/ 9528 h 9960"/>
                <a:gd name="connsiteX57" fmla="*/ 7359 w 10000"/>
                <a:gd name="connsiteY57" fmla="*/ 9646 h 9960"/>
                <a:gd name="connsiteX58" fmla="*/ 7191 w 10000"/>
                <a:gd name="connsiteY58" fmla="*/ 9746 h 9960"/>
                <a:gd name="connsiteX59" fmla="*/ 7006 w 10000"/>
                <a:gd name="connsiteY59" fmla="*/ 9833 h 9960"/>
                <a:gd name="connsiteX60" fmla="*/ 6802 w 10000"/>
                <a:gd name="connsiteY60" fmla="*/ 9905 h 9960"/>
                <a:gd name="connsiteX61" fmla="*/ 6574 w 10000"/>
                <a:gd name="connsiteY61" fmla="*/ 9960 h 9960"/>
                <a:gd name="connsiteX62" fmla="*/ 3737 w 10000"/>
                <a:gd name="connsiteY62" fmla="*/ 8478 h 9960"/>
                <a:gd name="connsiteX63" fmla="*/ 2188 w 10000"/>
                <a:gd name="connsiteY63" fmla="*/ 8478 h 9960"/>
                <a:gd name="connsiteX64" fmla="*/ 1949 w 10000"/>
                <a:gd name="connsiteY64" fmla="*/ 8460 h 9960"/>
                <a:gd name="connsiteX65" fmla="*/ 1717 w 10000"/>
                <a:gd name="connsiteY65" fmla="*/ 8410 h 9960"/>
                <a:gd name="connsiteX66" fmla="*/ 1495 w 10000"/>
                <a:gd name="connsiteY66" fmla="*/ 8332 h 9960"/>
                <a:gd name="connsiteX67" fmla="*/ 1285 w 10000"/>
                <a:gd name="connsiteY67" fmla="*/ 8228 h 9960"/>
                <a:gd name="connsiteX68" fmla="*/ 1081 w 10000"/>
                <a:gd name="connsiteY68" fmla="*/ 8097 h 9960"/>
                <a:gd name="connsiteX69" fmla="*/ 896 w 10000"/>
                <a:gd name="connsiteY69" fmla="*/ 7937 h 9960"/>
                <a:gd name="connsiteX70" fmla="*/ 721 w 10000"/>
                <a:gd name="connsiteY70" fmla="*/ 7756 h 9960"/>
                <a:gd name="connsiteX71" fmla="*/ 564 w 10000"/>
                <a:gd name="connsiteY71" fmla="*/ 7556 h 9960"/>
                <a:gd name="connsiteX72" fmla="*/ 421 w 10000"/>
                <a:gd name="connsiteY72" fmla="*/ 7334 h 9960"/>
                <a:gd name="connsiteX73" fmla="*/ 296 w 10000"/>
                <a:gd name="connsiteY73" fmla="*/ 7097 h 9960"/>
                <a:gd name="connsiteX74" fmla="*/ 193 w 10000"/>
                <a:gd name="connsiteY74" fmla="*/ 6837 h 9960"/>
                <a:gd name="connsiteX75" fmla="*/ 111 w 10000"/>
                <a:gd name="connsiteY75" fmla="*/ 6570 h 9960"/>
                <a:gd name="connsiteX76" fmla="*/ 46 w 10000"/>
                <a:gd name="connsiteY76" fmla="*/ 6284 h 9960"/>
                <a:gd name="connsiteX77" fmla="*/ 11 w 10000"/>
                <a:gd name="connsiteY77" fmla="*/ 5993 h 9960"/>
                <a:gd name="connsiteX78" fmla="*/ 0 w 10000"/>
                <a:gd name="connsiteY78" fmla="*/ 5693 h 9960"/>
                <a:gd name="connsiteX79" fmla="*/ 7 w 10000"/>
                <a:gd name="connsiteY79" fmla="*/ 5403 h 9960"/>
                <a:gd name="connsiteX80" fmla="*/ 43 w 10000"/>
                <a:gd name="connsiteY80" fmla="*/ 5121 h 9960"/>
                <a:gd name="connsiteX81" fmla="*/ 96 w 10000"/>
                <a:gd name="connsiteY81" fmla="*/ 4852 h 9960"/>
                <a:gd name="connsiteX82" fmla="*/ 175 w 10000"/>
                <a:gd name="connsiteY82" fmla="*/ 4593 h 9960"/>
                <a:gd name="connsiteX83" fmla="*/ 271 w 10000"/>
                <a:gd name="connsiteY83" fmla="*/ 4339 h 9960"/>
                <a:gd name="connsiteX84" fmla="*/ 385 w 10000"/>
                <a:gd name="connsiteY84" fmla="*/ 4112 h 9960"/>
                <a:gd name="connsiteX85" fmla="*/ 517 w 10000"/>
                <a:gd name="connsiteY85" fmla="*/ 3890 h 9960"/>
                <a:gd name="connsiteX86" fmla="*/ 667 w 10000"/>
                <a:gd name="connsiteY86" fmla="*/ 3685 h 9960"/>
                <a:gd name="connsiteX87" fmla="*/ 828 w 10000"/>
                <a:gd name="connsiteY87" fmla="*/ 3507 h 9960"/>
                <a:gd name="connsiteX88" fmla="*/ 1003 w 10000"/>
                <a:gd name="connsiteY88" fmla="*/ 3344 h 9960"/>
                <a:gd name="connsiteX89" fmla="*/ 1196 w 10000"/>
                <a:gd name="connsiteY89" fmla="*/ 3204 h 9960"/>
                <a:gd name="connsiteX90" fmla="*/ 1395 w 10000"/>
                <a:gd name="connsiteY90" fmla="*/ 3090 h 9960"/>
                <a:gd name="connsiteX91" fmla="*/ 1431 w 10000"/>
                <a:gd name="connsiteY91" fmla="*/ 2803 h 9960"/>
                <a:gd name="connsiteX92" fmla="*/ 1488 w 10000"/>
                <a:gd name="connsiteY92" fmla="*/ 2531 h 9960"/>
                <a:gd name="connsiteX93" fmla="*/ 1570 w 10000"/>
                <a:gd name="connsiteY93" fmla="*/ 2267 h 9960"/>
                <a:gd name="connsiteX94" fmla="*/ 1670 w 10000"/>
                <a:gd name="connsiteY94" fmla="*/ 2026 h 9960"/>
                <a:gd name="connsiteX95" fmla="*/ 1795 w 10000"/>
                <a:gd name="connsiteY95" fmla="*/ 1795 h 9960"/>
                <a:gd name="connsiteX96" fmla="*/ 1938 w 10000"/>
                <a:gd name="connsiteY96" fmla="*/ 1590 h 9960"/>
                <a:gd name="connsiteX97" fmla="*/ 2095 w 10000"/>
                <a:gd name="connsiteY97" fmla="*/ 1409 h 9960"/>
                <a:gd name="connsiteX98" fmla="*/ 2270 w 10000"/>
                <a:gd name="connsiteY98" fmla="*/ 1240 h 9960"/>
                <a:gd name="connsiteX99" fmla="*/ 2459 w 10000"/>
                <a:gd name="connsiteY99" fmla="*/ 1105 h 9960"/>
                <a:gd name="connsiteX100" fmla="*/ 2655 w 10000"/>
                <a:gd name="connsiteY100" fmla="*/ 990 h 9960"/>
                <a:gd name="connsiteX101" fmla="*/ 2873 w 10000"/>
                <a:gd name="connsiteY101" fmla="*/ 912 h 9960"/>
                <a:gd name="connsiteX102" fmla="*/ 3094 w 10000"/>
                <a:gd name="connsiteY102" fmla="*/ 858 h 9960"/>
                <a:gd name="connsiteX103" fmla="*/ 3323 w 10000"/>
                <a:gd name="connsiteY103" fmla="*/ 840 h 9960"/>
                <a:gd name="connsiteX104" fmla="*/ 3537 w 10000"/>
                <a:gd name="connsiteY104" fmla="*/ 858 h 9960"/>
                <a:gd name="connsiteX105" fmla="*/ 3744 w 10000"/>
                <a:gd name="connsiteY105" fmla="*/ 899 h 9960"/>
                <a:gd name="connsiteX106" fmla="*/ 3911 w 10000"/>
                <a:gd name="connsiteY106" fmla="*/ 699 h 9960"/>
                <a:gd name="connsiteX107" fmla="*/ 4094 w 10000"/>
                <a:gd name="connsiteY107" fmla="*/ 522 h 9960"/>
                <a:gd name="connsiteX108" fmla="*/ 4290 w 10000"/>
                <a:gd name="connsiteY108" fmla="*/ 363 h 9960"/>
                <a:gd name="connsiteX109" fmla="*/ 4490 w 10000"/>
                <a:gd name="connsiteY109" fmla="*/ 237 h 9960"/>
                <a:gd name="connsiteX110" fmla="*/ 4707 w 10000"/>
                <a:gd name="connsiteY110" fmla="*/ 131 h 9960"/>
                <a:gd name="connsiteX111" fmla="*/ 4925 w 10000"/>
                <a:gd name="connsiteY111" fmla="*/ 59 h 9960"/>
                <a:gd name="connsiteX112" fmla="*/ 5157 w 10000"/>
                <a:gd name="connsiteY112" fmla="*/ 18 h 9960"/>
                <a:gd name="connsiteX113" fmla="*/ 5389 w 10000"/>
                <a:gd name="connsiteY113" fmla="*/ 0 h 9960"/>
                <a:gd name="connsiteX0" fmla="*/ 5389 w 10000"/>
                <a:gd name="connsiteY0" fmla="*/ 0 h 9945"/>
                <a:gd name="connsiteX1" fmla="*/ 5621 w 10000"/>
                <a:gd name="connsiteY1" fmla="*/ 14 h 9945"/>
                <a:gd name="connsiteX2" fmla="*/ 5846 w 10000"/>
                <a:gd name="connsiteY2" fmla="*/ 59 h 9945"/>
                <a:gd name="connsiteX3" fmla="*/ 6067 w 10000"/>
                <a:gd name="connsiteY3" fmla="*/ 132 h 9945"/>
                <a:gd name="connsiteX4" fmla="*/ 6278 w 10000"/>
                <a:gd name="connsiteY4" fmla="*/ 233 h 9945"/>
                <a:gd name="connsiteX5" fmla="*/ 6478 w 10000"/>
                <a:gd name="connsiteY5" fmla="*/ 351 h 9945"/>
                <a:gd name="connsiteX6" fmla="*/ 6667 w 10000"/>
                <a:gd name="connsiteY6" fmla="*/ 501 h 9945"/>
                <a:gd name="connsiteX7" fmla="*/ 6842 w 10000"/>
                <a:gd name="connsiteY7" fmla="*/ 675 h 9945"/>
                <a:gd name="connsiteX8" fmla="*/ 7002 w 10000"/>
                <a:gd name="connsiteY8" fmla="*/ 866 h 9945"/>
                <a:gd name="connsiteX9" fmla="*/ 7148 w 10000"/>
                <a:gd name="connsiteY9" fmla="*/ 1081 h 9945"/>
                <a:gd name="connsiteX10" fmla="*/ 7284 w 10000"/>
                <a:gd name="connsiteY10" fmla="*/ 1314 h 9945"/>
                <a:gd name="connsiteX11" fmla="*/ 7395 w 10000"/>
                <a:gd name="connsiteY11" fmla="*/ 1560 h 9945"/>
                <a:gd name="connsiteX12" fmla="*/ 7484 w 10000"/>
                <a:gd name="connsiteY12" fmla="*/ 1825 h 9945"/>
                <a:gd name="connsiteX13" fmla="*/ 7705 w 10000"/>
                <a:gd name="connsiteY13" fmla="*/ 1880 h 9945"/>
                <a:gd name="connsiteX14" fmla="*/ 7912 w 10000"/>
                <a:gd name="connsiteY14" fmla="*/ 1957 h 9945"/>
                <a:gd name="connsiteX15" fmla="*/ 8108 w 10000"/>
                <a:gd name="connsiteY15" fmla="*/ 2071 h 9945"/>
                <a:gd name="connsiteX16" fmla="*/ 8294 w 10000"/>
                <a:gd name="connsiteY16" fmla="*/ 2208 h 9945"/>
                <a:gd name="connsiteX17" fmla="*/ 8465 w 10000"/>
                <a:gd name="connsiteY17" fmla="*/ 2367 h 9945"/>
                <a:gd name="connsiteX18" fmla="*/ 8619 w 10000"/>
                <a:gd name="connsiteY18" fmla="*/ 2550 h 9945"/>
                <a:gd name="connsiteX19" fmla="*/ 8762 w 10000"/>
                <a:gd name="connsiteY19" fmla="*/ 2745 h 9945"/>
                <a:gd name="connsiteX20" fmla="*/ 8883 w 10000"/>
                <a:gd name="connsiteY20" fmla="*/ 2969 h 9945"/>
                <a:gd name="connsiteX21" fmla="*/ 8986 w 10000"/>
                <a:gd name="connsiteY21" fmla="*/ 3208 h 9945"/>
                <a:gd name="connsiteX22" fmla="*/ 9069 w 10000"/>
                <a:gd name="connsiteY22" fmla="*/ 3458 h 9945"/>
                <a:gd name="connsiteX23" fmla="*/ 9129 w 10000"/>
                <a:gd name="connsiteY23" fmla="*/ 3727 h 9945"/>
                <a:gd name="connsiteX24" fmla="*/ 9168 w 10000"/>
                <a:gd name="connsiteY24" fmla="*/ 4005 h 9945"/>
                <a:gd name="connsiteX25" fmla="*/ 9183 w 10000"/>
                <a:gd name="connsiteY25" fmla="*/ 4293 h 9945"/>
                <a:gd name="connsiteX26" fmla="*/ 9176 w 10000"/>
                <a:gd name="connsiteY26" fmla="*/ 4439 h 9945"/>
                <a:gd name="connsiteX27" fmla="*/ 9340 w 10000"/>
                <a:gd name="connsiteY27" fmla="*/ 4584 h 9945"/>
                <a:gd name="connsiteX28" fmla="*/ 9486 w 10000"/>
                <a:gd name="connsiteY28" fmla="*/ 4744 h 9945"/>
                <a:gd name="connsiteX29" fmla="*/ 9618 w 10000"/>
                <a:gd name="connsiteY29" fmla="*/ 4931 h 9945"/>
                <a:gd name="connsiteX30" fmla="*/ 9729 w 10000"/>
                <a:gd name="connsiteY30" fmla="*/ 5133 h 9945"/>
                <a:gd name="connsiteX31" fmla="*/ 9825 w 10000"/>
                <a:gd name="connsiteY31" fmla="*/ 5346 h 9945"/>
                <a:gd name="connsiteX32" fmla="*/ 9904 w 10000"/>
                <a:gd name="connsiteY32" fmla="*/ 5570 h 9945"/>
                <a:gd name="connsiteX33" fmla="*/ 9957 w 10000"/>
                <a:gd name="connsiteY33" fmla="*/ 5812 h 9945"/>
                <a:gd name="connsiteX34" fmla="*/ 9993 w 10000"/>
                <a:gd name="connsiteY34" fmla="*/ 6062 h 9945"/>
                <a:gd name="connsiteX35" fmla="*/ 10000 w 10000"/>
                <a:gd name="connsiteY35" fmla="*/ 6318 h 9945"/>
                <a:gd name="connsiteX36" fmla="*/ 9989 w 10000"/>
                <a:gd name="connsiteY36" fmla="*/ 6591 h 9945"/>
                <a:gd name="connsiteX37" fmla="*/ 9950 w 10000"/>
                <a:gd name="connsiteY37" fmla="*/ 6855 h 9945"/>
                <a:gd name="connsiteX38" fmla="*/ 9889 w 10000"/>
                <a:gd name="connsiteY38" fmla="*/ 7112 h 9945"/>
                <a:gd name="connsiteX39" fmla="*/ 9804 w 10000"/>
                <a:gd name="connsiteY39" fmla="*/ 7349 h 9945"/>
                <a:gd name="connsiteX40" fmla="*/ 9693 w 10000"/>
                <a:gd name="connsiteY40" fmla="*/ 7568 h 9945"/>
                <a:gd name="connsiteX41" fmla="*/ 9568 w 10000"/>
                <a:gd name="connsiteY41" fmla="*/ 7773 h 9945"/>
                <a:gd name="connsiteX42" fmla="*/ 9429 w 10000"/>
                <a:gd name="connsiteY42" fmla="*/ 7956 h 9945"/>
                <a:gd name="connsiteX43" fmla="*/ 9268 w 10000"/>
                <a:gd name="connsiteY43" fmla="*/ 8115 h 9945"/>
                <a:gd name="connsiteX44" fmla="*/ 9090 w 10000"/>
                <a:gd name="connsiteY44" fmla="*/ 8252 h 9945"/>
                <a:gd name="connsiteX45" fmla="*/ 8904 w 10000"/>
                <a:gd name="connsiteY45" fmla="*/ 8361 h 9945"/>
                <a:gd name="connsiteX46" fmla="*/ 8708 w 10000"/>
                <a:gd name="connsiteY46" fmla="*/ 8444 h 9945"/>
                <a:gd name="connsiteX47" fmla="*/ 8501 w 10000"/>
                <a:gd name="connsiteY47" fmla="*/ 8494 h 9945"/>
                <a:gd name="connsiteX48" fmla="*/ 8287 w 10000"/>
                <a:gd name="connsiteY48" fmla="*/ 8512 h 9945"/>
                <a:gd name="connsiteX49" fmla="*/ 8287 w 10000"/>
                <a:gd name="connsiteY49" fmla="*/ 8512 h 9945"/>
                <a:gd name="connsiteX50" fmla="*/ 7812 w 10000"/>
                <a:gd name="connsiteY50" fmla="*/ 8512 h 9945"/>
                <a:gd name="connsiteX51" fmla="*/ 7812 w 10000"/>
                <a:gd name="connsiteY51" fmla="*/ 8959 h 9945"/>
                <a:gd name="connsiteX52" fmla="*/ 7805 w 10000"/>
                <a:gd name="connsiteY52" fmla="*/ 9073 h 9945"/>
                <a:gd name="connsiteX53" fmla="*/ 7773 w 10000"/>
                <a:gd name="connsiteY53" fmla="*/ 9179 h 9945"/>
                <a:gd name="connsiteX54" fmla="*/ 7727 w 10000"/>
                <a:gd name="connsiteY54" fmla="*/ 9283 h 9945"/>
                <a:gd name="connsiteX55" fmla="*/ 7627 w 10000"/>
                <a:gd name="connsiteY55" fmla="*/ 9434 h 9945"/>
                <a:gd name="connsiteX56" fmla="*/ 7502 w 10000"/>
                <a:gd name="connsiteY56" fmla="*/ 9566 h 9945"/>
                <a:gd name="connsiteX57" fmla="*/ 7359 w 10000"/>
                <a:gd name="connsiteY57" fmla="*/ 9685 h 9945"/>
                <a:gd name="connsiteX58" fmla="*/ 7191 w 10000"/>
                <a:gd name="connsiteY58" fmla="*/ 9785 h 9945"/>
                <a:gd name="connsiteX59" fmla="*/ 7006 w 10000"/>
                <a:gd name="connsiteY59" fmla="*/ 9872 h 9945"/>
                <a:gd name="connsiteX60" fmla="*/ 6802 w 10000"/>
                <a:gd name="connsiteY60" fmla="*/ 9945 h 9945"/>
                <a:gd name="connsiteX61" fmla="*/ 3737 w 10000"/>
                <a:gd name="connsiteY61" fmla="*/ 8512 h 9945"/>
                <a:gd name="connsiteX62" fmla="*/ 2188 w 10000"/>
                <a:gd name="connsiteY62" fmla="*/ 8512 h 9945"/>
                <a:gd name="connsiteX63" fmla="*/ 1949 w 10000"/>
                <a:gd name="connsiteY63" fmla="*/ 8494 h 9945"/>
                <a:gd name="connsiteX64" fmla="*/ 1717 w 10000"/>
                <a:gd name="connsiteY64" fmla="*/ 8444 h 9945"/>
                <a:gd name="connsiteX65" fmla="*/ 1495 w 10000"/>
                <a:gd name="connsiteY65" fmla="*/ 8365 h 9945"/>
                <a:gd name="connsiteX66" fmla="*/ 1285 w 10000"/>
                <a:gd name="connsiteY66" fmla="*/ 8261 h 9945"/>
                <a:gd name="connsiteX67" fmla="*/ 1081 w 10000"/>
                <a:gd name="connsiteY67" fmla="*/ 8130 h 9945"/>
                <a:gd name="connsiteX68" fmla="*/ 896 w 10000"/>
                <a:gd name="connsiteY68" fmla="*/ 7969 h 9945"/>
                <a:gd name="connsiteX69" fmla="*/ 721 w 10000"/>
                <a:gd name="connsiteY69" fmla="*/ 7787 h 9945"/>
                <a:gd name="connsiteX70" fmla="*/ 564 w 10000"/>
                <a:gd name="connsiteY70" fmla="*/ 7586 h 9945"/>
                <a:gd name="connsiteX71" fmla="*/ 421 w 10000"/>
                <a:gd name="connsiteY71" fmla="*/ 7363 h 9945"/>
                <a:gd name="connsiteX72" fmla="*/ 296 w 10000"/>
                <a:gd name="connsiteY72" fmla="*/ 7126 h 9945"/>
                <a:gd name="connsiteX73" fmla="*/ 193 w 10000"/>
                <a:gd name="connsiteY73" fmla="*/ 6864 h 9945"/>
                <a:gd name="connsiteX74" fmla="*/ 111 w 10000"/>
                <a:gd name="connsiteY74" fmla="*/ 6596 h 9945"/>
                <a:gd name="connsiteX75" fmla="*/ 46 w 10000"/>
                <a:gd name="connsiteY75" fmla="*/ 6309 h 9945"/>
                <a:gd name="connsiteX76" fmla="*/ 11 w 10000"/>
                <a:gd name="connsiteY76" fmla="*/ 6017 h 9945"/>
                <a:gd name="connsiteX77" fmla="*/ 0 w 10000"/>
                <a:gd name="connsiteY77" fmla="*/ 5716 h 9945"/>
                <a:gd name="connsiteX78" fmla="*/ 7 w 10000"/>
                <a:gd name="connsiteY78" fmla="*/ 5425 h 9945"/>
                <a:gd name="connsiteX79" fmla="*/ 43 w 10000"/>
                <a:gd name="connsiteY79" fmla="*/ 5142 h 9945"/>
                <a:gd name="connsiteX80" fmla="*/ 96 w 10000"/>
                <a:gd name="connsiteY80" fmla="*/ 4871 h 9945"/>
                <a:gd name="connsiteX81" fmla="*/ 175 w 10000"/>
                <a:gd name="connsiteY81" fmla="*/ 4611 h 9945"/>
                <a:gd name="connsiteX82" fmla="*/ 271 w 10000"/>
                <a:gd name="connsiteY82" fmla="*/ 4356 h 9945"/>
                <a:gd name="connsiteX83" fmla="*/ 385 w 10000"/>
                <a:gd name="connsiteY83" fmla="*/ 4129 h 9945"/>
                <a:gd name="connsiteX84" fmla="*/ 517 w 10000"/>
                <a:gd name="connsiteY84" fmla="*/ 3906 h 9945"/>
                <a:gd name="connsiteX85" fmla="*/ 667 w 10000"/>
                <a:gd name="connsiteY85" fmla="*/ 3700 h 9945"/>
                <a:gd name="connsiteX86" fmla="*/ 828 w 10000"/>
                <a:gd name="connsiteY86" fmla="*/ 3521 h 9945"/>
                <a:gd name="connsiteX87" fmla="*/ 1003 w 10000"/>
                <a:gd name="connsiteY87" fmla="*/ 3357 h 9945"/>
                <a:gd name="connsiteX88" fmla="*/ 1196 w 10000"/>
                <a:gd name="connsiteY88" fmla="*/ 3217 h 9945"/>
                <a:gd name="connsiteX89" fmla="*/ 1395 w 10000"/>
                <a:gd name="connsiteY89" fmla="*/ 3102 h 9945"/>
                <a:gd name="connsiteX90" fmla="*/ 1431 w 10000"/>
                <a:gd name="connsiteY90" fmla="*/ 2814 h 9945"/>
                <a:gd name="connsiteX91" fmla="*/ 1488 w 10000"/>
                <a:gd name="connsiteY91" fmla="*/ 2541 h 9945"/>
                <a:gd name="connsiteX92" fmla="*/ 1570 w 10000"/>
                <a:gd name="connsiteY92" fmla="*/ 2276 h 9945"/>
                <a:gd name="connsiteX93" fmla="*/ 1670 w 10000"/>
                <a:gd name="connsiteY93" fmla="*/ 2034 h 9945"/>
                <a:gd name="connsiteX94" fmla="*/ 1795 w 10000"/>
                <a:gd name="connsiteY94" fmla="*/ 1802 h 9945"/>
                <a:gd name="connsiteX95" fmla="*/ 1938 w 10000"/>
                <a:gd name="connsiteY95" fmla="*/ 1596 h 9945"/>
                <a:gd name="connsiteX96" fmla="*/ 2095 w 10000"/>
                <a:gd name="connsiteY96" fmla="*/ 1415 h 9945"/>
                <a:gd name="connsiteX97" fmla="*/ 2270 w 10000"/>
                <a:gd name="connsiteY97" fmla="*/ 1245 h 9945"/>
                <a:gd name="connsiteX98" fmla="*/ 2459 w 10000"/>
                <a:gd name="connsiteY98" fmla="*/ 1109 h 9945"/>
                <a:gd name="connsiteX99" fmla="*/ 2655 w 10000"/>
                <a:gd name="connsiteY99" fmla="*/ 994 h 9945"/>
                <a:gd name="connsiteX100" fmla="*/ 2873 w 10000"/>
                <a:gd name="connsiteY100" fmla="*/ 916 h 9945"/>
                <a:gd name="connsiteX101" fmla="*/ 3094 w 10000"/>
                <a:gd name="connsiteY101" fmla="*/ 861 h 9945"/>
                <a:gd name="connsiteX102" fmla="*/ 3323 w 10000"/>
                <a:gd name="connsiteY102" fmla="*/ 843 h 9945"/>
                <a:gd name="connsiteX103" fmla="*/ 3537 w 10000"/>
                <a:gd name="connsiteY103" fmla="*/ 861 h 9945"/>
                <a:gd name="connsiteX104" fmla="*/ 3744 w 10000"/>
                <a:gd name="connsiteY104" fmla="*/ 903 h 9945"/>
                <a:gd name="connsiteX105" fmla="*/ 3911 w 10000"/>
                <a:gd name="connsiteY105" fmla="*/ 702 h 9945"/>
                <a:gd name="connsiteX106" fmla="*/ 4094 w 10000"/>
                <a:gd name="connsiteY106" fmla="*/ 524 h 9945"/>
                <a:gd name="connsiteX107" fmla="*/ 4290 w 10000"/>
                <a:gd name="connsiteY107" fmla="*/ 364 h 9945"/>
                <a:gd name="connsiteX108" fmla="*/ 4490 w 10000"/>
                <a:gd name="connsiteY108" fmla="*/ 238 h 9945"/>
                <a:gd name="connsiteX109" fmla="*/ 4707 w 10000"/>
                <a:gd name="connsiteY109" fmla="*/ 132 h 9945"/>
                <a:gd name="connsiteX110" fmla="*/ 4925 w 10000"/>
                <a:gd name="connsiteY110" fmla="*/ 59 h 9945"/>
                <a:gd name="connsiteX111" fmla="*/ 5157 w 10000"/>
                <a:gd name="connsiteY111" fmla="*/ 18 h 9945"/>
                <a:gd name="connsiteX112" fmla="*/ 5389 w 10000"/>
                <a:gd name="connsiteY112" fmla="*/ 0 h 9945"/>
                <a:gd name="connsiteX0" fmla="*/ 5389 w 10000"/>
                <a:gd name="connsiteY0" fmla="*/ 0 h 9927"/>
                <a:gd name="connsiteX1" fmla="*/ 5621 w 10000"/>
                <a:gd name="connsiteY1" fmla="*/ 14 h 9927"/>
                <a:gd name="connsiteX2" fmla="*/ 5846 w 10000"/>
                <a:gd name="connsiteY2" fmla="*/ 59 h 9927"/>
                <a:gd name="connsiteX3" fmla="*/ 6067 w 10000"/>
                <a:gd name="connsiteY3" fmla="*/ 133 h 9927"/>
                <a:gd name="connsiteX4" fmla="*/ 6278 w 10000"/>
                <a:gd name="connsiteY4" fmla="*/ 234 h 9927"/>
                <a:gd name="connsiteX5" fmla="*/ 6478 w 10000"/>
                <a:gd name="connsiteY5" fmla="*/ 353 h 9927"/>
                <a:gd name="connsiteX6" fmla="*/ 6667 w 10000"/>
                <a:gd name="connsiteY6" fmla="*/ 504 h 9927"/>
                <a:gd name="connsiteX7" fmla="*/ 6842 w 10000"/>
                <a:gd name="connsiteY7" fmla="*/ 679 h 9927"/>
                <a:gd name="connsiteX8" fmla="*/ 7002 w 10000"/>
                <a:gd name="connsiteY8" fmla="*/ 871 h 9927"/>
                <a:gd name="connsiteX9" fmla="*/ 7148 w 10000"/>
                <a:gd name="connsiteY9" fmla="*/ 1087 h 9927"/>
                <a:gd name="connsiteX10" fmla="*/ 7284 w 10000"/>
                <a:gd name="connsiteY10" fmla="*/ 1321 h 9927"/>
                <a:gd name="connsiteX11" fmla="*/ 7395 w 10000"/>
                <a:gd name="connsiteY11" fmla="*/ 1569 h 9927"/>
                <a:gd name="connsiteX12" fmla="*/ 7484 w 10000"/>
                <a:gd name="connsiteY12" fmla="*/ 1835 h 9927"/>
                <a:gd name="connsiteX13" fmla="*/ 7705 w 10000"/>
                <a:gd name="connsiteY13" fmla="*/ 1890 h 9927"/>
                <a:gd name="connsiteX14" fmla="*/ 7912 w 10000"/>
                <a:gd name="connsiteY14" fmla="*/ 1968 h 9927"/>
                <a:gd name="connsiteX15" fmla="*/ 8108 w 10000"/>
                <a:gd name="connsiteY15" fmla="*/ 2082 h 9927"/>
                <a:gd name="connsiteX16" fmla="*/ 8294 w 10000"/>
                <a:gd name="connsiteY16" fmla="*/ 2220 h 9927"/>
                <a:gd name="connsiteX17" fmla="*/ 8465 w 10000"/>
                <a:gd name="connsiteY17" fmla="*/ 2380 h 9927"/>
                <a:gd name="connsiteX18" fmla="*/ 8619 w 10000"/>
                <a:gd name="connsiteY18" fmla="*/ 2564 h 9927"/>
                <a:gd name="connsiteX19" fmla="*/ 8762 w 10000"/>
                <a:gd name="connsiteY19" fmla="*/ 2760 h 9927"/>
                <a:gd name="connsiteX20" fmla="*/ 8883 w 10000"/>
                <a:gd name="connsiteY20" fmla="*/ 2985 h 9927"/>
                <a:gd name="connsiteX21" fmla="*/ 8986 w 10000"/>
                <a:gd name="connsiteY21" fmla="*/ 3226 h 9927"/>
                <a:gd name="connsiteX22" fmla="*/ 9069 w 10000"/>
                <a:gd name="connsiteY22" fmla="*/ 3477 h 9927"/>
                <a:gd name="connsiteX23" fmla="*/ 9129 w 10000"/>
                <a:gd name="connsiteY23" fmla="*/ 3748 h 9927"/>
                <a:gd name="connsiteX24" fmla="*/ 9168 w 10000"/>
                <a:gd name="connsiteY24" fmla="*/ 4027 h 9927"/>
                <a:gd name="connsiteX25" fmla="*/ 9183 w 10000"/>
                <a:gd name="connsiteY25" fmla="*/ 4317 h 9927"/>
                <a:gd name="connsiteX26" fmla="*/ 9176 w 10000"/>
                <a:gd name="connsiteY26" fmla="*/ 4464 h 9927"/>
                <a:gd name="connsiteX27" fmla="*/ 9340 w 10000"/>
                <a:gd name="connsiteY27" fmla="*/ 4609 h 9927"/>
                <a:gd name="connsiteX28" fmla="*/ 9486 w 10000"/>
                <a:gd name="connsiteY28" fmla="*/ 4770 h 9927"/>
                <a:gd name="connsiteX29" fmla="*/ 9618 w 10000"/>
                <a:gd name="connsiteY29" fmla="*/ 4958 h 9927"/>
                <a:gd name="connsiteX30" fmla="*/ 9729 w 10000"/>
                <a:gd name="connsiteY30" fmla="*/ 5161 h 9927"/>
                <a:gd name="connsiteX31" fmla="*/ 9825 w 10000"/>
                <a:gd name="connsiteY31" fmla="*/ 5376 h 9927"/>
                <a:gd name="connsiteX32" fmla="*/ 9904 w 10000"/>
                <a:gd name="connsiteY32" fmla="*/ 5601 h 9927"/>
                <a:gd name="connsiteX33" fmla="*/ 9957 w 10000"/>
                <a:gd name="connsiteY33" fmla="*/ 5844 h 9927"/>
                <a:gd name="connsiteX34" fmla="*/ 9993 w 10000"/>
                <a:gd name="connsiteY34" fmla="*/ 6096 h 9927"/>
                <a:gd name="connsiteX35" fmla="*/ 10000 w 10000"/>
                <a:gd name="connsiteY35" fmla="*/ 6353 h 9927"/>
                <a:gd name="connsiteX36" fmla="*/ 9989 w 10000"/>
                <a:gd name="connsiteY36" fmla="*/ 6627 h 9927"/>
                <a:gd name="connsiteX37" fmla="*/ 9950 w 10000"/>
                <a:gd name="connsiteY37" fmla="*/ 6893 h 9927"/>
                <a:gd name="connsiteX38" fmla="*/ 9889 w 10000"/>
                <a:gd name="connsiteY38" fmla="*/ 7151 h 9927"/>
                <a:gd name="connsiteX39" fmla="*/ 9804 w 10000"/>
                <a:gd name="connsiteY39" fmla="*/ 7390 h 9927"/>
                <a:gd name="connsiteX40" fmla="*/ 9693 w 10000"/>
                <a:gd name="connsiteY40" fmla="*/ 7610 h 9927"/>
                <a:gd name="connsiteX41" fmla="*/ 9568 w 10000"/>
                <a:gd name="connsiteY41" fmla="*/ 7816 h 9927"/>
                <a:gd name="connsiteX42" fmla="*/ 9429 w 10000"/>
                <a:gd name="connsiteY42" fmla="*/ 8000 h 9927"/>
                <a:gd name="connsiteX43" fmla="*/ 9268 w 10000"/>
                <a:gd name="connsiteY43" fmla="*/ 8160 h 9927"/>
                <a:gd name="connsiteX44" fmla="*/ 9090 w 10000"/>
                <a:gd name="connsiteY44" fmla="*/ 8298 h 9927"/>
                <a:gd name="connsiteX45" fmla="*/ 8904 w 10000"/>
                <a:gd name="connsiteY45" fmla="*/ 8407 h 9927"/>
                <a:gd name="connsiteX46" fmla="*/ 8708 w 10000"/>
                <a:gd name="connsiteY46" fmla="*/ 8491 h 9927"/>
                <a:gd name="connsiteX47" fmla="*/ 8501 w 10000"/>
                <a:gd name="connsiteY47" fmla="*/ 8541 h 9927"/>
                <a:gd name="connsiteX48" fmla="*/ 8287 w 10000"/>
                <a:gd name="connsiteY48" fmla="*/ 8559 h 9927"/>
                <a:gd name="connsiteX49" fmla="*/ 8287 w 10000"/>
                <a:gd name="connsiteY49" fmla="*/ 8559 h 9927"/>
                <a:gd name="connsiteX50" fmla="*/ 7812 w 10000"/>
                <a:gd name="connsiteY50" fmla="*/ 8559 h 9927"/>
                <a:gd name="connsiteX51" fmla="*/ 7812 w 10000"/>
                <a:gd name="connsiteY51" fmla="*/ 9009 h 9927"/>
                <a:gd name="connsiteX52" fmla="*/ 7805 w 10000"/>
                <a:gd name="connsiteY52" fmla="*/ 9123 h 9927"/>
                <a:gd name="connsiteX53" fmla="*/ 7773 w 10000"/>
                <a:gd name="connsiteY53" fmla="*/ 9230 h 9927"/>
                <a:gd name="connsiteX54" fmla="*/ 7727 w 10000"/>
                <a:gd name="connsiteY54" fmla="*/ 9334 h 9927"/>
                <a:gd name="connsiteX55" fmla="*/ 7627 w 10000"/>
                <a:gd name="connsiteY55" fmla="*/ 9486 h 9927"/>
                <a:gd name="connsiteX56" fmla="*/ 7502 w 10000"/>
                <a:gd name="connsiteY56" fmla="*/ 9619 h 9927"/>
                <a:gd name="connsiteX57" fmla="*/ 7359 w 10000"/>
                <a:gd name="connsiteY57" fmla="*/ 9739 h 9927"/>
                <a:gd name="connsiteX58" fmla="*/ 7191 w 10000"/>
                <a:gd name="connsiteY58" fmla="*/ 9839 h 9927"/>
                <a:gd name="connsiteX59" fmla="*/ 7006 w 10000"/>
                <a:gd name="connsiteY59" fmla="*/ 9927 h 9927"/>
                <a:gd name="connsiteX60" fmla="*/ 3737 w 10000"/>
                <a:gd name="connsiteY60" fmla="*/ 8559 h 9927"/>
                <a:gd name="connsiteX61" fmla="*/ 2188 w 10000"/>
                <a:gd name="connsiteY61" fmla="*/ 8559 h 9927"/>
                <a:gd name="connsiteX62" fmla="*/ 1949 w 10000"/>
                <a:gd name="connsiteY62" fmla="*/ 8541 h 9927"/>
                <a:gd name="connsiteX63" fmla="*/ 1717 w 10000"/>
                <a:gd name="connsiteY63" fmla="*/ 8491 h 9927"/>
                <a:gd name="connsiteX64" fmla="*/ 1495 w 10000"/>
                <a:gd name="connsiteY64" fmla="*/ 8411 h 9927"/>
                <a:gd name="connsiteX65" fmla="*/ 1285 w 10000"/>
                <a:gd name="connsiteY65" fmla="*/ 8307 h 9927"/>
                <a:gd name="connsiteX66" fmla="*/ 1081 w 10000"/>
                <a:gd name="connsiteY66" fmla="*/ 8175 h 9927"/>
                <a:gd name="connsiteX67" fmla="*/ 896 w 10000"/>
                <a:gd name="connsiteY67" fmla="*/ 8013 h 9927"/>
                <a:gd name="connsiteX68" fmla="*/ 721 w 10000"/>
                <a:gd name="connsiteY68" fmla="*/ 7830 h 9927"/>
                <a:gd name="connsiteX69" fmla="*/ 564 w 10000"/>
                <a:gd name="connsiteY69" fmla="*/ 7628 h 9927"/>
                <a:gd name="connsiteX70" fmla="*/ 421 w 10000"/>
                <a:gd name="connsiteY70" fmla="*/ 7404 h 9927"/>
                <a:gd name="connsiteX71" fmla="*/ 296 w 10000"/>
                <a:gd name="connsiteY71" fmla="*/ 7165 h 9927"/>
                <a:gd name="connsiteX72" fmla="*/ 193 w 10000"/>
                <a:gd name="connsiteY72" fmla="*/ 6902 h 9927"/>
                <a:gd name="connsiteX73" fmla="*/ 111 w 10000"/>
                <a:gd name="connsiteY73" fmla="*/ 6632 h 9927"/>
                <a:gd name="connsiteX74" fmla="*/ 46 w 10000"/>
                <a:gd name="connsiteY74" fmla="*/ 6344 h 9927"/>
                <a:gd name="connsiteX75" fmla="*/ 11 w 10000"/>
                <a:gd name="connsiteY75" fmla="*/ 6050 h 9927"/>
                <a:gd name="connsiteX76" fmla="*/ 0 w 10000"/>
                <a:gd name="connsiteY76" fmla="*/ 5748 h 9927"/>
                <a:gd name="connsiteX77" fmla="*/ 7 w 10000"/>
                <a:gd name="connsiteY77" fmla="*/ 5455 h 9927"/>
                <a:gd name="connsiteX78" fmla="*/ 43 w 10000"/>
                <a:gd name="connsiteY78" fmla="*/ 5170 h 9927"/>
                <a:gd name="connsiteX79" fmla="*/ 96 w 10000"/>
                <a:gd name="connsiteY79" fmla="*/ 4898 h 9927"/>
                <a:gd name="connsiteX80" fmla="*/ 175 w 10000"/>
                <a:gd name="connsiteY80" fmla="*/ 4637 h 9927"/>
                <a:gd name="connsiteX81" fmla="*/ 271 w 10000"/>
                <a:gd name="connsiteY81" fmla="*/ 4380 h 9927"/>
                <a:gd name="connsiteX82" fmla="*/ 385 w 10000"/>
                <a:gd name="connsiteY82" fmla="*/ 4152 h 9927"/>
                <a:gd name="connsiteX83" fmla="*/ 517 w 10000"/>
                <a:gd name="connsiteY83" fmla="*/ 3928 h 9927"/>
                <a:gd name="connsiteX84" fmla="*/ 667 w 10000"/>
                <a:gd name="connsiteY84" fmla="*/ 3720 h 9927"/>
                <a:gd name="connsiteX85" fmla="*/ 828 w 10000"/>
                <a:gd name="connsiteY85" fmla="*/ 3540 h 9927"/>
                <a:gd name="connsiteX86" fmla="*/ 1003 w 10000"/>
                <a:gd name="connsiteY86" fmla="*/ 3376 h 9927"/>
                <a:gd name="connsiteX87" fmla="*/ 1196 w 10000"/>
                <a:gd name="connsiteY87" fmla="*/ 3235 h 9927"/>
                <a:gd name="connsiteX88" fmla="*/ 1395 w 10000"/>
                <a:gd name="connsiteY88" fmla="*/ 3119 h 9927"/>
                <a:gd name="connsiteX89" fmla="*/ 1431 w 10000"/>
                <a:gd name="connsiteY89" fmla="*/ 2830 h 9927"/>
                <a:gd name="connsiteX90" fmla="*/ 1488 w 10000"/>
                <a:gd name="connsiteY90" fmla="*/ 2555 h 9927"/>
                <a:gd name="connsiteX91" fmla="*/ 1570 w 10000"/>
                <a:gd name="connsiteY91" fmla="*/ 2289 h 9927"/>
                <a:gd name="connsiteX92" fmla="*/ 1670 w 10000"/>
                <a:gd name="connsiteY92" fmla="*/ 2045 h 9927"/>
                <a:gd name="connsiteX93" fmla="*/ 1795 w 10000"/>
                <a:gd name="connsiteY93" fmla="*/ 1812 h 9927"/>
                <a:gd name="connsiteX94" fmla="*/ 1938 w 10000"/>
                <a:gd name="connsiteY94" fmla="*/ 1605 h 9927"/>
                <a:gd name="connsiteX95" fmla="*/ 2095 w 10000"/>
                <a:gd name="connsiteY95" fmla="*/ 1423 h 9927"/>
                <a:gd name="connsiteX96" fmla="*/ 2270 w 10000"/>
                <a:gd name="connsiteY96" fmla="*/ 1252 h 9927"/>
                <a:gd name="connsiteX97" fmla="*/ 2459 w 10000"/>
                <a:gd name="connsiteY97" fmla="*/ 1115 h 9927"/>
                <a:gd name="connsiteX98" fmla="*/ 2655 w 10000"/>
                <a:gd name="connsiteY98" fmla="*/ 999 h 9927"/>
                <a:gd name="connsiteX99" fmla="*/ 2873 w 10000"/>
                <a:gd name="connsiteY99" fmla="*/ 921 h 9927"/>
                <a:gd name="connsiteX100" fmla="*/ 3094 w 10000"/>
                <a:gd name="connsiteY100" fmla="*/ 866 h 9927"/>
                <a:gd name="connsiteX101" fmla="*/ 3323 w 10000"/>
                <a:gd name="connsiteY101" fmla="*/ 848 h 9927"/>
                <a:gd name="connsiteX102" fmla="*/ 3537 w 10000"/>
                <a:gd name="connsiteY102" fmla="*/ 866 h 9927"/>
                <a:gd name="connsiteX103" fmla="*/ 3744 w 10000"/>
                <a:gd name="connsiteY103" fmla="*/ 908 h 9927"/>
                <a:gd name="connsiteX104" fmla="*/ 3911 w 10000"/>
                <a:gd name="connsiteY104" fmla="*/ 706 h 9927"/>
                <a:gd name="connsiteX105" fmla="*/ 4094 w 10000"/>
                <a:gd name="connsiteY105" fmla="*/ 527 h 9927"/>
                <a:gd name="connsiteX106" fmla="*/ 4290 w 10000"/>
                <a:gd name="connsiteY106" fmla="*/ 366 h 9927"/>
                <a:gd name="connsiteX107" fmla="*/ 4490 w 10000"/>
                <a:gd name="connsiteY107" fmla="*/ 239 h 9927"/>
                <a:gd name="connsiteX108" fmla="*/ 4707 w 10000"/>
                <a:gd name="connsiteY108" fmla="*/ 133 h 9927"/>
                <a:gd name="connsiteX109" fmla="*/ 4925 w 10000"/>
                <a:gd name="connsiteY109" fmla="*/ 59 h 9927"/>
                <a:gd name="connsiteX110" fmla="*/ 5157 w 10000"/>
                <a:gd name="connsiteY110" fmla="*/ 18 h 9927"/>
                <a:gd name="connsiteX111" fmla="*/ 5389 w 10000"/>
                <a:gd name="connsiteY111" fmla="*/ 0 h 9927"/>
                <a:gd name="connsiteX0" fmla="*/ 5389 w 10000"/>
                <a:gd name="connsiteY0" fmla="*/ 0 h 9911"/>
                <a:gd name="connsiteX1" fmla="*/ 5621 w 10000"/>
                <a:gd name="connsiteY1" fmla="*/ 14 h 9911"/>
                <a:gd name="connsiteX2" fmla="*/ 5846 w 10000"/>
                <a:gd name="connsiteY2" fmla="*/ 59 h 9911"/>
                <a:gd name="connsiteX3" fmla="*/ 6067 w 10000"/>
                <a:gd name="connsiteY3" fmla="*/ 134 h 9911"/>
                <a:gd name="connsiteX4" fmla="*/ 6278 w 10000"/>
                <a:gd name="connsiteY4" fmla="*/ 236 h 9911"/>
                <a:gd name="connsiteX5" fmla="*/ 6478 w 10000"/>
                <a:gd name="connsiteY5" fmla="*/ 356 h 9911"/>
                <a:gd name="connsiteX6" fmla="*/ 6667 w 10000"/>
                <a:gd name="connsiteY6" fmla="*/ 508 h 9911"/>
                <a:gd name="connsiteX7" fmla="*/ 6842 w 10000"/>
                <a:gd name="connsiteY7" fmla="*/ 684 h 9911"/>
                <a:gd name="connsiteX8" fmla="*/ 7002 w 10000"/>
                <a:gd name="connsiteY8" fmla="*/ 877 h 9911"/>
                <a:gd name="connsiteX9" fmla="*/ 7148 w 10000"/>
                <a:gd name="connsiteY9" fmla="*/ 1095 h 9911"/>
                <a:gd name="connsiteX10" fmla="*/ 7284 w 10000"/>
                <a:gd name="connsiteY10" fmla="*/ 1331 h 9911"/>
                <a:gd name="connsiteX11" fmla="*/ 7395 w 10000"/>
                <a:gd name="connsiteY11" fmla="*/ 1581 h 9911"/>
                <a:gd name="connsiteX12" fmla="*/ 7484 w 10000"/>
                <a:gd name="connsiteY12" fmla="*/ 1848 h 9911"/>
                <a:gd name="connsiteX13" fmla="*/ 7705 w 10000"/>
                <a:gd name="connsiteY13" fmla="*/ 1904 h 9911"/>
                <a:gd name="connsiteX14" fmla="*/ 7912 w 10000"/>
                <a:gd name="connsiteY14" fmla="*/ 1982 h 9911"/>
                <a:gd name="connsiteX15" fmla="*/ 8108 w 10000"/>
                <a:gd name="connsiteY15" fmla="*/ 2097 h 9911"/>
                <a:gd name="connsiteX16" fmla="*/ 8294 w 10000"/>
                <a:gd name="connsiteY16" fmla="*/ 2236 h 9911"/>
                <a:gd name="connsiteX17" fmla="*/ 8465 w 10000"/>
                <a:gd name="connsiteY17" fmla="*/ 2398 h 9911"/>
                <a:gd name="connsiteX18" fmla="*/ 8619 w 10000"/>
                <a:gd name="connsiteY18" fmla="*/ 2583 h 9911"/>
                <a:gd name="connsiteX19" fmla="*/ 8762 w 10000"/>
                <a:gd name="connsiteY19" fmla="*/ 2780 h 9911"/>
                <a:gd name="connsiteX20" fmla="*/ 8883 w 10000"/>
                <a:gd name="connsiteY20" fmla="*/ 3007 h 9911"/>
                <a:gd name="connsiteX21" fmla="*/ 8986 w 10000"/>
                <a:gd name="connsiteY21" fmla="*/ 3250 h 9911"/>
                <a:gd name="connsiteX22" fmla="*/ 9069 w 10000"/>
                <a:gd name="connsiteY22" fmla="*/ 3503 h 9911"/>
                <a:gd name="connsiteX23" fmla="*/ 9129 w 10000"/>
                <a:gd name="connsiteY23" fmla="*/ 3776 h 9911"/>
                <a:gd name="connsiteX24" fmla="*/ 9168 w 10000"/>
                <a:gd name="connsiteY24" fmla="*/ 4057 h 9911"/>
                <a:gd name="connsiteX25" fmla="*/ 9183 w 10000"/>
                <a:gd name="connsiteY25" fmla="*/ 4349 h 9911"/>
                <a:gd name="connsiteX26" fmla="*/ 9176 w 10000"/>
                <a:gd name="connsiteY26" fmla="*/ 4497 h 9911"/>
                <a:gd name="connsiteX27" fmla="*/ 9340 w 10000"/>
                <a:gd name="connsiteY27" fmla="*/ 4643 h 9911"/>
                <a:gd name="connsiteX28" fmla="*/ 9486 w 10000"/>
                <a:gd name="connsiteY28" fmla="*/ 4805 h 9911"/>
                <a:gd name="connsiteX29" fmla="*/ 9618 w 10000"/>
                <a:gd name="connsiteY29" fmla="*/ 4994 h 9911"/>
                <a:gd name="connsiteX30" fmla="*/ 9729 w 10000"/>
                <a:gd name="connsiteY30" fmla="*/ 5199 h 9911"/>
                <a:gd name="connsiteX31" fmla="*/ 9825 w 10000"/>
                <a:gd name="connsiteY31" fmla="*/ 5416 h 9911"/>
                <a:gd name="connsiteX32" fmla="*/ 9904 w 10000"/>
                <a:gd name="connsiteY32" fmla="*/ 5642 h 9911"/>
                <a:gd name="connsiteX33" fmla="*/ 9957 w 10000"/>
                <a:gd name="connsiteY33" fmla="*/ 5887 h 9911"/>
                <a:gd name="connsiteX34" fmla="*/ 9993 w 10000"/>
                <a:gd name="connsiteY34" fmla="*/ 6141 h 9911"/>
                <a:gd name="connsiteX35" fmla="*/ 10000 w 10000"/>
                <a:gd name="connsiteY35" fmla="*/ 6400 h 9911"/>
                <a:gd name="connsiteX36" fmla="*/ 9989 w 10000"/>
                <a:gd name="connsiteY36" fmla="*/ 6676 h 9911"/>
                <a:gd name="connsiteX37" fmla="*/ 9950 w 10000"/>
                <a:gd name="connsiteY37" fmla="*/ 6944 h 9911"/>
                <a:gd name="connsiteX38" fmla="*/ 9889 w 10000"/>
                <a:gd name="connsiteY38" fmla="*/ 7204 h 9911"/>
                <a:gd name="connsiteX39" fmla="*/ 9804 w 10000"/>
                <a:gd name="connsiteY39" fmla="*/ 7444 h 9911"/>
                <a:gd name="connsiteX40" fmla="*/ 9693 w 10000"/>
                <a:gd name="connsiteY40" fmla="*/ 7666 h 9911"/>
                <a:gd name="connsiteX41" fmla="*/ 9568 w 10000"/>
                <a:gd name="connsiteY41" fmla="*/ 7873 h 9911"/>
                <a:gd name="connsiteX42" fmla="*/ 9429 w 10000"/>
                <a:gd name="connsiteY42" fmla="*/ 8059 h 9911"/>
                <a:gd name="connsiteX43" fmla="*/ 9268 w 10000"/>
                <a:gd name="connsiteY43" fmla="*/ 8220 h 9911"/>
                <a:gd name="connsiteX44" fmla="*/ 9090 w 10000"/>
                <a:gd name="connsiteY44" fmla="*/ 8359 h 9911"/>
                <a:gd name="connsiteX45" fmla="*/ 8904 w 10000"/>
                <a:gd name="connsiteY45" fmla="*/ 8469 h 9911"/>
                <a:gd name="connsiteX46" fmla="*/ 8708 w 10000"/>
                <a:gd name="connsiteY46" fmla="*/ 8553 h 9911"/>
                <a:gd name="connsiteX47" fmla="*/ 8501 w 10000"/>
                <a:gd name="connsiteY47" fmla="*/ 8604 h 9911"/>
                <a:gd name="connsiteX48" fmla="*/ 8287 w 10000"/>
                <a:gd name="connsiteY48" fmla="*/ 8622 h 9911"/>
                <a:gd name="connsiteX49" fmla="*/ 8287 w 10000"/>
                <a:gd name="connsiteY49" fmla="*/ 8622 h 9911"/>
                <a:gd name="connsiteX50" fmla="*/ 7812 w 10000"/>
                <a:gd name="connsiteY50" fmla="*/ 8622 h 9911"/>
                <a:gd name="connsiteX51" fmla="*/ 7812 w 10000"/>
                <a:gd name="connsiteY51" fmla="*/ 9075 h 9911"/>
                <a:gd name="connsiteX52" fmla="*/ 7805 w 10000"/>
                <a:gd name="connsiteY52" fmla="*/ 9190 h 9911"/>
                <a:gd name="connsiteX53" fmla="*/ 7773 w 10000"/>
                <a:gd name="connsiteY53" fmla="*/ 9298 h 9911"/>
                <a:gd name="connsiteX54" fmla="*/ 7727 w 10000"/>
                <a:gd name="connsiteY54" fmla="*/ 9403 h 9911"/>
                <a:gd name="connsiteX55" fmla="*/ 7627 w 10000"/>
                <a:gd name="connsiteY55" fmla="*/ 9556 h 9911"/>
                <a:gd name="connsiteX56" fmla="*/ 7502 w 10000"/>
                <a:gd name="connsiteY56" fmla="*/ 9690 h 9911"/>
                <a:gd name="connsiteX57" fmla="*/ 7359 w 10000"/>
                <a:gd name="connsiteY57" fmla="*/ 9811 h 9911"/>
                <a:gd name="connsiteX58" fmla="*/ 7191 w 10000"/>
                <a:gd name="connsiteY58" fmla="*/ 9911 h 9911"/>
                <a:gd name="connsiteX59" fmla="*/ 3737 w 10000"/>
                <a:gd name="connsiteY59" fmla="*/ 8622 h 9911"/>
                <a:gd name="connsiteX60" fmla="*/ 2188 w 10000"/>
                <a:gd name="connsiteY60" fmla="*/ 8622 h 9911"/>
                <a:gd name="connsiteX61" fmla="*/ 1949 w 10000"/>
                <a:gd name="connsiteY61" fmla="*/ 8604 h 9911"/>
                <a:gd name="connsiteX62" fmla="*/ 1717 w 10000"/>
                <a:gd name="connsiteY62" fmla="*/ 8553 h 9911"/>
                <a:gd name="connsiteX63" fmla="*/ 1495 w 10000"/>
                <a:gd name="connsiteY63" fmla="*/ 8473 h 9911"/>
                <a:gd name="connsiteX64" fmla="*/ 1285 w 10000"/>
                <a:gd name="connsiteY64" fmla="*/ 8368 h 9911"/>
                <a:gd name="connsiteX65" fmla="*/ 1081 w 10000"/>
                <a:gd name="connsiteY65" fmla="*/ 8235 h 9911"/>
                <a:gd name="connsiteX66" fmla="*/ 896 w 10000"/>
                <a:gd name="connsiteY66" fmla="*/ 8072 h 9911"/>
                <a:gd name="connsiteX67" fmla="*/ 721 w 10000"/>
                <a:gd name="connsiteY67" fmla="*/ 7888 h 9911"/>
                <a:gd name="connsiteX68" fmla="*/ 564 w 10000"/>
                <a:gd name="connsiteY68" fmla="*/ 7684 h 9911"/>
                <a:gd name="connsiteX69" fmla="*/ 421 w 10000"/>
                <a:gd name="connsiteY69" fmla="*/ 7458 h 9911"/>
                <a:gd name="connsiteX70" fmla="*/ 296 w 10000"/>
                <a:gd name="connsiteY70" fmla="*/ 7218 h 9911"/>
                <a:gd name="connsiteX71" fmla="*/ 193 w 10000"/>
                <a:gd name="connsiteY71" fmla="*/ 6953 h 9911"/>
                <a:gd name="connsiteX72" fmla="*/ 111 w 10000"/>
                <a:gd name="connsiteY72" fmla="*/ 6681 h 9911"/>
                <a:gd name="connsiteX73" fmla="*/ 46 w 10000"/>
                <a:gd name="connsiteY73" fmla="*/ 6391 h 9911"/>
                <a:gd name="connsiteX74" fmla="*/ 11 w 10000"/>
                <a:gd name="connsiteY74" fmla="*/ 6094 h 9911"/>
                <a:gd name="connsiteX75" fmla="*/ 0 w 10000"/>
                <a:gd name="connsiteY75" fmla="*/ 5790 h 9911"/>
                <a:gd name="connsiteX76" fmla="*/ 7 w 10000"/>
                <a:gd name="connsiteY76" fmla="*/ 5495 h 9911"/>
                <a:gd name="connsiteX77" fmla="*/ 43 w 10000"/>
                <a:gd name="connsiteY77" fmla="*/ 5208 h 9911"/>
                <a:gd name="connsiteX78" fmla="*/ 96 w 10000"/>
                <a:gd name="connsiteY78" fmla="*/ 4934 h 9911"/>
                <a:gd name="connsiteX79" fmla="*/ 175 w 10000"/>
                <a:gd name="connsiteY79" fmla="*/ 4671 h 9911"/>
                <a:gd name="connsiteX80" fmla="*/ 271 w 10000"/>
                <a:gd name="connsiteY80" fmla="*/ 4412 h 9911"/>
                <a:gd name="connsiteX81" fmla="*/ 385 w 10000"/>
                <a:gd name="connsiteY81" fmla="*/ 4183 h 9911"/>
                <a:gd name="connsiteX82" fmla="*/ 517 w 10000"/>
                <a:gd name="connsiteY82" fmla="*/ 3957 h 9911"/>
                <a:gd name="connsiteX83" fmla="*/ 667 w 10000"/>
                <a:gd name="connsiteY83" fmla="*/ 3747 h 9911"/>
                <a:gd name="connsiteX84" fmla="*/ 828 w 10000"/>
                <a:gd name="connsiteY84" fmla="*/ 3566 h 9911"/>
                <a:gd name="connsiteX85" fmla="*/ 1003 w 10000"/>
                <a:gd name="connsiteY85" fmla="*/ 3401 h 9911"/>
                <a:gd name="connsiteX86" fmla="*/ 1196 w 10000"/>
                <a:gd name="connsiteY86" fmla="*/ 3259 h 9911"/>
                <a:gd name="connsiteX87" fmla="*/ 1395 w 10000"/>
                <a:gd name="connsiteY87" fmla="*/ 3142 h 9911"/>
                <a:gd name="connsiteX88" fmla="*/ 1431 w 10000"/>
                <a:gd name="connsiteY88" fmla="*/ 2851 h 9911"/>
                <a:gd name="connsiteX89" fmla="*/ 1488 w 10000"/>
                <a:gd name="connsiteY89" fmla="*/ 2574 h 9911"/>
                <a:gd name="connsiteX90" fmla="*/ 1570 w 10000"/>
                <a:gd name="connsiteY90" fmla="*/ 2306 h 9911"/>
                <a:gd name="connsiteX91" fmla="*/ 1670 w 10000"/>
                <a:gd name="connsiteY91" fmla="*/ 2060 h 9911"/>
                <a:gd name="connsiteX92" fmla="*/ 1795 w 10000"/>
                <a:gd name="connsiteY92" fmla="*/ 1825 h 9911"/>
                <a:gd name="connsiteX93" fmla="*/ 1938 w 10000"/>
                <a:gd name="connsiteY93" fmla="*/ 1617 h 9911"/>
                <a:gd name="connsiteX94" fmla="*/ 2095 w 10000"/>
                <a:gd name="connsiteY94" fmla="*/ 1433 h 9911"/>
                <a:gd name="connsiteX95" fmla="*/ 2270 w 10000"/>
                <a:gd name="connsiteY95" fmla="*/ 1261 h 9911"/>
                <a:gd name="connsiteX96" fmla="*/ 2459 w 10000"/>
                <a:gd name="connsiteY96" fmla="*/ 1123 h 9911"/>
                <a:gd name="connsiteX97" fmla="*/ 2655 w 10000"/>
                <a:gd name="connsiteY97" fmla="*/ 1006 h 9911"/>
                <a:gd name="connsiteX98" fmla="*/ 2873 w 10000"/>
                <a:gd name="connsiteY98" fmla="*/ 928 h 9911"/>
                <a:gd name="connsiteX99" fmla="*/ 3094 w 10000"/>
                <a:gd name="connsiteY99" fmla="*/ 872 h 9911"/>
                <a:gd name="connsiteX100" fmla="*/ 3323 w 10000"/>
                <a:gd name="connsiteY100" fmla="*/ 854 h 9911"/>
                <a:gd name="connsiteX101" fmla="*/ 3537 w 10000"/>
                <a:gd name="connsiteY101" fmla="*/ 872 h 9911"/>
                <a:gd name="connsiteX102" fmla="*/ 3744 w 10000"/>
                <a:gd name="connsiteY102" fmla="*/ 915 h 9911"/>
                <a:gd name="connsiteX103" fmla="*/ 3911 w 10000"/>
                <a:gd name="connsiteY103" fmla="*/ 711 h 9911"/>
                <a:gd name="connsiteX104" fmla="*/ 4094 w 10000"/>
                <a:gd name="connsiteY104" fmla="*/ 531 h 9911"/>
                <a:gd name="connsiteX105" fmla="*/ 4290 w 10000"/>
                <a:gd name="connsiteY105" fmla="*/ 369 h 9911"/>
                <a:gd name="connsiteX106" fmla="*/ 4490 w 10000"/>
                <a:gd name="connsiteY106" fmla="*/ 241 h 9911"/>
                <a:gd name="connsiteX107" fmla="*/ 4707 w 10000"/>
                <a:gd name="connsiteY107" fmla="*/ 134 h 9911"/>
                <a:gd name="connsiteX108" fmla="*/ 4925 w 10000"/>
                <a:gd name="connsiteY108" fmla="*/ 59 h 9911"/>
                <a:gd name="connsiteX109" fmla="*/ 5157 w 10000"/>
                <a:gd name="connsiteY109" fmla="*/ 18 h 9911"/>
                <a:gd name="connsiteX110" fmla="*/ 5389 w 10000"/>
                <a:gd name="connsiteY110" fmla="*/ 0 h 9911"/>
                <a:gd name="connsiteX0" fmla="*/ 5389 w 10000"/>
                <a:gd name="connsiteY0" fmla="*/ 0 h 9899"/>
                <a:gd name="connsiteX1" fmla="*/ 5621 w 10000"/>
                <a:gd name="connsiteY1" fmla="*/ 14 h 9899"/>
                <a:gd name="connsiteX2" fmla="*/ 5846 w 10000"/>
                <a:gd name="connsiteY2" fmla="*/ 60 h 9899"/>
                <a:gd name="connsiteX3" fmla="*/ 6067 w 10000"/>
                <a:gd name="connsiteY3" fmla="*/ 135 h 9899"/>
                <a:gd name="connsiteX4" fmla="*/ 6278 w 10000"/>
                <a:gd name="connsiteY4" fmla="*/ 238 h 9899"/>
                <a:gd name="connsiteX5" fmla="*/ 6478 w 10000"/>
                <a:gd name="connsiteY5" fmla="*/ 359 h 9899"/>
                <a:gd name="connsiteX6" fmla="*/ 6667 w 10000"/>
                <a:gd name="connsiteY6" fmla="*/ 513 h 9899"/>
                <a:gd name="connsiteX7" fmla="*/ 6842 w 10000"/>
                <a:gd name="connsiteY7" fmla="*/ 690 h 9899"/>
                <a:gd name="connsiteX8" fmla="*/ 7002 w 10000"/>
                <a:gd name="connsiteY8" fmla="*/ 885 h 9899"/>
                <a:gd name="connsiteX9" fmla="*/ 7148 w 10000"/>
                <a:gd name="connsiteY9" fmla="*/ 1105 h 9899"/>
                <a:gd name="connsiteX10" fmla="*/ 7284 w 10000"/>
                <a:gd name="connsiteY10" fmla="*/ 1343 h 9899"/>
                <a:gd name="connsiteX11" fmla="*/ 7395 w 10000"/>
                <a:gd name="connsiteY11" fmla="*/ 1595 h 9899"/>
                <a:gd name="connsiteX12" fmla="*/ 7484 w 10000"/>
                <a:gd name="connsiteY12" fmla="*/ 1865 h 9899"/>
                <a:gd name="connsiteX13" fmla="*/ 7705 w 10000"/>
                <a:gd name="connsiteY13" fmla="*/ 1921 h 9899"/>
                <a:gd name="connsiteX14" fmla="*/ 7912 w 10000"/>
                <a:gd name="connsiteY14" fmla="*/ 2000 h 9899"/>
                <a:gd name="connsiteX15" fmla="*/ 8108 w 10000"/>
                <a:gd name="connsiteY15" fmla="*/ 2116 h 9899"/>
                <a:gd name="connsiteX16" fmla="*/ 8294 w 10000"/>
                <a:gd name="connsiteY16" fmla="*/ 2256 h 9899"/>
                <a:gd name="connsiteX17" fmla="*/ 8465 w 10000"/>
                <a:gd name="connsiteY17" fmla="*/ 2420 h 9899"/>
                <a:gd name="connsiteX18" fmla="*/ 8619 w 10000"/>
                <a:gd name="connsiteY18" fmla="*/ 2606 h 9899"/>
                <a:gd name="connsiteX19" fmla="*/ 8762 w 10000"/>
                <a:gd name="connsiteY19" fmla="*/ 2805 h 9899"/>
                <a:gd name="connsiteX20" fmla="*/ 8883 w 10000"/>
                <a:gd name="connsiteY20" fmla="*/ 3034 h 9899"/>
                <a:gd name="connsiteX21" fmla="*/ 8986 w 10000"/>
                <a:gd name="connsiteY21" fmla="*/ 3279 h 9899"/>
                <a:gd name="connsiteX22" fmla="*/ 9069 w 10000"/>
                <a:gd name="connsiteY22" fmla="*/ 3534 h 9899"/>
                <a:gd name="connsiteX23" fmla="*/ 9129 w 10000"/>
                <a:gd name="connsiteY23" fmla="*/ 3810 h 9899"/>
                <a:gd name="connsiteX24" fmla="*/ 9168 w 10000"/>
                <a:gd name="connsiteY24" fmla="*/ 4093 h 9899"/>
                <a:gd name="connsiteX25" fmla="*/ 9183 w 10000"/>
                <a:gd name="connsiteY25" fmla="*/ 4388 h 9899"/>
                <a:gd name="connsiteX26" fmla="*/ 9176 w 10000"/>
                <a:gd name="connsiteY26" fmla="*/ 4537 h 9899"/>
                <a:gd name="connsiteX27" fmla="*/ 9340 w 10000"/>
                <a:gd name="connsiteY27" fmla="*/ 4685 h 9899"/>
                <a:gd name="connsiteX28" fmla="*/ 9486 w 10000"/>
                <a:gd name="connsiteY28" fmla="*/ 4848 h 9899"/>
                <a:gd name="connsiteX29" fmla="*/ 9618 w 10000"/>
                <a:gd name="connsiteY29" fmla="*/ 5039 h 9899"/>
                <a:gd name="connsiteX30" fmla="*/ 9729 w 10000"/>
                <a:gd name="connsiteY30" fmla="*/ 5246 h 9899"/>
                <a:gd name="connsiteX31" fmla="*/ 9825 w 10000"/>
                <a:gd name="connsiteY31" fmla="*/ 5465 h 9899"/>
                <a:gd name="connsiteX32" fmla="*/ 9904 w 10000"/>
                <a:gd name="connsiteY32" fmla="*/ 5693 h 9899"/>
                <a:gd name="connsiteX33" fmla="*/ 9957 w 10000"/>
                <a:gd name="connsiteY33" fmla="*/ 5940 h 9899"/>
                <a:gd name="connsiteX34" fmla="*/ 9993 w 10000"/>
                <a:gd name="connsiteY34" fmla="*/ 6196 h 9899"/>
                <a:gd name="connsiteX35" fmla="*/ 10000 w 10000"/>
                <a:gd name="connsiteY35" fmla="*/ 6457 h 9899"/>
                <a:gd name="connsiteX36" fmla="*/ 9989 w 10000"/>
                <a:gd name="connsiteY36" fmla="*/ 6736 h 9899"/>
                <a:gd name="connsiteX37" fmla="*/ 9950 w 10000"/>
                <a:gd name="connsiteY37" fmla="*/ 7006 h 9899"/>
                <a:gd name="connsiteX38" fmla="*/ 9889 w 10000"/>
                <a:gd name="connsiteY38" fmla="*/ 7269 h 9899"/>
                <a:gd name="connsiteX39" fmla="*/ 9804 w 10000"/>
                <a:gd name="connsiteY39" fmla="*/ 7511 h 9899"/>
                <a:gd name="connsiteX40" fmla="*/ 9693 w 10000"/>
                <a:gd name="connsiteY40" fmla="*/ 7735 h 9899"/>
                <a:gd name="connsiteX41" fmla="*/ 9568 w 10000"/>
                <a:gd name="connsiteY41" fmla="*/ 7944 h 9899"/>
                <a:gd name="connsiteX42" fmla="*/ 9429 w 10000"/>
                <a:gd name="connsiteY42" fmla="*/ 8131 h 9899"/>
                <a:gd name="connsiteX43" fmla="*/ 9268 w 10000"/>
                <a:gd name="connsiteY43" fmla="*/ 8294 h 9899"/>
                <a:gd name="connsiteX44" fmla="*/ 9090 w 10000"/>
                <a:gd name="connsiteY44" fmla="*/ 8434 h 9899"/>
                <a:gd name="connsiteX45" fmla="*/ 8904 w 10000"/>
                <a:gd name="connsiteY45" fmla="*/ 8545 h 9899"/>
                <a:gd name="connsiteX46" fmla="*/ 8708 w 10000"/>
                <a:gd name="connsiteY46" fmla="*/ 8630 h 9899"/>
                <a:gd name="connsiteX47" fmla="*/ 8501 w 10000"/>
                <a:gd name="connsiteY47" fmla="*/ 8681 h 9899"/>
                <a:gd name="connsiteX48" fmla="*/ 8287 w 10000"/>
                <a:gd name="connsiteY48" fmla="*/ 8699 h 9899"/>
                <a:gd name="connsiteX49" fmla="*/ 8287 w 10000"/>
                <a:gd name="connsiteY49" fmla="*/ 8699 h 9899"/>
                <a:gd name="connsiteX50" fmla="*/ 7812 w 10000"/>
                <a:gd name="connsiteY50" fmla="*/ 8699 h 9899"/>
                <a:gd name="connsiteX51" fmla="*/ 7812 w 10000"/>
                <a:gd name="connsiteY51" fmla="*/ 9156 h 9899"/>
                <a:gd name="connsiteX52" fmla="*/ 7805 w 10000"/>
                <a:gd name="connsiteY52" fmla="*/ 9273 h 9899"/>
                <a:gd name="connsiteX53" fmla="*/ 7773 w 10000"/>
                <a:gd name="connsiteY53" fmla="*/ 9381 h 9899"/>
                <a:gd name="connsiteX54" fmla="*/ 7727 w 10000"/>
                <a:gd name="connsiteY54" fmla="*/ 9487 h 9899"/>
                <a:gd name="connsiteX55" fmla="*/ 7627 w 10000"/>
                <a:gd name="connsiteY55" fmla="*/ 9642 h 9899"/>
                <a:gd name="connsiteX56" fmla="*/ 7502 w 10000"/>
                <a:gd name="connsiteY56" fmla="*/ 9777 h 9899"/>
                <a:gd name="connsiteX57" fmla="*/ 7359 w 10000"/>
                <a:gd name="connsiteY57" fmla="*/ 9899 h 9899"/>
                <a:gd name="connsiteX58" fmla="*/ 3737 w 10000"/>
                <a:gd name="connsiteY58" fmla="*/ 8699 h 9899"/>
                <a:gd name="connsiteX59" fmla="*/ 2188 w 10000"/>
                <a:gd name="connsiteY59" fmla="*/ 8699 h 9899"/>
                <a:gd name="connsiteX60" fmla="*/ 1949 w 10000"/>
                <a:gd name="connsiteY60" fmla="*/ 8681 h 9899"/>
                <a:gd name="connsiteX61" fmla="*/ 1717 w 10000"/>
                <a:gd name="connsiteY61" fmla="*/ 8630 h 9899"/>
                <a:gd name="connsiteX62" fmla="*/ 1495 w 10000"/>
                <a:gd name="connsiteY62" fmla="*/ 8549 h 9899"/>
                <a:gd name="connsiteX63" fmla="*/ 1285 w 10000"/>
                <a:gd name="connsiteY63" fmla="*/ 8443 h 9899"/>
                <a:gd name="connsiteX64" fmla="*/ 1081 w 10000"/>
                <a:gd name="connsiteY64" fmla="*/ 8309 h 9899"/>
                <a:gd name="connsiteX65" fmla="*/ 896 w 10000"/>
                <a:gd name="connsiteY65" fmla="*/ 8144 h 9899"/>
                <a:gd name="connsiteX66" fmla="*/ 721 w 10000"/>
                <a:gd name="connsiteY66" fmla="*/ 7959 h 9899"/>
                <a:gd name="connsiteX67" fmla="*/ 564 w 10000"/>
                <a:gd name="connsiteY67" fmla="*/ 7753 h 9899"/>
                <a:gd name="connsiteX68" fmla="*/ 421 w 10000"/>
                <a:gd name="connsiteY68" fmla="*/ 7525 h 9899"/>
                <a:gd name="connsiteX69" fmla="*/ 296 w 10000"/>
                <a:gd name="connsiteY69" fmla="*/ 7283 h 9899"/>
                <a:gd name="connsiteX70" fmla="*/ 193 w 10000"/>
                <a:gd name="connsiteY70" fmla="*/ 7015 h 9899"/>
                <a:gd name="connsiteX71" fmla="*/ 111 w 10000"/>
                <a:gd name="connsiteY71" fmla="*/ 6741 h 9899"/>
                <a:gd name="connsiteX72" fmla="*/ 46 w 10000"/>
                <a:gd name="connsiteY72" fmla="*/ 6448 h 9899"/>
                <a:gd name="connsiteX73" fmla="*/ 11 w 10000"/>
                <a:gd name="connsiteY73" fmla="*/ 6149 h 9899"/>
                <a:gd name="connsiteX74" fmla="*/ 0 w 10000"/>
                <a:gd name="connsiteY74" fmla="*/ 5842 h 9899"/>
                <a:gd name="connsiteX75" fmla="*/ 7 w 10000"/>
                <a:gd name="connsiteY75" fmla="*/ 5544 h 9899"/>
                <a:gd name="connsiteX76" fmla="*/ 43 w 10000"/>
                <a:gd name="connsiteY76" fmla="*/ 5255 h 9899"/>
                <a:gd name="connsiteX77" fmla="*/ 96 w 10000"/>
                <a:gd name="connsiteY77" fmla="*/ 4978 h 9899"/>
                <a:gd name="connsiteX78" fmla="*/ 175 w 10000"/>
                <a:gd name="connsiteY78" fmla="*/ 4713 h 9899"/>
                <a:gd name="connsiteX79" fmla="*/ 271 w 10000"/>
                <a:gd name="connsiteY79" fmla="*/ 4452 h 9899"/>
                <a:gd name="connsiteX80" fmla="*/ 385 w 10000"/>
                <a:gd name="connsiteY80" fmla="*/ 4221 h 9899"/>
                <a:gd name="connsiteX81" fmla="*/ 517 w 10000"/>
                <a:gd name="connsiteY81" fmla="*/ 3993 h 9899"/>
                <a:gd name="connsiteX82" fmla="*/ 667 w 10000"/>
                <a:gd name="connsiteY82" fmla="*/ 3781 h 9899"/>
                <a:gd name="connsiteX83" fmla="*/ 828 w 10000"/>
                <a:gd name="connsiteY83" fmla="*/ 3598 h 9899"/>
                <a:gd name="connsiteX84" fmla="*/ 1003 w 10000"/>
                <a:gd name="connsiteY84" fmla="*/ 3432 h 9899"/>
                <a:gd name="connsiteX85" fmla="*/ 1196 w 10000"/>
                <a:gd name="connsiteY85" fmla="*/ 3288 h 9899"/>
                <a:gd name="connsiteX86" fmla="*/ 1395 w 10000"/>
                <a:gd name="connsiteY86" fmla="*/ 3170 h 9899"/>
                <a:gd name="connsiteX87" fmla="*/ 1431 w 10000"/>
                <a:gd name="connsiteY87" fmla="*/ 2877 h 9899"/>
                <a:gd name="connsiteX88" fmla="*/ 1488 w 10000"/>
                <a:gd name="connsiteY88" fmla="*/ 2597 h 9899"/>
                <a:gd name="connsiteX89" fmla="*/ 1570 w 10000"/>
                <a:gd name="connsiteY89" fmla="*/ 2327 h 9899"/>
                <a:gd name="connsiteX90" fmla="*/ 1670 w 10000"/>
                <a:gd name="connsiteY90" fmla="*/ 2078 h 9899"/>
                <a:gd name="connsiteX91" fmla="*/ 1795 w 10000"/>
                <a:gd name="connsiteY91" fmla="*/ 1841 h 9899"/>
                <a:gd name="connsiteX92" fmla="*/ 1938 w 10000"/>
                <a:gd name="connsiteY92" fmla="*/ 1632 h 9899"/>
                <a:gd name="connsiteX93" fmla="*/ 2095 w 10000"/>
                <a:gd name="connsiteY93" fmla="*/ 1446 h 9899"/>
                <a:gd name="connsiteX94" fmla="*/ 2270 w 10000"/>
                <a:gd name="connsiteY94" fmla="*/ 1272 h 9899"/>
                <a:gd name="connsiteX95" fmla="*/ 2459 w 10000"/>
                <a:gd name="connsiteY95" fmla="*/ 1133 h 9899"/>
                <a:gd name="connsiteX96" fmla="*/ 2655 w 10000"/>
                <a:gd name="connsiteY96" fmla="*/ 1015 h 9899"/>
                <a:gd name="connsiteX97" fmla="*/ 2873 w 10000"/>
                <a:gd name="connsiteY97" fmla="*/ 936 h 9899"/>
                <a:gd name="connsiteX98" fmla="*/ 3094 w 10000"/>
                <a:gd name="connsiteY98" fmla="*/ 880 h 9899"/>
                <a:gd name="connsiteX99" fmla="*/ 3323 w 10000"/>
                <a:gd name="connsiteY99" fmla="*/ 862 h 9899"/>
                <a:gd name="connsiteX100" fmla="*/ 3537 w 10000"/>
                <a:gd name="connsiteY100" fmla="*/ 880 h 9899"/>
                <a:gd name="connsiteX101" fmla="*/ 3744 w 10000"/>
                <a:gd name="connsiteY101" fmla="*/ 923 h 9899"/>
                <a:gd name="connsiteX102" fmla="*/ 3911 w 10000"/>
                <a:gd name="connsiteY102" fmla="*/ 717 h 9899"/>
                <a:gd name="connsiteX103" fmla="*/ 4094 w 10000"/>
                <a:gd name="connsiteY103" fmla="*/ 536 h 9899"/>
                <a:gd name="connsiteX104" fmla="*/ 4290 w 10000"/>
                <a:gd name="connsiteY104" fmla="*/ 372 h 9899"/>
                <a:gd name="connsiteX105" fmla="*/ 4490 w 10000"/>
                <a:gd name="connsiteY105" fmla="*/ 243 h 9899"/>
                <a:gd name="connsiteX106" fmla="*/ 4707 w 10000"/>
                <a:gd name="connsiteY106" fmla="*/ 135 h 9899"/>
                <a:gd name="connsiteX107" fmla="*/ 4925 w 10000"/>
                <a:gd name="connsiteY107" fmla="*/ 60 h 9899"/>
                <a:gd name="connsiteX108" fmla="*/ 5157 w 10000"/>
                <a:gd name="connsiteY108" fmla="*/ 18 h 9899"/>
                <a:gd name="connsiteX109" fmla="*/ 5389 w 10000"/>
                <a:gd name="connsiteY109" fmla="*/ 0 h 9899"/>
                <a:gd name="connsiteX0" fmla="*/ 5389 w 10000"/>
                <a:gd name="connsiteY0" fmla="*/ 0 h 9877"/>
                <a:gd name="connsiteX1" fmla="*/ 5621 w 10000"/>
                <a:gd name="connsiteY1" fmla="*/ 14 h 9877"/>
                <a:gd name="connsiteX2" fmla="*/ 5846 w 10000"/>
                <a:gd name="connsiteY2" fmla="*/ 61 h 9877"/>
                <a:gd name="connsiteX3" fmla="*/ 6067 w 10000"/>
                <a:gd name="connsiteY3" fmla="*/ 136 h 9877"/>
                <a:gd name="connsiteX4" fmla="*/ 6278 w 10000"/>
                <a:gd name="connsiteY4" fmla="*/ 240 h 9877"/>
                <a:gd name="connsiteX5" fmla="*/ 6478 w 10000"/>
                <a:gd name="connsiteY5" fmla="*/ 363 h 9877"/>
                <a:gd name="connsiteX6" fmla="*/ 6667 w 10000"/>
                <a:gd name="connsiteY6" fmla="*/ 518 h 9877"/>
                <a:gd name="connsiteX7" fmla="*/ 6842 w 10000"/>
                <a:gd name="connsiteY7" fmla="*/ 697 h 9877"/>
                <a:gd name="connsiteX8" fmla="*/ 7002 w 10000"/>
                <a:gd name="connsiteY8" fmla="*/ 894 h 9877"/>
                <a:gd name="connsiteX9" fmla="*/ 7148 w 10000"/>
                <a:gd name="connsiteY9" fmla="*/ 1116 h 9877"/>
                <a:gd name="connsiteX10" fmla="*/ 7284 w 10000"/>
                <a:gd name="connsiteY10" fmla="*/ 1357 h 9877"/>
                <a:gd name="connsiteX11" fmla="*/ 7395 w 10000"/>
                <a:gd name="connsiteY11" fmla="*/ 1611 h 9877"/>
                <a:gd name="connsiteX12" fmla="*/ 7484 w 10000"/>
                <a:gd name="connsiteY12" fmla="*/ 1884 h 9877"/>
                <a:gd name="connsiteX13" fmla="*/ 7705 w 10000"/>
                <a:gd name="connsiteY13" fmla="*/ 1941 h 9877"/>
                <a:gd name="connsiteX14" fmla="*/ 7912 w 10000"/>
                <a:gd name="connsiteY14" fmla="*/ 2020 h 9877"/>
                <a:gd name="connsiteX15" fmla="*/ 8108 w 10000"/>
                <a:gd name="connsiteY15" fmla="*/ 2138 h 9877"/>
                <a:gd name="connsiteX16" fmla="*/ 8294 w 10000"/>
                <a:gd name="connsiteY16" fmla="*/ 2279 h 9877"/>
                <a:gd name="connsiteX17" fmla="*/ 8465 w 10000"/>
                <a:gd name="connsiteY17" fmla="*/ 2445 h 9877"/>
                <a:gd name="connsiteX18" fmla="*/ 8619 w 10000"/>
                <a:gd name="connsiteY18" fmla="*/ 2633 h 9877"/>
                <a:gd name="connsiteX19" fmla="*/ 8762 w 10000"/>
                <a:gd name="connsiteY19" fmla="*/ 2834 h 9877"/>
                <a:gd name="connsiteX20" fmla="*/ 8883 w 10000"/>
                <a:gd name="connsiteY20" fmla="*/ 3065 h 9877"/>
                <a:gd name="connsiteX21" fmla="*/ 8986 w 10000"/>
                <a:gd name="connsiteY21" fmla="*/ 3312 h 9877"/>
                <a:gd name="connsiteX22" fmla="*/ 9069 w 10000"/>
                <a:gd name="connsiteY22" fmla="*/ 3570 h 9877"/>
                <a:gd name="connsiteX23" fmla="*/ 9129 w 10000"/>
                <a:gd name="connsiteY23" fmla="*/ 3849 h 9877"/>
                <a:gd name="connsiteX24" fmla="*/ 9168 w 10000"/>
                <a:gd name="connsiteY24" fmla="*/ 4135 h 9877"/>
                <a:gd name="connsiteX25" fmla="*/ 9183 w 10000"/>
                <a:gd name="connsiteY25" fmla="*/ 4433 h 9877"/>
                <a:gd name="connsiteX26" fmla="*/ 9176 w 10000"/>
                <a:gd name="connsiteY26" fmla="*/ 4583 h 9877"/>
                <a:gd name="connsiteX27" fmla="*/ 9340 w 10000"/>
                <a:gd name="connsiteY27" fmla="*/ 4733 h 9877"/>
                <a:gd name="connsiteX28" fmla="*/ 9486 w 10000"/>
                <a:gd name="connsiteY28" fmla="*/ 4897 h 9877"/>
                <a:gd name="connsiteX29" fmla="*/ 9618 w 10000"/>
                <a:gd name="connsiteY29" fmla="*/ 5090 h 9877"/>
                <a:gd name="connsiteX30" fmla="*/ 9729 w 10000"/>
                <a:gd name="connsiteY30" fmla="*/ 5300 h 9877"/>
                <a:gd name="connsiteX31" fmla="*/ 9825 w 10000"/>
                <a:gd name="connsiteY31" fmla="*/ 5521 h 9877"/>
                <a:gd name="connsiteX32" fmla="*/ 9904 w 10000"/>
                <a:gd name="connsiteY32" fmla="*/ 5751 h 9877"/>
                <a:gd name="connsiteX33" fmla="*/ 9957 w 10000"/>
                <a:gd name="connsiteY33" fmla="*/ 6001 h 9877"/>
                <a:gd name="connsiteX34" fmla="*/ 9993 w 10000"/>
                <a:gd name="connsiteY34" fmla="*/ 6259 h 9877"/>
                <a:gd name="connsiteX35" fmla="*/ 10000 w 10000"/>
                <a:gd name="connsiteY35" fmla="*/ 6523 h 9877"/>
                <a:gd name="connsiteX36" fmla="*/ 9989 w 10000"/>
                <a:gd name="connsiteY36" fmla="*/ 6805 h 9877"/>
                <a:gd name="connsiteX37" fmla="*/ 9950 w 10000"/>
                <a:gd name="connsiteY37" fmla="*/ 7077 h 9877"/>
                <a:gd name="connsiteX38" fmla="*/ 9889 w 10000"/>
                <a:gd name="connsiteY38" fmla="*/ 7343 h 9877"/>
                <a:gd name="connsiteX39" fmla="*/ 9804 w 10000"/>
                <a:gd name="connsiteY39" fmla="*/ 7588 h 9877"/>
                <a:gd name="connsiteX40" fmla="*/ 9693 w 10000"/>
                <a:gd name="connsiteY40" fmla="*/ 7814 h 9877"/>
                <a:gd name="connsiteX41" fmla="*/ 9568 w 10000"/>
                <a:gd name="connsiteY41" fmla="*/ 8025 h 9877"/>
                <a:gd name="connsiteX42" fmla="*/ 9429 w 10000"/>
                <a:gd name="connsiteY42" fmla="*/ 8214 h 9877"/>
                <a:gd name="connsiteX43" fmla="*/ 9268 w 10000"/>
                <a:gd name="connsiteY43" fmla="*/ 8379 h 9877"/>
                <a:gd name="connsiteX44" fmla="*/ 9090 w 10000"/>
                <a:gd name="connsiteY44" fmla="*/ 8520 h 9877"/>
                <a:gd name="connsiteX45" fmla="*/ 8904 w 10000"/>
                <a:gd name="connsiteY45" fmla="*/ 8632 h 9877"/>
                <a:gd name="connsiteX46" fmla="*/ 8708 w 10000"/>
                <a:gd name="connsiteY46" fmla="*/ 8718 h 9877"/>
                <a:gd name="connsiteX47" fmla="*/ 8501 w 10000"/>
                <a:gd name="connsiteY47" fmla="*/ 8770 h 9877"/>
                <a:gd name="connsiteX48" fmla="*/ 8287 w 10000"/>
                <a:gd name="connsiteY48" fmla="*/ 8788 h 9877"/>
                <a:gd name="connsiteX49" fmla="*/ 8287 w 10000"/>
                <a:gd name="connsiteY49" fmla="*/ 8788 h 9877"/>
                <a:gd name="connsiteX50" fmla="*/ 7812 w 10000"/>
                <a:gd name="connsiteY50" fmla="*/ 8788 h 9877"/>
                <a:gd name="connsiteX51" fmla="*/ 7812 w 10000"/>
                <a:gd name="connsiteY51" fmla="*/ 9249 h 9877"/>
                <a:gd name="connsiteX52" fmla="*/ 7805 w 10000"/>
                <a:gd name="connsiteY52" fmla="*/ 9368 h 9877"/>
                <a:gd name="connsiteX53" fmla="*/ 7773 w 10000"/>
                <a:gd name="connsiteY53" fmla="*/ 9477 h 9877"/>
                <a:gd name="connsiteX54" fmla="*/ 7727 w 10000"/>
                <a:gd name="connsiteY54" fmla="*/ 9584 h 9877"/>
                <a:gd name="connsiteX55" fmla="*/ 7627 w 10000"/>
                <a:gd name="connsiteY55" fmla="*/ 9740 h 9877"/>
                <a:gd name="connsiteX56" fmla="*/ 7502 w 10000"/>
                <a:gd name="connsiteY56" fmla="*/ 9877 h 9877"/>
                <a:gd name="connsiteX57" fmla="*/ 3737 w 10000"/>
                <a:gd name="connsiteY57" fmla="*/ 8788 h 9877"/>
                <a:gd name="connsiteX58" fmla="*/ 2188 w 10000"/>
                <a:gd name="connsiteY58" fmla="*/ 8788 h 9877"/>
                <a:gd name="connsiteX59" fmla="*/ 1949 w 10000"/>
                <a:gd name="connsiteY59" fmla="*/ 8770 h 9877"/>
                <a:gd name="connsiteX60" fmla="*/ 1717 w 10000"/>
                <a:gd name="connsiteY60" fmla="*/ 8718 h 9877"/>
                <a:gd name="connsiteX61" fmla="*/ 1495 w 10000"/>
                <a:gd name="connsiteY61" fmla="*/ 8636 h 9877"/>
                <a:gd name="connsiteX62" fmla="*/ 1285 w 10000"/>
                <a:gd name="connsiteY62" fmla="*/ 8529 h 9877"/>
                <a:gd name="connsiteX63" fmla="*/ 1081 w 10000"/>
                <a:gd name="connsiteY63" fmla="*/ 8394 h 9877"/>
                <a:gd name="connsiteX64" fmla="*/ 896 w 10000"/>
                <a:gd name="connsiteY64" fmla="*/ 8227 h 9877"/>
                <a:gd name="connsiteX65" fmla="*/ 721 w 10000"/>
                <a:gd name="connsiteY65" fmla="*/ 8040 h 9877"/>
                <a:gd name="connsiteX66" fmla="*/ 564 w 10000"/>
                <a:gd name="connsiteY66" fmla="*/ 7832 h 9877"/>
                <a:gd name="connsiteX67" fmla="*/ 421 w 10000"/>
                <a:gd name="connsiteY67" fmla="*/ 7602 h 9877"/>
                <a:gd name="connsiteX68" fmla="*/ 296 w 10000"/>
                <a:gd name="connsiteY68" fmla="*/ 7357 h 9877"/>
                <a:gd name="connsiteX69" fmla="*/ 193 w 10000"/>
                <a:gd name="connsiteY69" fmla="*/ 7087 h 9877"/>
                <a:gd name="connsiteX70" fmla="*/ 111 w 10000"/>
                <a:gd name="connsiteY70" fmla="*/ 6810 h 9877"/>
                <a:gd name="connsiteX71" fmla="*/ 46 w 10000"/>
                <a:gd name="connsiteY71" fmla="*/ 6514 h 9877"/>
                <a:gd name="connsiteX72" fmla="*/ 11 w 10000"/>
                <a:gd name="connsiteY72" fmla="*/ 6212 h 9877"/>
                <a:gd name="connsiteX73" fmla="*/ 0 w 10000"/>
                <a:gd name="connsiteY73" fmla="*/ 5902 h 9877"/>
                <a:gd name="connsiteX74" fmla="*/ 7 w 10000"/>
                <a:gd name="connsiteY74" fmla="*/ 5601 h 9877"/>
                <a:gd name="connsiteX75" fmla="*/ 43 w 10000"/>
                <a:gd name="connsiteY75" fmla="*/ 5309 h 9877"/>
                <a:gd name="connsiteX76" fmla="*/ 96 w 10000"/>
                <a:gd name="connsiteY76" fmla="*/ 5029 h 9877"/>
                <a:gd name="connsiteX77" fmla="*/ 175 w 10000"/>
                <a:gd name="connsiteY77" fmla="*/ 4761 h 9877"/>
                <a:gd name="connsiteX78" fmla="*/ 271 w 10000"/>
                <a:gd name="connsiteY78" fmla="*/ 4497 h 9877"/>
                <a:gd name="connsiteX79" fmla="*/ 385 w 10000"/>
                <a:gd name="connsiteY79" fmla="*/ 4264 h 9877"/>
                <a:gd name="connsiteX80" fmla="*/ 517 w 10000"/>
                <a:gd name="connsiteY80" fmla="*/ 4034 h 9877"/>
                <a:gd name="connsiteX81" fmla="*/ 667 w 10000"/>
                <a:gd name="connsiteY81" fmla="*/ 3820 h 9877"/>
                <a:gd name="connsiteX82" fmla="*/ 828 w 10000"/>
                <a:gd name="connsiteY82" fmla="*/ 3635 h 9877"/>
                <a:gd name="connsiteX83" fmla="*/ 1003 w 10000"/>
                <a:gd name="connsiteY83" fmla="*/ 3467 h 9877"/>
                <a:gd name="connsiteX84" fmla="*/ 1196 w 10000"/>
                <a:gd name="connsiteY84" fmla="*/ 3322 h 9877"/>
                <a:gd name="connsiteX85" fmla="*/ 1395 w 10000"/>
                <a:gd name="connsiteY85" fmla="*/ 3202 h 9877"/>
                <a:gd name="connsiteX86" fmla="*/ 1431 w 10000"/>
                <a:gd name="connsiteY86" fmla="*/ 2906 h 9877"/>
                <a:gd name="connsiteX87" fmla="*/ 1488 w 10000"/>
                <a:gd name="connsiteY87" fmla="*/ 2623 h 9877"/>
                <a:gd name="connsiteX88" fmla="*/ 1570 w 10000"/>
                <a:gd name="connsiteY88" fmla="*/ 2351 h 9877"/>
                <a:gd name="connsiteX89" fmla="*/ 1670 w 10000"/>
                <a:gd name="connsiteY89" fmla="*/ 2099 h 9877"/>
                <a:gd name="connsiteX90" fmla="*/ 1795 w 10000"/>
                <a:gd name="connsiteY90" fmla="*/ 1860 h 9877"/>
                <a:gd name="connsiteX91" fmla="*/ 1938 w 10000"/>
                <a:gd name="connsiteY91" fmla="*/ 1649 h 9877"/>
                <a:gd name="connsiteX92" fmla="*/ 2095 w 10000"/>
                <a:gd name="connsiteY92" fmla="*/ 1461 h 9877"/>
                <a:gd name="connsiteX93" fmla="*/ 2270 w 10000"/>
                <a:gd name="connsiteY93" fmla="*/ 1285 h 9877"/>
                <a:gd name="connsiteX94" fmla="*/ 2459 w 10000"/>
                <a:gd name="connsiteY94" fmla="*/ 1145 h 9877"/>
                <a:gd name="connsiteX95" fmla="*/ 2655 w 10000"/>
                <a:gd name="connsiteY95" fmla="*/ 1025 h 9877"/>
                <a:gd name="connsiteX96" fmla="*/ 2873 w 10000"/>
                <a:gd name="connsiteY96" fmla="*/ 946 h 9877"/>
                <a:gd name="connsiteX97" fmla="*/ 3094 w 10000"/>
                <a:gd name="connsiteY97" fmla="*/ 889 h 9877"/>
                <a:gd name="connsiteX98" fmla="*/ 3323 w 10000"/>
                <a:gd name="connsiteY98" fmla="*/ 871 h 9877"/>
                <a:gd name="connsiteX99" fmla="*/ 3537 w 10000"/>
                <a:gd name="connsiteY99" fmla="*/ 889 h 9877"/>
                <a:gd name="connsiteX100" fmla="*/ 3744 w 10000"/>
                <a:gd name="connsiteY100" fmla="*/ 932 h 9877"/>
                <a:gd name="connsiteX101" fmla="*/ 3911 w 10000"/>
                <a:gd name="connsiteY101" fmla="*/ 724 h 9877"/>
                <a:gd name="connsiteX102" fmla="*/ 4094 w 10000"/>
                <a:gd name="connsiteY102" fmla="*/ 541 h 9877"/>
                <a:gd name="connsiteX103" fmla="*/ 4290 w 10000"/>
                <a:gd name="connsiteY103" fmla="*/ 376 h 9877"/>
                <a:gd name="connsiteX104" fmla="*/ 4490 w 10000"/>
                <a:gd name="connsiteY104" fmla="*/ 245 h 9877"/>
                <a:gd name="connsiteX105" fmla="*/ 4707 w 10000"/>
                <a:gd name="connsiteY105" fmla="*/ 136 h 9877"/>
                <a:gd name="connsiteX106" fmla="*/ 4925 w 10000"/>
                <a:gd name="connsiteY106" fmla="*/ 61 h 9877"/>
                <a:gd name="connsiteX107" fmla="*/ 5157 w 10000"/>
                <a:gd name="connsiteY107" fmla="*/ 18 h 9877"/>
                <a:gd name="connsiteX108" fmla="*/ 5389 w 10000"/>
                <a:gd name="connsiteY108" fmla="*/ 0 h 9877"/>
                <a:gd name="connsiteX0" fmla="*/ 5389 w 10000"/>
                <a:gd name="connsiteY0" fmla="*/ 0 h 9861"/>
                <a:gd name="connsiteX1" fmla="*/ 5621 w 10000"/>
                <a:gd name="connsiteY1" fmla="*/ 14 h 9861"/>
                <a:gd name="connsiteX2" fmla="*/ 5846 w 10000"/>
                <a:gd name="connsiteY2" fmla="*/ 62 h 9861"/>
                <a:gd name="connsiteX3" fmla="*/ 6067 w 10000"/>
                <a:gd name="connsiteY3" fmla="*/ 138 h 9861"/>
                <a:gd name="connsiteX4" fmla="*/ 6278 w 10000"/>
                <a:gd name="connsiteY4" fmla="*/ 243 h 9861"/>
                <a:gd name="connsiteX5" fmla="*/ 6478 w 10000"/>
                <a:gd name="connsiteY5" fmla="*/ 368 h 9861"/>
                <a:gd name="connsiteX6" fmla="*/ 6667 w 10000"/>
                <a:gd name="connsiteY6" fmla="*/ 524 h 9861"/>
                <a:gd name="connsiteX7" fmla="*/ 6842 w 10000"/>
                <a:gd name="connsiteY7" fmla="*/ 706 h 9861"/>
                <a:gd name="connsiteX8" fmla="*/ 7002 w 10000"/>
                <a:gd name="connsiteY8" fmla="*/ 905 h 9861"/>
                <a:gd name="connsiteX9" fmla="*/ 7148 w 10000"/>
                <a:gd name="connsiteY9" fmla="*/ 1130 h 9861"/>
                <a:gd name="connsiteX10" fmla="*/ 7284 w 10000"/>
                <a:gd name="connsiteY10" fmla="*/ 1374 h 9861"/>
                <a:gd name="connsiteX11" fmla="*/ 7395 w 10000"/>
                <a:gd name="connsiteY11" fmla="*/ 1631 h 9861"/>
                <a:gd name="connsiteX12" fmla="*/ 7484 w 10000"/>
                <a:gd name="connsiteY12" fmla="*/ 1907 h 9861"/>
                <a:gd name="connsiteX13" fmla="*/ 7705 w 10000"/>
                <a:gd name="connsiteY13" fmla="*/ 1965 h 9861"/>
                <a:gd name="connsiteX14" fmla="*/ 7912 w 10000"/>
                <a:gd name="connsiteY14" fmla="*/ 2045 h 9861"/>
                <a:gd name="connsiteX15" fmla="*/ 8108 w 10000"/>
                <a:gd name="connsiteY15" fmla="*/ 2165 h 9861"/>
                <a:gd name="connsiteX16" fmla="*/ 8294 w 10000"/>
                <a:gd name="connsiteY16" fmla="*/ 2307 h 9861"/>
                <a:gd name="connsiteX17" fmla="*/ 8465 w 10000"/>
                <a:gd name="connsiteY17" fmla="*/ 2475 h 9861"/>
                <a:gd name="connsiteX18" fmla="*/ 8619 w 10000"/>
                <a:gd name="connsiteY18" fmla="*/ 2666 h 9861"/>
                <a:gd name="connsiteX19" fmla="*/ 8762 w 10000"/>
                <a:gd name="connsiteY19" fmla="*/ 2869 h 9861"/>
                <a:gd name="connsiteX20" fmla="*/ 8883 w 10000"/>
                <a:gd name="connsiteY20" fmla="*/ 3103 h 9861"/>
                <a:gd name="connsiteX21" fmla="*/ 8986 w 10000"/>
                <a:gd name="connsiteY21" fmla="*/ 3353 h 9861"/>
                <a:gd name="connsiteX22" fmla="*/ 9069 w 10000"/>
                <a:gd name="connsiteY22" fmla="*/ 3614 h 9861"/>
                <a:gd name="connsiteX23" fmla="*/ 9129 w 10000"/>
                <a:gd name="connsiteY23" fmla="*/ 3897 h 9861"/>
                <a:gd name="connsiteX24" fmla="*/ 9168 w 10000"/>
                <a:gd name="connsiteY24" fmla="*/ 4186 h 9861"/>
                <a:gd name="connsiteX25" fmla="*/ 9183 w 10000"/>
                <a:gd name="connsiteY25" fmla="*/ 4488 h 9861"/>
                <a:gd name="connsiteX26" fmla="*/ 9176 w 10000"/>
                <a:gd name="connsiteY26" fmla="*/ 4640 h 9861"/>
                <a:gd name="connsiteX27" fmla="*/ 9340 w 10000"/>
                <a:gd name="connsiteY27" fmla="*/ 4792 h 9861"/>
                <a:gd name="connsiteX28" fmla="*/ 9486 w 10000"/>
                <a:gd name="connsiteY28" fmla="*/ 4958 h 9861"/>
                <a:gd name="connsiteX29" fmla="*/ 9618 w 10000"/>
                <a:gd name="connsiteY29" fmla="*/ 5153 h 9861"/>
                <a:gd name="connsiteX30" fmla="*/ 9729 w 10000"/>
                <a:gd name="connsiteY30" fmla="*/ 5366 h 9861"/>
                <a:gd name="connsiteX31" fmla="*/ 9825 w 10000"/>
                <a:gd name="connsiteY31" fmla="*/ 5590 h 9861"/>
                <a:gd name="connsiteX32" fmla="*/ 9904 w 10000"/>
                <a:gd name="connsiteY32" fmla="*/ 5823 h 9861"/>
                <a:gd name="connsiteX33" fmla="*/ 9957 w 10000"/>
                <a:gd name="connsiteY33" fmla="*/ 6076 h 9861"/>
                <a:gd name="connsiteX34" fmla="*/ 9993 w 10000"/>
                <a:gd name="connsiteY34" fmla="*/ 6337 h 9861"/>
                <a:gd name="connsiteX35" fmla="*/ 10000 w 10000"/>
                <a:gd name="connsiteY35" fmla="*/ 6604 h 9861"/>
                <a:gd name="connsiteX36" fmla="*/ 9989 w 10000"/>
                <a:gd name="connsiteY36" fmla="*/ 6890 h 9861"/>
                <a:gd name="connsiteX37" fmla="*/ 9950 w 10000"/>
                <a:gd name="connsiteY37" fmla="*/ 7165 h 9861"/>
                <a:gd name="connsiteX38" fmla="*/ 9889 w 10000"/>
                <a:gd name="connsiteY38" fmla="*/ 7434 h 9861"/>
                <a:gd name="connsiteX39" fmla="*/ 9804 w 10000"/>
                <a:gd name="connsiteY39" fmla="*/ 7682 h 9861"/>
                <a:gd name="connsiteX40" fmla="*/ 9693 w 10000"/>
                <a:gd name="connsiteY40" fmla="*/ 7911 h 9861"/>
                <a:gd name="connsiteX41" fmla="*/ 9568 w 10000"/>
                <a:gd name="connsiteY41" fmla="*/ 8125 h 9861"/>
                <a:gd name="connsiteX42" fmla="*/ 9429 w 10000"/>
                <a:gd name="connsiteY42" fmla="*/ 8316 h 9861"/>
                <a:gd name="connsiteX43" fmla="*/ 9268 w 10000"/>
                <a:gd name="connsiteY43" fmla="*/ 8483 h 9861"/>
                <a:gd name="connsiteX44" fmla="*/ 9090 w 10000"/>
                <a:gd name="connsiteY44" fmla="*/ 8626 h 9861"/>
                <a:gd name="connsiteX45" fmla="*/ 8904 w 10000"/>
                <a:gd name="connsiteY45" fmla="*/ 8739 h 9861"/>
                <a:gd name="connsiteX46" fmla="*/ 8708 w 10000"/>
                <a:gd name="connsiteY46" fmla="*/ 8827 h 9861"/>
                <a:gd name="connsiteX47" fmla="*/ 8501 w 10000"/>
                <a:gd name="connsiteY47" fmla="*/ 8879 h 9861"/>
                <a:gd name="connsiteX48" fmla="*/ 8287 w 10000"/>
                <a:gd name="connsiteY48" fmla="*/ 8897 h 9861"/>
                <a:gd name="connsiteX49" fmla="*/ 8287 w 10000"/>
                <a:gd name="connsiteY49" fmla="*/ 8897 h 9861"/>
                <a:gd name="connsiteX50" fmla="*/ 7812 w 10000"/>
                <a:gd name="connsiteY50" fmla="*/ 8897 h 9861"/>
                <a:gd name="connsiteX51" fmla="*/ 7812 w 10000"/>
                <a:gd name="connsiteY51" fmla="*/ 9364 h 9861"/>
                <a:gd name="connsiteX52" fmla="*/ 7805 w 10000"/>
                <a:gd name="connsiteY52" fmla="*/ 9485 h 9861"/>
                <a:gd name="connsiteX53" fmla="*/ 7773 w 10000"/>
                <a:gd name="connsiteY53" fmla="*/ 9595 h 9861"/>
                <a:gd name="connsiteX54" fmla="*/ 7727 w 10000"/>
                <a:gd name="connsiteY54" fmla="*/ 9703 h 9861"/>
                <a:gd name="connsiteX55" fmla="*/ 7627 w 10000"/>
                <a:gd name="connsiteY55" fmla="*/ 9861 h 9861"/>
                <a:gd name="connsiteX56" fmla="*/ 3737 w 10000"/>
                <a:gd name="connsiteY56" fmla="*/ 8897 h 9861"/>
                <a:gd name="connsiteX57" fmla="*/ 2188 w 10000"/>
                <a:gd name="connsiteY57" fmla="*/ 8897 h 9861"/>
                <a:gd name="connsiteX58" fmla="*/ 1949 w 10000"/>
                <a:gd name="connsiteY58" fmla="*/ 8879 h 9861"/>
                <a:gd name="connsiteX59" fmla="*/ 1717 w 10000"/>
                <a:gd name="connsiteY59" fmla="*/ 8827 h 9861"/>
                <a:gd name="connsiteX60" fmla="*/ 1495 w 10000"/>
                <a:gd name="connsiteY60" fmla="*/ 8744 h 9861"/>
                <a:gd name="connsiteX61" fmla="*/ 1285 w 10000"/>
                <a:gd name="connsiteY61" fmla="*/ 8635 h 9861"/>
                <a:gd name="connsiteX62" fmla="*/ 1081 w 10000"/>
                <a:gd name="connsiteY62" fmla="*/ 8499 h 9861"/>
                <a:gd name="connsiteX63" fmla="*/ 896 w 10000"/>
                <a:gd name="connsiteY63" fmla="*/ 8329 h 9861"/>
                <a:gd name="connsiteX64" fmla="*/ 721 w 10000"/>
                <a:gd name="connsiteY64" fmla="*/ 8140 h 9861"/>
                <a:gd name="connsiteX65" fmla="*/ 564 w 10000"/>
                <a:gd name="connsiteY65" fmla="*/ 7930 h 9861"/>
                <a:gd name="connsiteX66" fmla="*/ 421 w 10000"/>
                <a:gd name="connsiteY66" fmla="*/ 7697 h 9861"/>
                <a:gd name="connsiteX67" fmla="*/ 296 w 10000"/>
                <a:gd name="connsiteY67" fmla="*/ 7449 h 9861"/>
                <a:gd name="connsiteX68" fmla="*/ 193 w 10000"/>
                <a:gd name="connsiteY68" fmla="*/ 7175 h 9861"/>
                <a:gd name="connsiteX69" fmla="*/ 111 w 10000"/>
                <a:gd name="connsiteY69" fmla="*/ 6895 h 9861"/>
                <a:gd name="connsiteX70" fmla="*/ 46 w 10000"/>
                <a:gd name="connsiteY70" fmla="*/ 6595 h 9861"/>
                <a:gd name="connsiteX71" fmla="*/ 11 w 10000"/>
                <a:gd name="connsiteY71" fmla="*/ 6289 h 9861"/>
                <a:gd name="connsiteX72" fmla="*/ 0 w 10000"/>
                <a:gd name="connsiteY72" fmla="*/ 5975 h 9861"/>
                <a:gd name="connsiteX73" fmla="*/ 7 w 10000"/>
                <a:gd name="connsiteY73" fmla="*/ 5671 h 9861"/>
                <a:gd name="connsiteX74" fmla="*/ 43 w 10000"/>
                <a:gd name="connsiteY74" fmla="*/ 5375 h 9861"/>
                <a:gd name="connsiteX75" fmla="*/ 96 w 10000"/>
                <a:gd name="connsiteY75" fmla="*/ 5092 h 9861"/>
                <a:gd name="connsiteX76" fmla="*/ 175 w 10000"/>
                <a:gd name="connsiteY76" fmla="*/ 4820 h 9861"/>
                <a:gd name="connsiteX77" fmla="*/ 271 w 10000"/>
                <a:gd name="connsiteY77" fmla="*/ 4553 h 9861"/>
                <a:gd name="connsiteX78" fmla="*/ 385 w 10000"/>
                <a:gd name="connsiteY78" fmla="*/ 4317 h 9861"/>
                <a:gd name="connsiteX79" fmla="*/ 517 w 10000"/>
                <a:gd name="connsiteY79" fmla="*/ 4084 h 9861"/>
                <a:gd name="connsiteX80" fmla="*/ 667 w 10000"/>
                <a:gd name="connsiteY80" fmla="*/ 3868 h 9861"/>
                <a:gd name="connsiteX81" fmla="*/ 828 w 10000"/>
                <a:gd name="connsiteY81" fmla="*/ 3680 h 9861"/>
                <a:gd name="connsiteX82" fmla="*/ 1003 w 10000"/>
                <a:gd name="connsiteY82" fmla="*/ 3510 h 9861"/>
                <a:gd name="connsiteX83" fmla="*/ 1196 w 10000"/>
                <a:gd name="connsiteY83" fmla="*/ 3363 h 9861"/>
                <a:gd name="connsiteX84" fmla="*/ 1395 w 10000"/>
                <a:gd name="connsiteY84" fmla="*/ 3242 h 9861"/>
                <a:gd name="connsiteX85" fmla="*/ 1431 w 10000"/>
                <a:gd name="connsiteY85" fmla="*/ 2942 h 9861"/>
                <a:gd name="connsiteX86" fmla="*/ 1488 w 10000"/>
                <a:gd name="connsiteY86" fmla="*/ 2656 h 9861"/>
                <a:gd name="connsiteX87" fmla="*/ 1570 w 10000"/>
                <a:gd name="connsiteY87" fmla="*/ 2380 h 9861"/>
                <a:gd name="connsiteX88" fmla="*/ 1670 w 10000"/>
                <a:gd name="connsiteY88" fmla="*/ 2125 h 9861"/>
                <a:gd name="connsiteX89" fmla="*/ 1795 w 10000"/>
                <a:gd name="connsiteY89" fmla="*/ 1883 h 9861"/>
                <a:gd name="connsiteX90" fmla="*/ 1938 w 10000"/>
                <a:gd name="connsiteY90" fmla="*/ 1670 h 9861"/>
                <a:gd name="connsiteX91" fmla="*/ 2095 w 10000"/>
                <a:gd name="connsiteY91" fmla="*/ 1479 h 9861"/>
                <a:gd name="connsiteX92" fmla="*/ 2270 w 10000"/>
                <a:gd name="connsiteY92" fmla="*/ 1301 h 9861"/>
                <a:gd name="connsiteX93" fmla="*/ 2459 w 10000"/>
                <a:gd name="connsiteY93" fmla="*/ 1159 h 9861"/>
                <a:gd name="connsiteX94" fmla="*/ 2655 w 10000"/>
                <a:gd name="connsiteY94" fmla="*/ 1038 h 9861"/>
                <a:gd name="connsiteX95" fmla="*/ 2873 w 10000"/>
                <a:gd name="connsiteY95" fmla="*/ 958 h 9861"/>
                <a:gd name="connsiteX96" fmla="*/ 3094 w 10000"/>
                <a:gd name="connsiteY96" fmla="*/ 900 h 9861"/>
                <a:gd name="connsiteX97" fmla="*/ 3323 w 10000"/>
                <a:gd name="connsiteY97" fmla="*/ 882 h 9861"/>
                <a:gd name="connsiteX98" fmla="*/ 3537 w 10000"/>
                <a:gd name="connsiteY98" fmla="*/ 900 h 9861"/>
                <a:gd name="connsiteX99" fmla="*/ 3744 w 10000"/>
                <a:gd name="connsiteY99" fmla="*/ 944 h 9861"/>
                <a:gd name="connsiteX100" fmla="*/ 3911 w 10000"/>
                <a:gd name="connsiteY100" fmla="*/ 733 h 9861"/>
                <a:gd name="connsiteX101" fmla="*/ 4094 w 10000"/>
                <a:gd name="connsiteY101" fmla="*/ 548 h 9861"/>
                <a:gd name="connsiteX102" fmla="*/ 4290 w 10000"/>
                <a:gd name="connsiteY102" fmla="*/ 381 h 9861"/>
                <a:gd name="connsiteX103" fmla="*/ 4490 w 10000"/>
                <a:gd name="connsiteY103" fmla="*/ 248 h 9861"/>
                <a:gd name="connsiteX104" fmla="*/ 4707 w 10000"/>
                <a:gd name="connsiteY104" fmla="*/ 138 h 9861"/>
                <a:gd name="connsiteX105" fmla="*/ 4925 w 10000"/>
                <a:gd name="connsiteY105" fmla="*/ 62 h 9861"/>
                <a:gd name="connsiteX106" fmla="*/ 5157 w 10000"/>
                <a:gd name="connsiteY106" fmla="*/ 18 h 9861"/>
                <a:gd name="connsiteX107" fmla="*/ 5389 w 10000"/>
                <a:gd name="connsiteY107" fmla="*/ 0 h 9861"/>
                <a:gd name="connsiteX0" fmla="*/ 5389 w 10000"/>
                <a:gd name="connsiteY0" fmla="*/ 0 h 9840"/>
                <a:gd name="connsiteX1" fmla="*/ 5621 w 10000"/>
                <a:gd name="connsiteY1" fmla="*/ 14 h 9840"/>
                <a:gd name="connsiteX2" fmla="*/ 5846 w 10000"/>
                <a:gd name="connsiteY2" fmla="*/ 63 h 9840"/>
                <a:gd name="connsiteX3" fmla="*/ 6067 w 10000"/>
                <a:gd name="connsiteY3" fmla="*/ 140 h 9840"/>
                <a:gd name="connsiteX4" fmla="*/ 6278 w 10000"/>
                <a:gd name="connsiteY4" fmla="*/ 246 h 9840"/>
                <a:gd name="connsiteX5" fmla="*/ 6478 w 10000"/>
                <a:gd name="connsiteY5" fmla="*/ 373 h 9840"/>
                <a:gd name="connsiteX6" fmla="*/ 6667 w 10000"/>
                <a:gd name="connsiteY6" fmla="*/ 531 h 9840"/>
                <a:gd name="connsiteX7" fmla="*/ 6842 w 10000"/>
                <a:gd name="connsiteY7" fmla="*/ 716 h 9840"/>
                <a:gd name="connsiteX8" fmla="*/ 7002 w 10000"/>
                <a:gd name="connsiteY8" fmla="*/ 918 h 9840"/>
                <a:gd name="connsiteX9" fmla="*/ 7148 w 10000"/>
                <a:gd name="connsiteY9" fmla="*/ 1146 h 9840"/>
                <a:gd name="connsiteX10" fmla="*/ 7284 w 10000"/>
                <a:gd name="connsiteY10" fmla="*/ 1393 h 9840"/>
                <a:gd name="connsiteX11" fmla="*/ 7395 w 10000"/>
                <a:gd name="connsiteY11" fmla="*/ 1654 h 9840"/>
                <a:gd name="connsiteX12" fmla="*/ 7484 w 10000"/>
                <a:gd name="connsiteY12" fmla="*/ 1934 h 9840"/>
                <a:gd name="connsiteX13" fmla="*/ 7705 w 10000"/>
                <a:gd name="connsiteY13" fmla="*/ 1993 h 9840"/>
                <a:gd name="connsiteX14" fmla="*/ 7912 w 10000"/>
                <a:gd name="connsiteY14" fmla="*/ 2074 h 9840"/>
                <a:gd name="connsiteX15" fmla="*/ 8108 w 10000"/>
                <a:gd name="connsiteY15" fmla="*/ 2196 h 9840"/>
                <a:gd name="connsiteX16" fmla="*/ 8294 w 10000"/>
                <a:gd name="connsiteY16" fmla="*/ 2340 h 9840"/>
                <a:gd name="connsiteX17" fmla="*/ 8465 w 10000"/>
                <a:gd name="connsiteY17" fmla="*/ 2510 h 9840"/>
                <a:gd name="connsiteX18" fmla="*/ 8619 w 10000"/>
                <a:gd name="connsiteY18" fmla="*/ 2704 h 9840"/>
                <a:gd name="connsiteX19" fmla="*/ 8762 w 10000"/>
                <a:gd name="connsiteY19" fmla="*/ 2909 h 9840"/>
                <a:gd name="connsiteX20" fmla="*/ 8883 w 10000"/>
                <a:gd name="connsiteY20" fmla="*/ 3147 h 9840"/>
                <a:gd name="connsiteX21" fmla="*/ 8986 w 10000"/>
                <a:gd name="connsiteY21" fmla="*/ 3400 h 9840"/>
                <a:gd name="connsiteX22" fmla="*/ 9069 w 10000"/>
                <a:gd name="connsiteY22" fmla="*/ 3665 h 9840"/>
                <a:gd name="connsiteX23" fmla="*/ 9129 w 10000"/>
                <a:gd name="connsiteY23" fmla="*/ 3952 h 9840"/>
                <a:gd name="connsiteX24" fmla="*/ 9168 w 10000"/>
                <a:gd name="connsiteY24" fmla="*/ 4245 h 9840"/>
                <a:gd name="connsiteX25" fmla="*/ 9183 w 10000"/>
                <a:gd name="connsiteY25" fmla="*/ 4551 h 9840"/>
                <a:gd name="connsiteX26" fmla="*/ 9176 w 10000"/>
                <a:gd name="connsiteY26" fmla="*/ 4705 h 9840"/>
                <a:gd name="connsiteX27" fmla="*/ 9340 w 10000"/>
                <a:gd name="connsiteY27" fmla="*/ 4860 h 9840"/>
                <a:gd name="connsiteX28" fmla="*/ 9486 w 10000"/>
                <a:gd name="connsiteY28" fmla="*/ 5028 h 9840"/>
                <a:gd name="connsiteX29" fmla="*/ 9618 w 10000"/>
                <a:gd name="connsiteY29" fmla="*/ 5226 h 9840"/>
                <a:gd name="connsiteX30" fmla="*/ 9729 w 10000"/>
                <a:gd name="connsiteY30" fmla="*/ 5442 h 9840"/>
                <a:gd name="connsiteX31" fmla="*/ 9825 w 10000"/>
                <a:gd name="connsiteY31" fmla="*/ 5669 h 9840"/>
                <a:gd name="connsiteX32" fmla="*/ 9904 w 10000"/>
                <a:gd name="connsiteY32" fmla="*/ 5905 h 9840"/>
                <a:gd name="connsiteX33" fmla="*/ 9957 w 10000"/>
                <a:gd name="connsiteY33" fmla="*/ 6162 h 9840"/>
                <a:gd name="connsiteX34" fmla="*/ 9993 w 10000"/>
                <a:gd name="connsiteY34" fmla="*/ 6426 h 9840"/>
                <a:gd name="connsiteX35" fmla="*/ 10000 w 10000"/>
                <a:gd name="connsiteY35" fmla="*/ 6697 h 9840"/>
                <a:gd name="connsiteX36" fmla="*/ 9989 w 10000"/>
                <a:gd name="connsiteY36" fmla="*/ 6987 h 9840"/>
                <a:gd name="connsiteX37" fmla="*/ 9950 w 10000"/>
                <a:gd name="connsiteY37" fmla="*/ 7266 h 9840"/>
                <a:gd name="connsiteX38" fmla="*/ 9889 w 10000"/>
                <a:gd name="connsiteY38" fmla="*/ 7539 h 9840"/>
                <a:gd name="connsiteX39" fmla="*/ 9804 w 10000"/>
                <a:gd name="connsiteY39" fmla="*/ 7790 h 9840"/>
                <a:gd name="connsiteX40" fmla="*/ 9693 w 10000"/>
                <a:gd name="connsiteY40" fmla="*/ 8023 h 9840"/>
                <a:gd name="connsiteX41" fmla="*/ 9568 w 10000"/>
                <a:gd name="connsiteY41" fmla="*/ 8240 h 9840"/>
                <a:gd name="connsiteX42" fmla="*/ 9429 w 10000"/>
                <a:gd name="connsiteY42" fmla="*/ 8433 h 9840"/>
                <a:gd name="connsiteX43" fmla="*/ 9268 w 10000"/>
                <a:gd name="connsiteY43" fmla="*/ 8603 h 9840"/>
                <a:gd name="connsiteX44" fmla="*/ 9090 w 10000"/>
                <a:gd name="connsiteY44" fmla="*/ 8748 h 9840"/>
                <a:gd name="connsiteX45" fmla="*/ 8904 w 10000"/>
                <a:gd name="connsiteY45" fmla="*/ 8862 h 9840"/>
                <a:gd name="connsiteX46" fmla="*/ 8708 w 10000"/>
                <a:gd name="connsiteY46" fmla="*/ 8951 h 9840"/>
                <a:gd name="connsiteX47" fmla="*/ 8501 w 10000"/>
                <a:gd name="connsiteY47" fmla="*/ 9004 h 9840"/>
                <a:gd name="connsiteX48" fmla="*/ 8287 w 10000"/>
                <a:gd name="connsiteY48" fmla="*/ 9022 h 9840"/>
                <a:gd name="connsiteX49" fmla="*/ 8287 w 10000"/>
                <a:gd name="connsiteY49" fmla="*/ 9022 h 9840"/>
                <a:gd name="connsiteX50" fmla="*/ 7812 w 10000"/>
                <a:gd name="connsiteY50" fmla="*/ 9022 h 9840"/>
                <a:gd name="connsiteX51" fmla="*/ 7812 w 10000"/>
                <a:gd name="connsiteY51" fmla="*/ 9496 h 9840"/>
                <a:gd name="connsiteX52" fmla="*/ 7805 w 10000"/>
                <a:gd name="connsiteY52" fmla="*/ 9619 h 9840"/>
                <a:gd name="connsiteX53" fmla="*/ 7773 w 10000"/>
                <a:gd name="connsiteY53" fmla="*/ 9730 h 9840"/>
                <a:gd name="connsiteX54" fmla="*/ 7727 w 10000"/>
                <a:gd name="connsiteY54" fmla="*/ 9840 h 9840"/>
                <a:gd name="connsiteX55" fmla="*/ 3737 w 10000"/>
                <a:gd name="connsiteY55" fmla="*/ 9022 h 9840"/>
                <a:gd name="connsiteX56" fmla="*/ 2188 w 10000"/>
                <a:gd name="connsiteY56" fmla="*/ 9022 h 9840"/>
                <a:gd name="connsiteX57" fmla="*/ 1949 w 10000"/>
                <a:gd name="connsiteY57" fmla="*/ 9004 h 9840"/>
                <a:gd name="connsiteX58" fmla="*/ 1717 w 10000"/>
                <a:gd name="connsiteY58" fmla="*/ 8951 h 9840"/>
                <a:gd name="connsiteX59" fmla="*/ 1495 w 10000"/>
                <a:gd name="connsiteY59" fmla="*/ 8867 h 9840"/>
                <a:gd name="connsiteX60" fmla="*/ 1285 w 10000"/>
                <a:gd name="connsiteY60" fmla="*/ 8757 h 9840"/>
                <a:gd name="connsiteX61" fmla="*/ 1081 w 10000"/>
                <a:gd name="connsiteY61" fmla="*/ 8619 h 9840"/>
                <a:gd name="connsiteX62" fmla="*/ 896 w 10000"/>
                <a:gd name="connsiteY62" fmla="*/ 8446 h 9840"/>
                <a:gd name="connsiteX63" fmla="*/ 721 w 10000"/>
                <a:gd name="connsiteY63" fmla="*/ 8255 h 9840"/>
                <a:gd name="connsiteX64" fmla="*/ 564 w 10000"/>
                <a:gd name="connsiteY64" fmla="*/ 8042 h 9840"/>
                <a:gd name="connsiteX65" fmla="*/ 421 w 10000"/>
                <a:gd name="connsiteY65" fmla="*/ 7805 h 9840"/>
                <a:gd name="connsiteX66" fmla="*/ 296 w 10000"/>
                <a:gd name="connsiteY66" fmla="*/ 7554 h 9840"/>
                <a:gd name="connsiteX67" fmla="*/ 193 w 10000"/>
                <a:gd name="connsiteY67" fmla="*/ 7276 h 9840"/>
                <a:gd name="connsiteX68" fmla="*/ 111 w 10000"/>
                <a:gd name="connsiteY68" fmla="*/ 6992 h 9840"/>
                <a:gd name="connsiteX69" fmla="*/ 46 w 10000"/>
                <a:gd name="connsiteY69" fmla="*/ 6688 h 9840"/>
                <a:gd name="connsiteX70" fmla="*/ 11 w 10000"/>
                <a:gd name="connsiteY70" fmla="*/ 6378 h 9840"/>
                <a:gd name="connsiteX71" fmla="*/ 0 w 10000"/>
                <a:gd name="connsiteY71" fmla="*/ 6059 h 9840"/>
                <a:gd name="connsiteX72" fmla="*/ 7 w 10000"/>
                <a:gd name="connsiteY72" fmla="*/ 5751 h 9840"/>
                <a:gd name="connsiteX73" fmla="*/ 43 w 10000"/>
                <a:gd name="connsiteY73" fmla="*/ 5451 h 9840"/>
                <a:gd name="connsiteX74" fmla="*/ 96 w 10000"/>
                <a:gd name="connsiteY74" fmla="*/ 5164 h 9840"/>
                <a:gd name="connsiteX75" fmla="*/ 175 w 10000"/>
                <a:gd name="connsiteY75" fmla="*/ 4888 h 9840"/>
                <a:gd name="connsiteX76" fmla="*/ 271 w 10000"/>
                <a:gd name="connsiteY76" fmla="*/ 4617 h 9840"/>
                <a:gd name="connsiteX77" fmla="*/ 385 w 10000"/>
                <a:gd name="connsiteY77" fmla="*/ 4378 h 9840"/>
                <a:gd name="connsiteX78" fmla="*/ 517 w 10000"/>
                <a:gd name="connsiteY78" fmla="*/ 4142 h 9840"/>
                <a:gd name="connsiteX79" fmla="*/ 667 w 10000"/>
                <a:gd name="connsiteY79" fmla="*/ 3923 h 9840"/>
                <a:gd name="connsiteX80" fmla="*/ 828 w 10000"/>
                <a:gd name="connsiteY80" fmla="*/ 3732 h 9840"/>
                <a:gd name="connsiteX81" fmla="*/ 1003 w 10000"/>
                <a:gd name="connsiteY81" fmla="*/ 3559 h 9840"/>
                <a:gd name="connsiteX82" fmla="*/ 1196 w 10000"/>
                <a:gd name="connsiteY82" fmla="*/ 3410 h 9840"/>
                <a:gd name="connsiteX83" fmla="*/ 1395 w 10000"/>
                <a:gd name="connsiteY83" fmla="*/ 3288 h 9840"/>
                <a:gd name="connsiteX84" fmla="*/ 1431 w 10000"/>
                <a:gd name="connsiteY84" fmla="*/ 2983 h 9840"/>
                <a:gd name="connsiteX85" fmla="*/ 1488 w 10000"/>
                <a:gd name="connsiteY85" fmla="*/ 2693 h 9840"/>
                <a:gd name="connsiteX86" fmla="*/ 1570 w 10000"/>
                <a:gd name="connsiteY86" fmla="*/ 2414 h 9840"/>
                <a:gd name="connsiteX87" fmla="*/ 1670 w 10000"/>
                <a:gd name="connsiteY87" fmla="*/ 2155 h 9840"/>
                <a:gd name="connsiteX88" fmla="*/ 1795 w 10000"/>
                <a:gd name="connsiteY88" fmla="*/ 1910 h 9840"/>
                <a:gd name="connsiteX89" fmla="*/ 1938 w 10000"/>
                <a:gd name="connsiteY89" fmla="*/ 1694 h 9840"/>
                <a:gd name="connsiteX90" fmla="*/ 2095 w 10000"/>
                <a:gd name="connsiteY90" fmla="*/ 1500 h 9840"/>
                <a:gd name="connsiteX91" fmla="*/ 2270 w 10000"/>
                <a:gd name="connsiteY91" fmla="*/ 1319 h 9840"/>
                <a:gd name="connsiteX92" fmla="*/ 2459 w 10000"/>
                <a:gd name="connsiteY92" fmla="*/ 1175 h 9840"/>
                <a:gd name="connsiteX93" fmla="*/ 2655 w 10000"/>
                <a:gd name="connsiteY93" fmla="*/ 1053 h 9840"/>
                <a:gd name="connsiteX94" fmla="*/ 2873 w 10000"/>
                <a:gd name="connsiteY94" fmla="*/ 972 h 9840"/>
                <a:gd name="connsiteX95" fmla="*/ 3094 w 10000"/>
                <a:gd name="connsiteY95" fmla="*/ 913 h 9840"/>
                <a:gd name="connsiteX96" fmla="*/ 3323 w 10000"/>
                <a:gd name="connsiteY96" fmla="*/ 894 h 9840"/>
                <a:gd name="connsiteX97" fmla="*/ 3537 w 10000"/>
                <a:gd name="connsiteY97" fmla="*/ 913 h 9840"/>
                <a:gd name="connsiteX98" fmla="*/ 3744 w 10000"/>
                <a:gd name="connsiteY98" fmla="*/ 957 h 9840"/>
                <a:gd name="connsiteX99" fmla="*/ 3911 w 10000"/>
                <a:gd name="connsiteY99" fmla="*/ 743 h 9840"/>
                <a:gd name="connsiteX100" fmla="*/ 4094 w 10000"/>
                <a:gd name="connsiteY100" fmla="*/ 556 h 9840"/>
                <a:gd name="connsiteX101" fmla="*/ 4290 w 10000"/>
                <a:gd name="connsiteY101" fmla="*/ 386 h 9840"/>
                <a:gd name="connsiteX102" fmla="*/ 4490 w 10000"/>
                <a:gd name="connsiteY102" fmla="*/ 251 h 9840"/>
                <a:gd name="connsiteX103" fmla="*/ 4707 w 10000"/>
                <a:gd name="connsiteY103" fmla="*/ 140 h 9840"/>
                <a:gd name="connsiteX104" fmla="*/ 4925 w 10000"/>
                <a:gd name="connsiteY104" fmla="*/ 63 h 9840"/>
                <a:gd name="connsiteX105" fmla="*/ 5157 w 10000"/>
                <a:gd name="connsiteY105" fmla="*/ 18 h 9840"/>
                <a:gd name="connsiteX106" fmla="*/ 5389 w 10000"/>
                <a:gd name="connsiteY106" fmla="*/ 0 h 9840"/>
                <a:gd name="connsiteX0" fmla="*/ 5389 w 10000"/>
                <a:gd name="connsiteY0" fmla="*/ 0 h 9888"/>
                <a:gd name="connsiteX1" fmla="*/ 5621 w 10000"/>
                <a:gd name="connsiteY1" fmla="*/ 14 h 9888"/>
                <a:gd name="connsiteX2" fmla="*/ 5846 w 10000"/>
                <a:gd name="connsiteY2" fmla="*/ 64 h 9888"/>
                <a:gd name="connsiteX3" fmla="*/ 6067 w 10000"/>
                <a:gd name="connsiteY3" fmla="*/ 142 h 9888"/>
                <a:gd name="connsiteX4" fmla="*/ 6278 w 10000"/>
                <a:gd name="connsiteY4" fmla="*/ 250 h 9888"/>
                <a:gd name="connsiteX5" fmla="*/ 6478 w 10000"/>
                <a:gd name="connsiteY5" fmla="*/ 379 h 9888"/>
                <a:gd name="connsiteX6" fmla="*/ 6667 w 10000"/>
                <a:gd name="connsiteY6" fmla="*/ 540 h 9888"/>
                <a:gd name="connsiteX7" fmla="*/ 6842 w 10000"/>
                <a:gd name="connsiteY7" fmla="*/ 728 h 9888"/>
                <a:gd name="connsiteX8" fmla="*/ 7002 w 10000"/>
                <a:gd name="connsiteY8" fmla="*/ 933 h 9888"/>
                <a:gd name="connsiteX9" fmla="*/ 7148 w 10000"/>
                <a:gd name="connsiteY9" fmla="*/ 1165 h 9888"/>
                <a:gd name="connsiteX10" fmla="*/ 7284 w 10000"/>
                <a:gd name="connsiteY10" fmla="*/ 1416 h 9888"/>
                <a:gd name="connsiteX11" fmla="*/ 7395 w 10000"/>
                <a:gd name="connsiteY11" fmla="*/ 1681 h 9888"/>
                <a:gd name="connsiteX12" fmla="*/ 7484 w 10000"/>
                <a:gd name="connsiteY12" fmla="*/ 1965 h 9888"/>
                <a:gd name="connsiteX13" fmla="*/ 7705 w 10000"/>
                <a:gd name="connsiteY13" fmla="*/ 2025 h 9888"/>
                <a:gd name="connsiteX14" fmla="*/ 7912 w 10000"/>
                <a:gd name="connsiteY14" fmla="*/ 2108 h 9888"/>
                <a:gd name="connsiteX15" fmla="*/ 8108 w 10000"/>
                <a:gd name="connsiteY15" fmla="*/ 2232 h 9888"/>
                <a:gd name="connsiteX16" fmla="*/ 8294 w 10000"/>
                <a:gd name="connsiteY16" fmla="*/ 2378 h 9888"/>
                <a:gd name="connsiteX17" fmla="*/ 8465 w 10000"/>
                <a:gd name="connsiteY17" fmla="*/ 2551 h 9888"/>
                <a:gd name="connsiteX18" fmla="*/ 8619 w 10000"/>
                <a:gd name="connsiteY18" fmla="*/ 2748 h 9888"/>
                <a:gd name="connsiteX19" fmla="*/ 8762 w 10000"/>
                <a:gd name="connsiteY19" fmla="*/ 2956 h 9888"/>
                <a:gd name="connsiteX20" fmla="*/ 8883 w 10000"/>
                <a:gd name="connsiteY20" fmla="*/ 3198 h 9888"/>
                <a:gd name="connsiteX21" fmla="*/ 8986 w 10000"/>
                <a:gd name="connsiteY21" fmla="*/ 3455 h 9888"/>
                <a:gd name="connsiteX22" fmla="*/ 9069 w 10000"/>
                <a:gd name="connsiteY22" fmla="*/ 3725 h 9888"/>
                <a:gd name="connsiteX23" fmla="*/ 9129 w 10000"/>
                <a:gd name="connsiteY23" fmla="*/ 4016 h 9888"/>
                <a:gd name="connsiteX24" fmla="*/ 9168 w 10000"/>
                <a:gd name="connsiteY24" fmla="*/ 4314 h 9888"/>
                <a:gd name="connsiteX25" fmla="*/ 9183 w 10000"/>
                <a:gd name="connsiteY25" fmla="*/ 4625 h 9888"/>
                <a:gd name="connsiteX26" fmla="*/ 9176 w 10000"/>
                <a:gd name="connsiteY26" fmla="*/ 4782 h 9888"/>
                <a:gd name="connsiteX27" fmla="*/ 9340 w 10000"/>
                <a:gd name="connsiteY27" fmla="*/ 4939 h 9888"/>
                <a:gd name="connsiteX28" fmla="*/ 9486 w 10000"/>
                <a:gd name="connsiteY28" fmla="*/ 5110 h 9888"/>
                <a:gd name="connsiteX29" fmla="*/ 9618 w 10000"/>
                <a:gd name="connsiteY29" fmla="*/ 5311 h 9888"/>
                <a:gd name="connsiteX30" fmla="*/ 9729 w 10000"/>
                <a:gd name="connsiteY30" fmla="*/ 5530 h 9888"/>
                <a:gd name="connsiteX31" fmla="*/ 9825 w 10000"/>
                <a:gd name="connsiteY31" fmla="*/ 5761 h 9888"/>
                <a:gd name="connsiteX32" fmla="*/ 9904 w 10000"/>
                <a:gd name="connsiteY32" fmla="*/ 6001 h 9888"/>
                <a:gd name="connsiteX33" fmla="*/ 9957 w 10000"/>
                <a:gd name="connsiteY33" fmla="*/ 6262 h 9888"/>
                <a:gd name="connsiteX34" fmla="*/ 9993 w 10000"/>
                <a:gd name="connsiteY34" fmla="*/ 6530 h 9888"/>
                <a:gd name="connsiteX35" fmla="*/ 10000 w 10000"/>
                <a:gd name="connsiteY35" fmla="*/ 6806 h 9888"/>
                <a:gd name="connsiteX36" fmla="*/ 9989 w 10000"/>
                <a:gd name="connsiteY36" fmla="*/ 7101 h 9888"/>
                <a:gd name="connsiteX37" fmla="*/ 9950 w 10000"/>
                <a:gd name="connsiteY37" fmla="*/ 7384 h 9888"/>
                <a:gd name="connsiteX38" fmla="*/ 9889 w 10000"/>
                <a:gd name="connsiteY38" fmla="*/ 7662 h 9888"/>
                <a:gd name="connsiteX39" fmla="*/ 9804 w 10000"/>
                <a:gd name="connsiteY39" fmla="*/ 7917 h 9888"/>
                <a:gd name="connsiteX40" fmla="*/ 9693 w 10000"/>
                <a:gd name="connsiteY40" fmla="*/ 8153 h 9888"/>
                <a:gd name="connsiteX41" fmla="*/ 9568 w 10000"/>
                <a:gd name="connsiteY41" fmla="*/ 8374 h 9888"/>
                <a:gd name="connsiteX42" fmla="*/ 9429 w 10000"/>
                <a:gd name="connsiteY42" fmla="*/ 8570 h 9888"/>
                <a:gd name="connsiteX43" fmla="*/ 9268 w 10000"/>
                <a:gd name="connsiteY43" fmla="*/ 8743 h 9888"/>
                <a:gd name="connsiteX44" fmla="*/ 9090 w 10000"/>
                <a:gd name="connsiteY44" fmla="*/ 8890 h 9888"/>
                <a:gd name="connsiteX45" fmla="*/ 8904 w 10000"/>
                <a:gd name="connsiteY45" fmla="*/ 9006 h 9888"/>
                <a:gd name="connsiteX46" fmla="*/ 8708 w 10000"/>
                <a:gd name="connsiteY46" fmla="*/ 9097 h 9888"/>
                <a:gd name="connsiteX47" fmla="*/ 8501 w 10000"/>
                <a:gd name="connsiteY47" fmla="*/ 9150 h 9888"/>
                <a:gd name="connsiteX48" fmla="*/ 8287 w 10000"/>
                <a:gd name="connsiteY48" fmla="*/ 9169 h 9888"/>
                <a:gd name="connsiteX49" fmla="*/ 8287 w 10000"/>
                <a:gd name="connsiteY49" fmla="*/ 9169 h 9888"/>
                <a:gd name="connsiteX50" fmla="*/ 7812 w 10000"/>
                <a:gd name="connsiteY50" fmla="*/ 9169 h 9888"/>
                <a:gd name="connsiteX51" fmla="*/ 7812 w 10000"/>
                <a:gd name="connsiteY51" fmla="*/ 9650 h 9888"/>
                <a:gd name="connsiteX52" fmla="*/ 7805 w 10000"/>
                <a:gd name="connsiteY52" fmla="*/ 9775 h 9888"/>
                <a:gd name="connsiteX53" fmla="*/ 7773 w 10000"/>
                <a:gd name="connsiteY53" fmla="*/ 9888 h 9888"/>
                <a:gd name="connsiteX54" fmla="*/ 3737 w 10000"/>
                <a:gd name="connsiteY54" fmla="*/ 9169 h 9888"/>
                <a:gd name="connsiteX55" fmla="*/ 2188 w 10000"/>
                <a:gd name="connsiteY55" fmla="*/ 9169 h 9888"/>
                <a:gd name="connsiteX56" fmla="*/ 1949 w 10000"/>
                <a:gd name="connsiteY56" fmla="*/ 9150 h 9888"/>
                <a:gd name="connsiteX57" fmla="*/ 1717 w 10000"/>
                <a:gd name="connsiteY57" fmla="*/ 9097 h 9888"/>
                <a:gd name="connsiteX58" fmla="*/ 1495 w 10000"/>
                <a:gd name="connsiteY58" fmla="*/ 9011 h 9888"/>
                <a:gd name="connsiteX59" fmla="*/ 1285 w 10000"/>
                <a:gd name="connsiteY59" fmla="*/ 8899 h 9888"/>
                <a:gd name="connsiteX60" fmla="*/ 1081 w 10000"/>
                <a:gd name="connsiteY60" fmla="*/ 8759 h 9888"/>
                <a:gd name="connsiteX61" fmla="*/ 896 w 10000"/>
                <a:gd name="connsiteY61" fmla="*/ 8583 h 9888"/>
                <a:gd name="connsiteX62" fmla="*/ 721 w 10000"/>
                <a:gd name="connsiteY62" fmla="*/ 8389 h 9888"/>
                <a:gd name="connsiteX63" fmla="*/ 564 w 10000"/>
                <a:gd name="connsiteY63" fmla="*/ 8173 h 9888"/>
                <a:gd name="connsiteX64" fmla="*/ 421 w 10000"/>
                <a:gd name="connsiteY64" fmla="*/ 7932 h 9888"/>
                <a:gd name="connsiteX65" fmla="*/ 296 w 10000"/>
                <a:gd name="connsiteY65" fmla="*/ 7677 h 9888"/>
                <a:gd name="connsiteX66" fmla="*/ 193 w 10000"/>
                <a:gd name="connsiteY66" fmla="*/ 7394 h 9888"/>
                <a:gd name="connsiteX67" fmla="*/ 111 w 10000"/>
                <a:gd name="connsiteY67" fmla="*/ 7106 h 9888"/>
                <a:gd name="connsiteX68" fmla="*/ 46 w 10000"/>
                <a:gd name="connsiteY68" fmla="*/ 6797 h 9888"/>
                <a:gd name="connsiteX69" fmla="*/ 11 w 10000"/>
                <a:gd name="connsiteY69" fmla="*/ 6482 h 9888"/>
                <a:gd name="connsiteX70" fmla="*/ 0 w 10000"/>
                <a:gd name="connsiteY70" fmla="*/ 6158 h 9888"/>
                <a:gd name="connsiteX71" fmla="*/ 7 w 10000"/>
                <a:gd name="connsiteY71" fmla="*/ 5845 h 9888"/>
                <a:gd name="connsiteX72" fmla="*/ 43 w 10000"/>
                <a:gd name="connsiteY72" fmla="*/ 5540 h 9888"/>
                <a:gd name="connsiteX73" fmla="*/ 96 w 10000"/>
                <a:gd name="connsiteY73" fmla="*/ 5248 h 9888"/>
                <a:gd name="connsiteX74" fmla="*/ 175 w 10000"/>
                <a:gd name="connsiteY74" fmla="*/ 4967 h 9888"/>
                <a:gd name="connsiteX75" fmla="*/ 271 w 10000"/>
                <a:gd name="connsiteY75" fmla="*/ 4692 h 9888"/>
                <a:gd name="connsiteX76" fmla="*/ 385 w 10000"/>
                <a:gd name="connsiteY76" fmla="*/ 4449 h 9888"/>
                <a:gd name="connsiteX77" fmla="*/ 517 w 10000"/>
                <a:gd name="connsiteY77" fmla="*/ 4209 h 9888"/>
                <a:gd name="connsiteX78" fmla="*/ 667 w 10000"/>
                <a:gd name="connsiteY78" fmla="*/ 3987 h 9888"/>
                <a:gd name="connsiteX79" fmla="*/ 828 w 10000"/>
                <a:gd name="connsiteY79" fmla="*/ 3793 h 9888"/>
                <a:gd name="connsiteX80" fmla="*/ 1003 w 10000"/>
                <a:gd name="connsiteY80" fmla="*/ 3617 h 9888"/>
                <a:gd name="connsiteX81" fmla="*/ 1196 w 10000"/>
                <a:gd name="connsiteY81" fmla="*/ 3465 h 9888"/>
                <a:gd name="connsiteX82" fmla="*/ 1395 w 10000"/>
                <a:gd name="connsiteY82" fmla="*/ 3341 h 9888"/>
                <a:gd name="connsiteX83" fmla="*/ 1431 w 10000"/>
                <a:gd name="connsiteY83" fmla="*/ 3032 h 9888"/>
                <a:gd name="connsiteX84" fmla="*/ 1488 w 10000"/>
                <a:gd name="connsiteY84" fmla="*/ 2737 h 9888"/>
                <a:gd name="connsiteX85" fmla="*/ 1570 w 10000"/>
                <a:gd name="connsiteY85" fmla="*/ 2453 h 9888"/>
                <a:gd name="connsiteX86" fmla="*/ 1670 w 10000"/>
                <a:gd name="connsiteY86" fmla="*/ 2190 h 9888"/>
                <a:gd name="connsiteX87" fmla="*/ 1795 w 10000"/>
                <a:gd name="connsiteY87" fmla="*/ 1941 h 9888"/>
                <a:gd name="connsiteX88" fmla="*/ 1938 w 10000"/>
                <a:gd name="connsiteY88" fmla="*/ 1722 h 9888"/>
                <a:gd name="connsiteX89" fmla="*/ 2095 w 10000"/>
                <a:gd name="connsiteY89" fmla="*/ 1524 h 9888"/>
                <a:gd name="connsiteX90" fmla="*/ 2270 w 10000"/>
                <a:gd name="connsiteY90" fmla="*/ 1340 h 9888"/>
                <a:gd name="connsiteX91" fmla="*/ 2459 w 10000"/>
                <a:gd name="connsiteY91" fmla="*/ 1194 h 9888"/>
                <a:gd name="connsiteX92" fmla="*/ 2655 w 10000"/>
                <a:gd name="connsiteY92" fmla="*/ 1070 h 9888"/>
                <a:gd name="connsiteX93" fmla="*/ 2873 w 10000"/>
                <a:gd name="connsiteY93" fmla="*/ 988 h 9888"/>
                <a:gd name="connsiteX94" fmla="*/ 3094 w 10000"/>
                <a:gd name="connsiteY94" fmla="*/ 928 h 9888"/>
                <a:gd name="connsiteX95" fmla="*/ 3323 w 10000"/>
                <a:gd name="connsiteY95" fmla="*/ 909 h 9888"/>
                <a:gd name="connsiteX96" fmla="*/ 3537 w 10000"/>
                <a:gd name="connsiteY96" fmla="*/ 928 h 9888"/>
                <a:gd name="connsiteX97" fmla="*/ 3744 w 10000"/>
                <a:gd name="connsiteY97" fmla="*/ 973 h 9888"/>
                <a:gd name="connsiteX98" fmla="*/ 3911 w 10000"/>
                <a:gd name="connsiteY98" fmla="*/ 755 h 9888"/>
                <a:gd name="connsiteX99" fmla="*/ 4094 w 10000"/>
                <a:gd name="connsiteY99" fmla="*/ 565 h 9888"/>
                <a:gd name="connsiteX100" fmla="*/ 4290 w 10000"/>
                <a:gd name="connsiteY100" fmla="*/ 392 h 9888"/>
                <a:gd name="connsiteX101" fmla="*/ 4490 w 10000"/>
                <a:gd name="connsiteY101" fmla="*/ 255 h 9888"/>
                <a:gd name="connsiteX102" fmla="*/ 4707 w 10000"/>
                <a:gd name="connsiteY102" fmla="*/ 142 h 9888"/>
                <a:gd name="connsiteX103" fmla="*/ 4925 w 10000"/>
                <a:gd name="connsiteY103" fmla="*/ 64 h 9888"/>
                <a:gd name="connsiteX104" fmla="*/ 5157 w 10000"/>
                <a:gd name="connsiteY104" fmla="*/ 18 h 9888"/>
                <a:gd name="connsiteX105" fmla="*/ 5389 w 10000"/>
                <a:gd name="connsiteY105" fmla="*/ 0 h 9888"/>
                <a:gd name="connsiteX0" fmla="*/ 5389 w 10000"/>
                <a:gd name="connsiteY0" fmla="*/ 0 h 9886"/>
                <a:gd name="connsiteX1" fmla="*/ 5621 w 10000"/>
                <a:gd name="connsiteY1" fmla="*/ 14 h 9886"/>
                <a:gd name="connsiteX2" fmla="*/ 5846 w 10000"/>
                <a:gd name="connsiteY2" fmla="*/ 65 h 9886"/>
                <a:gd name="connsiteX3" fmla="*/ 6067 w 10000"/>
                <a:gd name="connsiteY3" fmla="*/ 144 h 9886"/>
                <a:gd name="connsiteX4" fmla="*/ 6278 w 10000"/>
                <a:gd name="connsiteY4" fmla="*/ 253 h 9886"/>
                <a:gd name="connsiteX5" fmla="*/ 6478 w 10000"/>
                <a:gd name="connsiteY5" fmla="*/ 383 h 9886"/>
                <a:gd name="connsiteX6" fmla="*/ 6667 w 10000"/>
                <a:gd name="connsiteY6" fmla="*/ 546 h 9886"/>
                <a:gd name="connsiteX7" fmla="*/ 6842 w 10000"/>
                <a:gd name="connsiteY7" fmla="*/ 736 h 9886"/>
                <a:gd name="connsiteX8" fmla="*/ 7002 w 10000"/>
                <a:gd name="connsiteY8" fmla="*/ 944 h 9886"/>
                <a:gd name="connsiteX9" fmla="*/ 7148 w 10000"/>
                <a:gd name="connsiteY9" fmla="*/ 1178 h 9886"/>
                <a:gd name="connsiteX10" fmla="*/ 7284 w 10000"/>
                <a:gd name="connsiteY10" fmla="*/ 1432 h 9886"/>
                <a:gd name="connsiteX11" fmla="*/ 7395 w 10000"/>
                <a:gd name="connsiteY11" fmla="*/ 1700 h 9886"/>
                <a:gd name="connsiteX12" fmla="*/ 7484 w 10000"/>
                <a:gd name="connsiteY12" fmla="*/ 1987 h 9886"/>
                <a:gd name="connsiteX13" fmla="*/ 7705 w 10000"/>
                <a:gd name="connsiteY13" fmla="*/ 2048 h 9886"/>
                <a:gd name="connsiteX14" fmla="*/ 7912 w 10000"/>
                <a:gd name="connsiteY14" fmla="*/ 2132 h 9886"/>
                <a:gd name="connsiteX15" fmla="*/ 8108 w 10000"/>
                <a:gd name="connsiteY15" fmla="*/ 2257 h 9886"/>
                <a:gd name="connsiteX16" fmla="*/ 8294 w 10000"/>
                <a:gd name="connsiteY16" fmla="*/ 2405 h 9886"/>
                <a:gd name="connsiteX17" fmla="*/ 8465 w 10000"/>
                <a:gd name="connsiteY17" fmla="*/ 2580 h 9886"/>
                <a:gd name="connsiteX18" fmla="*/ 8619 w 10000"/>
                <a:gd name="connsiteY18" fmla="*/ 2779 h 9886"/>
                <a:gd name="connsiteX19" fmla="*/ 8762 w 10000"/>
                <a:gd name="connsiteY19" fmla="*/ 2989 h 9886"/>
                <a:gd name="connsiteX20" fmla="*/ 8883 w 10000"/>
                <a:gd name="connsiteY20" fmla="*/ 3234 h 9886"/>
                <a:gd name="connsiteX21" fmla="*/ 8986 w 10000"/>
                <a:gd name="connsiteY21" fmla="*/ 3494 h 9886"/>
                <a:gd name="connsiteX22" fmla="*/ 9069 w 10000"/>
                <a:gd name="connsiteY22" fmla="*/ 3767 h 9886"/>
                <a:gd name="connsiteX23" fmla="*/ 9129 w 10000"/>
                <a:gd name="connsiteY23" fmla="*/ 4061 h 9886"/>
                <a:gd name="connsiteX24" fmla="*/ 9168 w 10000"/>
                <a:gd name="connsiteY24" fmla="*/ 4363 h 9886"/>
                <a:gd name="connsiteX25" fmla="*/ 9183 w 10000"/>
                <a:gd name="connsiteY25" fmla="*/ 4677 h 9886"/>
                <a:gd name="connsiteX26" fmla="*/ 9176 w 10000"/>
                <a:gd name="connsiteY26" fmla="*/ 4836 h 9886"/>
                <a:gd name="connsiteX27" fmla="*/ 9340 w 10000"/>
                <a:gd name="connsiteY27" fmla="*/ 4995 h 9886"/>
                <a:gd name="connsiteX28" fmla="*/ 9486 w 10000"/>
                <a:gd name="connsiteY28" fmla="*/ 5168 h 9886"/>
                <a:gd name="connsiteX29" fmla="*/ 9618 w 10000"/>
                <a:gd name="connsiteY29" fmla="*/ 5371 h 9886"/>
                <a:gd name="connsiteX30" fmla="*/ 9729 w 10000"/>
                <a:gd name="connsiteY30" fmla="*/ 5593 h 9886"/>
                <a:gd name="connsiteX31" fmla="*/ 9825 w 10000"/>
                <a:gd name="connsiteY31" fmla="*/ 5826 h 9886"/>
                <a:gd name="connsiteX32" fmla="*/ 9904 w 10000"/>
                <a:gd name="connsiteY32" fmla="*/ 6069 h 9886"/>
                <a:gd name="connsiteX33" fmla="*/ 9957 w 10000"/>
                <a:gd name="connsiteY33" fmla="*/ 6333 h 9886"/>
                <a:gd name="connsiteX34" fmla="*/ 9993 w 10000"/>
                <a:gd name="connsiteY34" fmla="*/ 6604 h 9886"/>
                <a:gd name="connsiteX35" fmla="*/ 10000 w 10000"/>
                <a:gd name="connsiteY35" fmla="*/ 6883 h 9886"/>
                <a:gd name="connsiteX36" fmla="*/ 9989 w 10000"/>
                <a:gd name="connsiteY36" fmla="*/ 7181 h 9886"/>
                <a:gd name="connsiteX37" fmla="*/ 9950 w 10000"/>
                <a:gd name="connsiteY37" fmla="*/ 7468 h 9886"/>
                <a:gd name="connsiteX38" fmla="*/ 9889 w 10000"/>
                <a:gd name="connsiteY38" fmla="*/ 7749 h 9886"/>
                <a:gd name="connsiteX39" fmla="*/ 9804 w 10000"/>
                <a:gd name="connsiteY39" fmla="*/ 8007 h 9886"/>
                <a:gd name="connsiteX40" fmla="*/ 9693 w 10000"/>
                <a:gd name="connsiteY40" fmla="*/ 8245 h 9886"/>
                <a:gd name="connsiteX41" fmla="*/ 9568 w 10000"/>
                <a:gd name="connsiteY41" fmla="*/ 8469 h 9886"/>
                <a:gd name="connsiteX42" fmla="*/ 9429 w 10000"/>
                <a:gd name="connsiteY42" fmla="*/ 8667 h 9886"/>
                <a:gd name="connsiteX43" fmla="*/ 9268 w 10000"/>
                <a:gd name="connsiteY43" fmla="*/ 8842 h 9886"/>
                <a:gd name="connsiteX44" fmla="*/ 9090 w 10000"/>
                <a:gd name="connsiteY44" fmla="*/ 8991 h 9886"/>
                <a:gd name="connsiteX45" fmla="*/ 8904 w 10000"/>
                <a:gd name="connsiteY45" fmla="*/ 9108 h 9886"/>
                <a:gd name="connsiteX46" fmla="*/ 8708 w 10000"/>
                <a:gd name="connsiteY46" fmla="*/ 9200 h 9886"/>
                <a:gd name="connsiteX47" fmla="*/ 8501 w 10000"/>
                <a:gd name="connsiteY47" fmla="*/ 9254 h 9886"/>
                <a:gd name="connsiteX48" fmla="*/ 8287 w 10000"/>
                <a:gd name="connsiteY48" fmla="*/ 9273 h 9886"/>
                <a:gd name="connsiteX49" fmla="*/ 8287 w 10000"/>
                <a:gd name="connsiteY49" fmla="*/ 9273 h 9886"/>
                <a:gd name="connsiteX50" fmla="*/ 7812 w 10000"/>
                <a:gd name="connsiteY50" fmla="*/ 9273 h 9886"/>
                <a:gd name="connsiteX51" fmla="*/ 7812 w 10000"/>
                <a:gd name="connsiteY51" fmla="*/ 9759 h 9886"/>
                <a:gd name="connsiteX52" fmla="*/ 7805 w 10000"/>
                <a:gd name="connsiteY52" fmla="*/ 9886 h 9886"/>
                <a:gd name="connsiteX53" fmla="*/ 3737 w 10000"/>
                <a:gd name="connsiteY53" fmla="*/ 9273 h 9886"/>
                <a:gd name="connsiteX54" fmla="*/ 2188 w 10000"/>
                <a:gd name="connsiteY54" fmla="*/ 9273 h 9886"/>
                <a:gd name="connsiteX55" fmla="*/ 1949 w 10000"/>
                <a:gd name="connsiteY55" fmla="*/ 9254 h 9886"/>
                <a:gd name="connsiteX56" fmla="*/ 1717 w 10000"/>
                <a:gd name="connsiteY56" fmla="*/ 9200 h 9886"/>
                <a:gd name="connsiteX57" fmla="*/ 1495 w 10000"/>
                <a:gd name="connsiteY57" fmla="*/ 9113 h 9886"/>
                <a:gd name="connsiteX58" fmla="*/ 1285 w 10000"/>
                <a:gd name="connsiteY58" fmla="*/ 9000 h 9886"/>
                <a:gd name="connsiteX59" fmla="*/ 1081 w 10000"/>
                <a:gd name="connsiteY59" fmla="*/ 8858 h 9886"/>
                <a:gd name="connsiteX60" fmla="*/ 896 w 10000"/>
                <a:gd name="connsiteY60" fmla="*/ 8680 h 9886"/>
                <a:gd name="connsiteX61" fmla="*/ 721 w 10000"/>
                <a:gd name="connsiteY61" fmla="*/ 8484 h 9886"/>
                <a:gd name="connsiteX62" fmla="*/ 564 w 10000"/>
                <a:gd name="connsiteY62" fmla="*/ 8266 h 9886"/>
                <a:gd name="connsiteX63" fmla="*/ 421 w 10000"/>
                <a:gd name="connsiteY63" fmla="*/ 8022 h 9886"/>
                <a:gd name="connsiteX64" fmla="*/ 296 w 10000"/>
                <a:gd name="connsiteY64" fmla="*/ 7764 h 9886"/>
                <a:gd name="connsiteX65" fmla="*/ 193 w 10000"/>
                <a:gd name="connsiteY65" fmla="*/ 7478 h 9886"/>
                <a:gd name="connsiteX66" fmla="*/ 111 w 10000"/>
                <a:gd name="connsiteY66" fmla="*/ 7186 h 9886"/>
                <a:gd name="connsiteX67" fmla="*/ 46 w 10000"/>
                <a:gd name="connsiteY67" fmla="*/ 6874 h 9886"/>
                <a:gd name="connsiteX68" fmla="*/ 11 w 10000"/>
                <a:gd name="connsiteY68" fmla="*/ 6555 h 9886"/>
                <a:gd name="connsiteX69" fmla="*/ 0 w 10000"/>
                <a:gd name="connsiteY69" fmla="*/ 6228 h 9886"/>
                <a:gd name="connsiteX70" fmla="*/ 7 w 10000"/>
                <a:gd name="connsiteY70" fmla="*/ 5911 h 9886"/>
                <a:gd name="connsiteX71" fmla="*/ 43 w 10000"/>
                <a:gd name="connsiteY71" fmla="*/ 5603 h 9886"/>
                <a:gd name="connsiteX72" fmla="*/ 96 w 10000"/>
                <a:gd name="connsiteY72" fmla="*/ 5307 h 9886"/>
                <a:gd name="connsiteX73" fmla="*/ 175 w 10000"/>
                <a:gd name="connsiteY73" fmla="*/ 5023 h 9886"/>
                <a:gd name="connsiteX74" fmla="*/ 271 w 10000"/>
                <a:gd name="connsiteY74" fmla="*/ 4745 h 9886"/>
                <a:gd name="connsiteX75" fmla="*/ 385 w 10000"/>
                <a:gd name="connsiteY75" fmla="*/ 4499 h 9886"/>
                <a:gd name="connsiteX76" fmla="*/ 517 w 10000"/>
                <a:gd name="connsiteY76" fmla="*/ 4257 h 9886"/>
                <a:gd name="connsiteX77" fmla="*/ 667 w 10000"/>
                <a:gd name="connsiteY77" fmla="*/ 4032 h 9886"/>
                <a:gd name="connsiteX78" fmla="*/ 828 w 10000"/>
                <a:gd name="connsiteY78" fmla="*/ 3836 h 9886"/>
                <a:gd name="connsiteX79" fmla="*/ 1003 w 10000"/>
                <a:gd name="connsiteY79" fmla="*/ 3658 h 9886"/>
                <a:gd name="connsiteX80" fmla="*/ 1196 w 10000"/>
                <a:gd name="connsiteY80" fmla="*/ 3504 h 9886"/>
                <a:gd name="connsiteX81" fmla="*/ 1395 w 10000"/>
                <a:gd name="connsiteY81" fmla="*/ 3379 h 9886"/>
                <a:gd name="connsiteX82" fmla="*/ 1431 w 10000"/>
                <a:gd name="connsiteY82" fmla="*/ 3066 h 9886"/>
                <a:gd name="connsiteX83" fmla="*/ 1488 w 10000"/>
                <a:gd name="connsiteY83" fmla="*/ 2768 h 9886"/>
                <a:gd name="connsiteX84" fmla="*/ 1570 w 10000"/>
                <a:gd name="connsiteY84" fmla="*/ 2481 h 9886"/>
                <a:gd name="connsiteX85" fmla="*/ 1670 w 10000"/>
                <a:gd name="connsiteY85" fmla="*/ 2215 h 9886"/>
                <a:gd name="connsiteX86" fmla="*/ 1795 w 10000"/>
                <a:gd name="connsiteY86" fmla="*/ 1963 h 9886"/>
                <a:gd name="connsiteX87" fmla="*/ 1938 w 10000"/>
                <a:gd name="connsiteY87" fmla="*/ 1742 h 9886"/>
                <a:gd name="connsiteX88" fmla="*/ 2095 w 10000"/>
                <a:gd name="connsiteY88" fmla="*/ 1541 h 9886"/>
                <a:gd name="connsiteX89" fmla="*/ 2270 w 10000"/>
                <a:gd name="connsiteY89" fmla="*/ 1355 h 9886"/>
                <a:gd name="connsiteX90" fmla="*/ 2459 w 10000"/>
                <a:gd name="connsiteY90" fmla="*/ 1208 h 9886"/>
                <a:gd name="connsiteX91" fmla="*/ 2655 w 10000"/>
                <a:gd name="connsiteY91" fmla="*/ 1082 h 9886"/>
                <a:gd name="connsiteX92" fmla="*/ 2873 w 10000"/>
                <a:gd name="connsiteY92" fmla="*/ 999 h 9886"/>
                <a:gd name="connsiteX93" fmla="*/ 3094 w 10000"/>
                <a:gd name="connsiteY93" fmla="*/ 939 h 9886"/>
                <a:gd name="connsiteX94" fmla="*/ 3323 w 10000"/>
                <a:gd name="connsiteY94" fmla="*/ 919 h 9886"/>
                <a:gd name="connsiteX95" fmla="*/ 3537 w 10000"/>
                <a:gd name="connsiteY95" fmla="*/ 939 h 9886"/>
                <a:gd name="connsiteX96" fmla="*/ 3744 w 10000"/>
                <a:gd name="connsiteY96" fmla="*/ 984 h 9886"/>
                <a:gd name="connsiteX97" fmla="*/ 3911 w 10000"/>
                <a:gd name="connsiteY97" fmla="*/ 764 h 9886"/>
                <a:gd name="connsiteX98" fmla="*/ 4094 w 10000"/>
                <a:gd name="connsiteY98" fmla="*/ 571 h 9886"/>
                <a:gd name="connsiteX99" fmla="*/ 4290 w 10000"/>
                <a:gd name="connsiteY99" fmla="*/ 396 h 9886"/>
                <a:gd name="connsiteX100" fmla="*/ 4490 w 10000"/>
                <a:gd name="connsiteY100" fmla="*/ 258 h 9886"/>
                <a:gd name="connsiteX101" fmla="*/ 4707 w 10000"/>
                <a:gd name="connsiteY101" fmla="*/ 144 h 9886"/>
                <a:gd name="connsiteX102" fmla="*/ 4925 w 10000"/>
                <a:gd name="connsiteY102" fmla="*/ 65 h 9886"/>
                <a:gd name="connsiteX103" fmla="*/ 5157 w 10000"/>
                <a:gd name="connsiteY103" fmla="*/ 18 h 9886"/>
                <a:gd name="connsiteX104" fmla="*/ 5389 w 10000"/>
                <a:gd name="connsiteY104" fmla="*/ 0 h 9886"/>
                <a:gd name="connsiteX0" fmla="*/ 5389 w 10000"/>
                <a:gd name="connsiteY0" fmla="*/ 0 h 9872"/>
                <a:gd name="connsiteX1" fmla="*/ 5621 w 10000"/>
                <a:gd name="connsiteY1" fmla="*/ 14 h 9872"/>
                <a:gd name="connsiteX2" fmla="*/ 5846 w 10000"/>
                <a:gd name="connsiteY2" fmla="*/ 66 h 9872"/>
                <a:gd name="connsiteX3" fmla="*/ 6067 w 10000"/>
                <a:gd name="connsiteY3" fmla="*/ 146 h 9872"/>
                <a:gd name="connsiteX4" fmla="*/ 6278 w 10000"/>
                <a:gd name="connsiteY4" fmla="*/ 256 h 9872"/>
                <a:gd name="connsiteX5" fmla="*/ 6478 w 10000"/>
                <a:gd name="connsiteY5" fmla="*/ 387 h 9872"/>
                <a:gd name="connsiteX6" fmla="*/ 6667 w 10000"/>
                <a:gd name="connsiteY6" fmla="*/ 552 h 9872"/>
                <a:gd name="connsiteX7" fmla="*/ 6842 w 10000"/>
                <a:gd name="connsiteY7" fmla="*/ 744 h 9872"/>
                <a:gd name="connsiteX8" fmla="*/ 7002 w 10000"/>
                <a:gd name="connsiteY8" fmla="*/ 955 h 9872"/>
                <a:gd name="connsiteX9" fmla="*/ 7148 w 10000"/>
                <a:gd name="connsiteY9" fmla="*/ 1192 h 9872"/>
                <a:gd name="connsiteX10" fmla="*/ 7284 w 10000"/>
                <a:gd name="connsiteY10" fmla="*/ 1449 h 9872"/>
                <a:gd name="connsiteX11" fmla="*/ 7395 w 10000"/>
                <a:gd name="connsiteY11" fmla="*/ 1720 h 9872"/>
                <a:gd name="connsiteX12" fmla="*/ 7484 w 10000"/>
                <a:gd name="connsiteY12" fmla="*/ 2010 h 9872"/>
                <a:gd name="connsiteX13" fmla="*/ 7705 w 10000"/>
                <a:gd name="connsiteY13" fmla="*/ 2072 h 9872"/>
                <a:gd name="connsiteX14" fmla="*/ 7912 w 10000"/>
                <a:gd name="connsiteY14" fmla="*/ 2157 h 9872"/>
                <a:gd name="connsiteX15" fmla="*/ 8108 w 10000"/>
                <a:gd name="connsiteY15" fmla="*/ 2283 h 9872"/>
                <a:gd name="connsiteX16" fmla="*/ 8294 w 10000"/>
                <a:gd name="connsiteY16" fmla="*/ 2433 h 9872"/>
                <a:gd name="connsiteX17" fmla="*/ 8465 w 10000"/>
                <a:gd name="connsiteY17" fmla="*/ 2610 h 9872"/>
                <a:gd name="connsiteX18" fmla="*/ 8619 w 10000"/>
                <a:gd name="connsiteY18" fmla="*/ 2811 h 9872"/>
                <a:gd name="connsiteX19" fmla="*/ 8762 w 10000"/>
                <a:gd name="connsiteY19" fmla="*/ 3023 h 9872"/>
                <a:gd name="connsiteX20" fmla="*/ 8883 w 10000"/>
                <a:gd name="connsiteY20" fmla="*/ 3271 h 9872"/>
                <a:gd name="connsiteX21" fmla="*/ 8986 w 10000"/>
                <a:gd name="connsiteY21" fmla="*/ 3534 h 9872"/>
                <a:gd name="connsiteX22" fmla="*/ 9069 w 10000"/>
                <a:gd name="connsiteY22" fmla="*/ 3810 h 9872"/>
                <a:gd name="connsiteX23" fmla="*/ 9129 w 10000"/>
                <a:gd name="connsiteY23" fmla="*/ 4108 h 9872"/>
                <a:gd name="connsiteX24" fmla="*/ 9168 w 10000"/>
                <a:gd name="connsiteY24" fmla="*/ 4413 h 9872"/>
                <a:gd name="connsiteX25" fmla="*/ 9183 w 10000"/>
                <a:gd name="connsiteY25" fmla="*/ 4731 h 9872"/>
                <a:gd name="connsiteX26" fmla="*/ 9176 w 10000"/>
                <a:gd name="connsiteY26" fmla="*/ 4892 h 9872"/>
                <a:gd name="connsiteX27" fmla="*/ 9340 w 10000"/>
                <a:gd name="connsiteY27" fmla="*/ 5053 h 9872"/>
                <a:gd name="connsiteX28" fmla="*/ 9486 w 10000"/>
                <a:gd name="connsiteY28" fmla="*/ 5228 h 9872"/>
                <a:gd name="connsiteX29" fmla="*/ 9618 w 10000"/>
                <a:gd name="connsiteY29" fmla="*/ 5433 h 9872"/>
                <a:gd name="connsiteX30" fmla="*/ 9729 w 10000"/>
                <a:gd name="connsiteY30" fmla="*/ 5657 h 9872"/>
                <a:gd name="connsiteX31" fmla="*/ 9825 w 10000"/>
                <a:gd name="connsiteY31" fmla="*/ 5893 h 9872"/>
                <a:gd name="connsiteX32" fmla="*/ 9904 w 10000"/>
                <a:gd name="connsiteY32" fmla="*/ 6139 h 9872"/>
                <a:gd name="connsiteX33" fmla="*/ 9957 w 10000"/>
                <a:gd name="connsiteY33" fmla="*/ 6406 h 9872"/>
                <a:gd name="connsiteX34" fmla="*/ 9993 w 10000"/>
                <a:gd name="connsiteY34" fmla="*/ 6680 h 9872"/>
                <a:gd name="connsiteX35" fmla="*/ 10000 w 10000"/>
                <a:gd name="connsiteY35" fmla="*/ 6962 h 9872"/>
                <a:gd name="connsiteX36" fmla="*/ 9989 w 10000"/>
                <a:gd name="connsiteY36" fmla="*/ 7264 h 9872"/>
                <a:gd name="connsiteX37" fmla="*/ 9950 w 10000"/>
                <a:gd name="connsiteY37" fmla="*/ 7554 h 9872"/>
                <a:gd name="connsiteX38" fmla="*/ 9889 w 10000"/>
                <a:gd name="connsiteY38" fmla="*/ 7838 h 9872"/>
                <a:gd name="connsiteX39" fmla="*/ 9804 w 10000"/>
                <a:gd name="connsiteY39" fmla="*/ 8099 h 9872"/>
                <a:gd name="connsiteX40" fmla="*/ 9693 w 10000"/>
                <a:gd name="connsiteY40" fmla="*/ 8340 h 9872"/>
                <a:gd name="connsiteX41" fmla="*/ 9568 w 10000"/>
                <a:gd name="connsiteY41" fmla="*/ 8567 h 9872"/>
                <a:gd name="connsiteX42" fmla="*/ 9429 w 10000"/>
                <a:gd name="connsiteY42" fmla="*/ 8767 h 9872"/>
                <a:gd name="connsiteX43" fmla="*/ 9268 w 10000"/>
                <a:gd name="connsiteY43" fmla="*/ 8944 h 9872"/>
                <a:gd name="connsiteX44" fmla="*/ 9090 w 10000"/>
                <a:gd name="connsiteY44" fmla="*/ 9095 h 9872"/>
                <a:gd name="connsiteX45" fmla="*/ 8904 w 10000"/>
                <a:gd name="connsiteY45" fmla="*/ 9213 h 9872"/>
                <a:gd name="connsiteX46" fmla="*/ 8708 w 10000"/>
                <a:gd name="connsiteY46" fmla="*/ 9306 h 9872"/>
                <a:gd name="connsiteX47" fmla="*/ 8501 w 10000"/>
                <a:gd name="connsiteY47" fmla="*/ 9361 h 9872"/>
                <a:gd name="connsiteX48" fmla="*/ 8287 w 10000"/>
                <a:gd name="connsiteY48" fmla="*/ 9380 h 9872"/>
                <a:gd name="connsiteX49" fmla="*/ 8287 w 10000"/>
                <a:gd name="connsiteY49" fmla="*/ 9380 h 9872"/>
                <a:gd name="connsiteX50" fmla="*/ 7812 w 10000"/>
                <a:gd name="connsiteY50" fmla="*/ 9380 h 9872"/>
                <a:gd name="connsiteX51" fmla="*/ 7812 w 10000"/>
                <a:gd name="connsiteY51" fmla="*/ 9872 h 9872"/>
                <a:gd name="connsiteX52" fmla="*/ 3737 w 10000"/>
                <a:gd name="connsiteY52" fmla="*/ 9380 h 9872"/>
                <a:gd name="connsiteX53" fmla="*/ 2188 w 10000"/>
                <a:gd name="connsiteY53" fmla="*/ 9380 h 9872"/>
                <a:gd name="connsiteX54" fmla="*/ 1949 w 10000"/>
                <a:gd name="connsiteY54" fmla="*/ 9361 h 9872"/>
                <a:gd name="connsiteX55" fmla="*/ 1717 w 10000"/>
                <a:gd name="connsiteY55" fmla="*/ 9306 h 9872"/>
                <a:gd name="connsiteX56" fmla="*/ 1495 w 10000"/>
                <a:gd name="connsiteY56" fmla="*/ 9218 h 9872"/>
                <a:gd name="connsiteX57" fmla="*/ 1285 w 10000"/>
                <a:gd name="connsiteY57" fmla="*/ 9104 h 9872"/>
                <a:gd name="connsiteX58" fmla="*/ 1081 w 10000"/>
                <a:gd name="connsiteY58" fmla="*/ 8960 h 9872"/>
                <a:gd name="connsiteX59" fmla="*/ 896 w 10000"/>
                <a:gd name="connsiteY59" fmla="*/ 8780 h 9872"/>
                <a:gd name="connsiteX60" fmla="*/ 721 w 10000"/>
                <a:gd name="connsiteY60" fmla="*/ 8582 h 9872"/>
                <a:gd name="connsiteX61" fmla="*/ 564 w 10000"/>
                <a:gd name="connsiteY61" fmla="*/ 8361 h 9872"/>
                <a:gd name="connsiteX62" fmla="*/ 421 w 10000"/>
                <a:gd name="connsiteY62" fmla="*/ 8115 h 9872"/>
                <a:gd name="connsiteX63" fmla="*/ 296 w 10000"/>
                <a:gd name="connsiteY63" fmla="*/ 7854 h 9872"/>
                <a:gd name="connsiteX64" fmla="*/ 193 w 10000"/>
                <a:gd name="connsiteY64" fmla="*/ 7564 h 9872"/>
                <a:gd name="connsiteX65" fmla="*/ 111 w 10000"/>
                <a:gd name="connsiteY65" fmla="*/ 7269 h 9872"/>
                <a:gd name="connsiteX66" fmla="*/ 46 w 10000"/>
                <a:gd name="connsiteY66" fmla="*/ 6953 h 9872"/>
                <a:gd name="connsiteX67" fmla="*/ 11 w 10000"/>
                <a:gd name="connsiteY67" fmla="*/ 6631 h 9872"/>
                <a:gd name="connsiteX68" fmla="*/ 0 w 10000"/>
                <a:gd name="connsiteY68" fmla="*/ 6300 h 9872"/>
                <a:gd name="connsiteX69" fmla="*/ 7 w 10000"/>
                <a:gd name="connsiteY69" fmla="*/ 5979 h 9872"/>
                <a:gd name="connsiteX70" fmla="*/ 43 w 10000"/>
                <a:gd name="connsiteY70" fmla="*/ 5668 h 9872"/>
                <a:gd name="connsiteX71" fmla="*/ 96 w 10000"/>
                <a:gd name="connsiteY71" fmla="*/ 5368 h 9872"/>
                <a:gd name="connsiteX72" fmla="*/ 175 w 10000"/>
                <a:gd name="connsiteY72" fmla="*/ 5081 h 9872"/>
                <a:gd name="connsiteX73" fmla="*/ 271 w 10000"/>
                <a:gd name="connsiteY73" fmla="*/ 4800 h 9872"/>
                <a:gd name="connsiteX74" fmla="*/ 385 w 10000"/>
                <a:gd name="connsiteY74" fmla="*/ 4551 h 9872"/>
                <a:gd name="connsiteX75" fmla="*/ 517 w 10000"/>
                <a:gd name="connsiteY75" fmla="*/ 4306 h 9872"/>
                <a:gd name="connsiteX76" fmla="*/ 667 w 10000"/>
                <a:gd name="connsiteY76" fmla="*/ 4078 h 9872"/>
                <a:gd name="connsiteX77" fmla="*/ 828 w 10000"/>
                <a:gd name="connsiteY77" fmla="*/ 3880 h 9872"/>
                <a:gd name="connsiteX78" fmla="*/ 1003 w 10000"/>
                <a:gd name="connsiteY78" fmla="*/ 3700 h 9872"/>
                <a:gd name="connsiteX79" fmla="*/ 1196 w 10000"/>
                <a:gd name="connsiteY79" fmla="*/ 3544 h 9872"/>
                <a:gd name="connsiteX80" fmla="*/ 1395 w 10000"/>
                <a:gd name="connsiteY80" fmla="*/ 3418 h 9872"/>
                <a:gd name="connsiteX81" fmla="*/ 1431 w 10000"/>
                <a:gd name="connsiteY81" fmla="*/ 3101 h 9872"/>
                <a:gd name="connsiteX82" fmla="*/ 1488 w 10000"/>
                <a:gd name="connsiteY82" fmla="*/ 2800 h 9872"/>
                <a:gd name="connsiteX83" fmla="*/ 1570 w 10000"/>
                <a:gd name="connsiteY83" fmla="*/ 2510 h 9872"/>
                <a:gd name="connsiteX84" fmla="*/ 1670 w 10000"/>
                <a:gd name="connsiteY84" fmla="*/ 2241 h 9872"/>
                <a:gd name="connsiteX85" fmla="*/ 1795 w 10000"/>
                <a:gd name="connsiteY85" fmla="*/ 1986 h 9872"/>
                <a:gd name="connsiteX86" fmla="*/ 1938 w 10000"/>
                <a:gd name="connsiteY86" fmla="*/ 1762 h 9872"/>
                <a:gd name="connsiteX87" fmla="*/ 2095 w 10000"/>
                <a:gd name="connsiteY87" fmla="*/ 1559 h 9872"/>
                <a:gd name="connsiteX88" fmla="*/ 2270 w 10000"/>
                <a:gd name="connsiteY88" fmla="*/ 1371 h 9872"/>
                <a:gd name="connsiteX89" fmla="*/ 2459 w 10000"/>
                <a:gd name="connsiteY89" fmla="*/ 1222 h 9872"/>
                <a:gd name="connsiteX90" fmla="*/ 2655 w 10000"/>
                <a:gd name="connsiteY90" fmla="*/ 1094 h 9872"/>
                <a:gd name="connsiteX91" fmla="*/ 2873 w 10000"/>
                <a:gd name="connsiteY91" fmla="*/ 1011 h 9872"/>
                <a:gd name="connsiteX92" fmla="*/ 3094 w 10000"/>
                <a:gd name="connsiteY92" fmla="*/ 950 h 9872"/>
                <a:gd name="connsiteX93" fmla="*/ 3323 w 10000"/>
                <a:gd name="connsiteY93" fmla="*/ 930 h 9872"/>
                <a:gd name="connsiteX94" fmla="*/ 3537 w 10000"/>
                <a:gd name="connsiteY94" fmla="*/ 950 h 9872"/>
                <a:gd name="connsiteX95" fmla="*/ 3744 w 10000"/>
                <a:gd name="connsiteY95" fmla="*/ 995 h 9872"/>
                <a:gd name="connsiteX96" fmla="*/ 3911 w 10000"/>
                <a:gd name="connsiteY96" fmla="*/ 773 h 9872"/>
                <a:gd name="connsiteX97" fmla="*/ 4094 w 10000"/>
                <a:gd name="connsiteY97" fmla="*/ 578 h 9872"/>
                <a:gd name="connsiteX98" fmla="*/ 4290 w 10000"/>
                <a:gd name="connsiteY98" fmla="*/ 401 h 9872"/>
                <a:gd name="connsiteX99" fmla="*/ 4490 w 10000"/>
                <a:gd name="connsiteY99" fmla="*/ 261 h 9872"/>
                <a:gd name="connsiteX100" fmla="*/ 4707 w 10000"/>
                <a:gd name="connsiteY100" fmla="*/ 146 h 9872"/>
                <a:gd name="connsiteX101" fmla="*/ 4925 w 10000"/>
                <a:gd name="connsiteY101" fmla="*/ 66 h 9872"/>
                <a:gd name="connsiteX102" fmla="*/ 5157 w 10000"/>
                <a:gd name="connsiteY102" fmla="*/ 18 h 9872"/>
                <a:gd name="connsiteX103" fmla="*/ 5389 w 10000"/>
                <a:gd name="connsiteY103" fmla="*/ 0 h 9872"/>
                <a:gd name="connsiteX0" fmla="*/ 5389 w 10000"/>
                <a:gd name="connsiteY0" fmla="*/ 0 h 9502"/>
                <a:gd name="connsiteX1" fmla="*/ 5621 w 10000"/>
                <a:gd name="connsiteY1" fmla="*/ 14 h 9502"/>
                <a:gd name="connsiteX2" fmla="*/ 5846 w 10000"/>
                <a:gd name="connsiteY2" fmla="*/ 67 h 9502"/>
                <a:gd name="connsiteX3" fmla="*/ 6067 w 10000"/>
                <a:gd name="connsiteY3" fmla="*/ 148 h 9502"/>
                <a:gd name="connsiteX4" fmla="*/ 6278 w 10000"/>
                <a:gd name="connsiteY4" fmla="*/ 259 h 9502"/>
                <a:gd name="connsiteX5" fmla="*/ 6478 w 10000"/>
                <a:gd name="connsiteY5" fmla="*/ 392 h 9502"/>
                <a:gd name="connsiteX6" fmla="*/ 6667 w 10000"/>
                <a:gd name="connsiteY6" fmla="*/ 559 h 9502"/>
                <a:gd name="connsiteX7" fmla="*/ 6842 w 10000"/>
                <a:gd name="connsiteY7" fmla="*/ 754 h 9502"/>
                <a:gd name="connsiteX8" fmla="*/ 7002 w 10000"/>
                <a:gd name="connsiteY8" fmla="*/ 967 h 9502"/>
                <a:gd name="connsiteX9" fmla="*/ 7148 w 10000"/>
                <a:gd name="connsiteY9" fmla="*/ 1207 h 9502"/>
                <a:gd name="connsiteX10" fmla="*/ 7284 w 10000"/>
                <a:gd name="connsiteY10" fmla="*/ 1468 h 9502"/>
                <a:gd name="connsiteX11" fmla="*/ 7395 w 10000"/>
                <a:gd name="connsiteY11" fmla="*/ 1742 h 9502"/>
                <a:gd name="connsiteX12" fmla="*/ 7484 w 10000"/>
                <a:gd name="connsiteY12" fmla="*/ 2036 h 9502"/>
                <a:gd name="connsiteX13" fmla="*/ 7705 w 10000"/>
                <a:gd name="connsiteY13" fmla="*/ 2099 h 9502"/>
                <a:gd name="connsiteX14" fmla="*/ 7912 w 10000"/>
                <a:gd name="connsiteY14" fmla="*/ 2185 h 9502"/>
                <a:gd name="connsiteX15" fmla="*/ 8108 w 10000"/>
                <a:gd name="connsiteY15" fmla="*/ 2313 h 9502"/>
                <a:gd name="connsiteX16" fmla="*/ 8294 w 10000"/>
                <a:gd name="connsiteY16" fmla="*/ 2465 h 9502"/>
                <a:gd name="connsiteX17" fmla="*/ 8465 w 10000"/>
                <a:gd name="connsiteY17" fmla="*/ 2644 h 9502"/>
                <a:gd name="connsiteX18" fmla="*/ 8619 w 10000"/>
                <a:gd name="connsiteY18" fmla="*/ 2847 h 9502"/>
                <a:gd name="connsiteX19" fmla="*/ 8762 w 10000"/>
                <a:gd name="connsiteY19" fmla="*/ 3062 h 9502"/>
                <a:gd name="connsiteX20" fmla="*/ 8883 w 10000"/>
                <a:gd name="connsiteY20" fmla="*/ 3313 h 9502"/>
                <a:gd name="connsiteX21" fmla="*/ 8986 w 10000"/>
                <a:gd name="connsiteY21" fmla="*/ 3580 h 9502"/>
                <a:gd name="connsiteX22" fmla="*/ 9069 w 10000"/>
                <a:gd name="connsiteY22" fmla="*/ 3859 h 9502"/>
                <a:gd name="connsiteX23" fmla="*/ 9129 w 10000"/>
                <a:gd name="connsiteY23" fmla="*/ 4161 h 9502"/>
                <a:gd name="connsiteX24" fmla="*/ 9168 w 10000"/>
                <a:gd name="connsiteY24" fmla="*/ 4470 h 9502"/>
                <a:gd name="connsiteX25" fmla="*/ 9183 w 10000"/>
                <a:gd name="connsiteY25" fmla="*/ 4792 h 9502"/>
                <a:gd name="connsiteX26" fmla="*/ 9176 w 10000"/>
                <a:gd name="connsiteY26" fmla="*/ 4955 h 9502"/>
                <a:gd name="connsiteX27" fmla="*/ 9340 w 10000"/>
                <a:gd name="connsiteY27" fmla="*/ 5119 h 9502"/>
                <a:gd name="connsiteX28" fmla="*/ 9486 w 10000"/>
                <a:gd name="connsiteY28" fmla="*/ 5296 h 9502"/>
                <a:gd name="connsiteX29" fmla="*/ 9618 w 10000"/>
                <a:gd name="connsiteY29" fmla="*/ 5503 h 9502"/>
                <a:gd name="connsiteX30" fmla="*/ 9729 w 10000"/>
                <a:gd name="connsiteY30" fmla="*/ 5730 h 9502"/>
                <a:gd name="connsiteX31" fmla="*/ 9825 w 10000"/>
                <a:gd name="connsiteY31" fmla="*/ 5969 h 9502"/>
                <a:gd name="connsiteX32" fmla="*/ 9904 w 10000"/>
                <a:gd name="connsiteY32" fmla="*/ 6219 h 9502"/>
                <a:gd name="connsiteX33" fmla="*/ 9957 w 10000"/>
                <a:gd name="connsiteY33" fmla="*/ 6489 h 9502"/>
                <a:gd name="connsiteX34" fmla="*/ 9993 w 10000"/>
                <a:gd name="connsiteY34" fmla="*/ 6767 h 9502"/>
                <a:gd name="connsiteX35" fmla="*/ 10000 w 10000"/>
                <a:gd name="connsiteY35" fmla="*/ 7052 h 9502"/>
                <a:gd name="connsiteX36" fmla="*/ 9989 w 10000"/>
                <a:gd name="connsiteY36" fmla="*/ 7358 h 9502"/>
                <a:gd name="connsiteX37" fmla="*/ 9950 w 10000"/>
                <a:gd name="connsiteY37" fmla="*/ 7652 h 9502"/>
                <a:gd name="connsiteX38" fmla="*/ 9889 w 10000"/>
                <a:gd name="connsiteY38" fmla="*/ 7940 h 9502"/>
                <a:gd name="connsiteX39" fmla="*/ 9804 w 10000"/>
                <a:gd name="connsiteY39" fmla="*/ 8204 h 9502"/>
                <a:gd name="connsiteX40" fmla="*/ 9693 w 10000"/>
                <a:gd name="connsiteY40" fmla="*/ 8448 h 9502"/>
                <a:gd name="connsiteX41" fmla="*/ 9568 w 10000"/>
                <a:gd name="connsiteY41" fmla="*/ 8678 h 9502"/>
                <a:gd name="connsiteX42" fmla="*/ 9429 w 10000"/>
                <a:gd name="connsiteY42" fmla="*/ 8881 h 9502"/>
                <a:gd name="connsiteX43" fmla="*/ 9268 w 10000"/>
                <a:gd name="connsiteY43" fmla="*/ 9060 h 9502"/>
                <a:gd name="connsiteX44" fmla="*/ 9090 w 10000"/>
                <a:gd name="connsiteY44" fmla="*/ 9213 h 9502"/>
                <a:gd name="connsiteX45" fmla="*/ 8904 w 10000"/>
                <a:gd name="connsiteY45" fmla="*/ 9332 h 9502"/>
                <a:gd name="connsiteX46" fmla="*/ 8708 w 10000"/>
                <a:gd name="connsiteY46" fmla="*/ 9427 h 9502"/>
                <a:gd name="connsiteX47" fmla="*/ 8501 w 10000"/>
                <a:gd name="connsiteY47" fmla="*/ 9482 h 9502"/>
                <a:gd name="connsiteX48" fmla="*/ 8287 w 10000"/>
                <a:gd name="connsiteY48" fmla="*/ 9502 h 9502"/>
                <a:gd name="connsiteX49" fmla="*/ 8287 w 10000"/>
                <a:gd name="connsiteY49" fmla="*/ 9502 h 9502"/>
                <a:gd name="connsiteX50" fmla="*/ 7812 w 10000"/>
                <a:gd name="connsiteY50" fmla="*/ 9502 h 9502"/>
                <a:gd name="connsiteX51" fmla="*/ 3737 w 10000"/>
                <a:gd name="connsiteY51" fmla="*/ 9502 h 9502"/>
                <a:gd name="connsiteX52" fmla="*/ 2188 w 10000"/>
                <a:gd name="connsiteY52" fmla="*/ 9502 h 9502"/>
                <a:gd name="connsiteX53" fmla="*/ 1949 w 10000"/>
                <a:gd name="connsiteY53" fmla="*/ 9482 h 9502"/>
                <a:gd name="connsiteX54" fmla="*/ 1717 w 10000"/>
                <a:gd name="connsiteY54" fmla="*/ 9427 h 9502"/>
                <a:gd name="connsiteX55" fmla="*/ 1495 w 10000"/>
                <a:gd name="connsiteY55" fmla="*/ 9338 h 9502"/>
                <a:gd name="connsiteX56" fmla="*/ 1285 w 10000"/>
                <a:gd name="connsiteY56" fmla="*/ 9222 h 9502"/>
                <a:gd name="connsiteX57" fmla="*/ 1081 w 10000"/>
                <a:gd name="connsiteY57" fmla="*/ 9076 h 9502"/>
                <a:gd name="connsiteX58" fmla="*/ 896 w 10000"/>
                <a:gd name="connsiteY58" fmla="*/ 8894 h 9502"/>
                <a:gd name="connsiteX59" fmla="*/ 721 w 10000"/>
                <a:gd name="connsiteY59" fmla="*/ 8693 h 9502"/>
                <a:gd name="connsiteX60" fmla="*/ 564 w 10000"/>
                <a:gd name="connsiteY60" fmla="*/ 8469 h 9502"/>
                <a:gd name="connsiteX61" fmla="*/ 421 w 10000"/>
                <a:gd name="connsiteY61" fmla="*/ 8220 h 9502"/>
                <a:gd name="connsiteX62" fmla="*/ 296 w 10000"/>
                <a:gd name="connsiteY62" fmla="*/ 7956 h 9502"/>
                <a:gd name="connsiteX63" fmla="*/ 193 w 10000"/>
                <a:gd name="connsiteY63" fmla="*/ 7662 h 9502"/>
                <a:gd name="connsiteX64" fmla="*/ 111 w 10000"/>
                <a:gd name="connsiteY64" fmla="*/ 7363 h 9502"/>
                <a:gd name="connsiteX65" fmla="*/ 46 w 10000"/>
                <a:gd name="connsiteY65" fmla="*/ 7043 h 9502"/>
                <a:gd name="connsiteX66" fmla="*/ 11 w 10000"/>
                <a:gd name="connsiteY66" fmla="*/ 6717 h 9502"/>
                <a:gd name="connsiteX67" fmla="*/ 0 w 10000"/>
                <a:gd name="connsiteY67" fmla="*/ 6382 h 9502"/>
                <a:gd name="connsiteX68" fmla="*/ 7 w 10000"/>
                <a:gd name="connsiteY68" fmla="*/ 6057 h 9502"/>
                <a:gd name="connsiteX69" fmla="*/ 43 w 10000"/>
                <a:gd name="connsiteY69" fmla="*/ 5741 h 9502"/>
                <a:gd name="connsiteX70" fmla="*/ 96 w 10000"/>
                <a:gd name="connsiteY70" fmla="*/ 5438 h 9502"/>
                <a:gd name="connsiteX71" fmla="*/ 175 w 10000"/>
                <a:gd name="connsiteY71" fmla="*/ 5147 h 9502"/>
                <a:gd name="connsiteX72" fmla="*/ 271 w 10000"/>
                <a:gd name="connsiteY72" fmla="*/ 4862 h 9502"/>
                <a:gd name="connsiteX73" fmla="*/ 385 w 10000"/>
                <a:gd name="connsiteY73" fmla="*/ 4610 h 9502"/>
                <a:gd name="connsiteX74" fmla="*/ 517 w 10000"/>
                <a:gd name="connsiteY74" fmla="*/ 4362 h 9502"/>
                <a:gd name="connsiteX75" fmla="*/ 667 w 10000"/>
                <a:gd name="connsiteY75" fmla="*/ 4131 h 9502"/>
                <a:gd name="connsiteX76" fmla="*/ 828 w 10000"/>
                <a:gd name="connsiteY76" fmla="*/ 3930 h 9502"/>
                <a:gd name="connsiteX77" fmla="*/ 1003 w 10000"/>
                <a:gd name="connsiteY77" fmla="*/ 3748 h 9502"/>
                <a:gd name="connsiteX78" fmla="*/ 1196 w 10000"/>
                <a:gd name="connsiteY78" fmla="*/ 3590 h 9502"/>
                <a:gd name="connsiteX79" fmla="*/ 1395 w 10000"/>
                <a:gd name="connsiteY79" fmla="*/ 3462 h 9502"/>
                <a:gd name="connsiteX80" fmla="*/ 1431 w 10000"/>
                <a:gd name="connsiteY80" fmla="*/ 3141 h 9502"/>
                <a:gd name="connsiteX81" fmla="*/ 1488 w 10000"/>
                <a:gd name="connsiteY81" fmla="*/ 2836 h 9502"/>
                <a:gd name="connsiteX82" fmla="*/ 1570 w 10000"/>
                <a:gd name="connsiteY82" fmla="*/ 2543 h 9502"/>
                <a:gd name="connsiteX83" fmla="*/ 1670 w 10000"/>
                <a:gd name="connsiteY83" fmla="*/ 2270 h 9502"/>
                <a:gd name="connsiteX84" fmla="*/ 1795 w 10000"/>
                <a:gd name="connsiteY84" fmla="*/ 2012 h 9502"/>
                <a:gd name="connsiteX85" fmla="*/ 1938 w 10000"/>
                <a:gd name="connsiteY85" fmla="*/ 1785 h 9502"/>
                <a:gd name="connsiteX86" fmla="*/ 2095 w 10000"/>
                <a:gd name="connsiteY86" fmla="*/ 1579 h 9502"/>
                <a:gd name="connsiteX87" fmla="*/ 2270 w 10000"/>
                <a:gd name="connsiteY87" fmla="*/ 1389 h 9502"/>
                <a:gd name="connsiteX88" fmla="*/ 2459 w 10000"/>
                <a:gd name="connsiteY88" fmla="*/ 1238 h 9502"/>
                <a:gd name="connsiteX89" fmla="*/ 2655 w 10000"/>
                <a:gd name="connsiteY89" fmla="*/ 1108 h 9502"/>
                <a:gd name="connsiteX90" fmla="*/ 2873 w 10000"/>
                <a:gd name="connsiteY90" fmla="*/ 1024 h 9502"/>
                <a:gd name="connsiteX91" fmla="*/ 3094 w 10000"/>
                <a:gd name="connsiteY91" fmla="*/ 962 h 9502"/>
                <a:gd name="connsiteX92" fmla="*/ 3323 w 10000"/>
                <a:gd name="connsiteY92" fmla="*/ 942 h 9502"/>
                <a:gd name="connsiteX93" fmla="*/ 3537 w 10000"/>
                <a:gd name="connsiteY93" fmla="*/ 962 h 9502"/>
                <a:gd name="connsiteX94" fmla="*/ 3744 w 10000"/>
                <a:gd name="connsiteY94" fmla="*/ 1008 h 9502"/>
                <a:gd name="connsiteX95" fmla="*/ 3911 w 10000"/>
                <a:gd name="connsiteY95" fmla="*/ 783 h 9502"/>
                <a:gd name="connsiteX96" fmla="*/ 4094 w 10000"/>
                <a:gd name="connsiteY96" fmla="*/ 585 h 9502"/>
                <a:gd name="connsiteX97" fmla="*/ 4290 w 10000"/>
                <a:gd name="connsiteY97" fmla="*/ 406 h 9502"/>
                <a:gd name="connsiteX98" fmla="*/ 4490 w 10000"/>
                <a:gd name="connsiteY98" fmla="*/ 264 h 9502"/>
                <a:gd name="connsiteX99" fmla="*/ 4707 w 10000"/>
                <a:gd name="connsiteY99" fmla="*/ 148 h 9502"/>
                <a:gd name="connsiteX100" fmla="*/ 4925 w 10000"/>
                <a:gd name="connsiteY100" fmla="*/ 67 h 9502"/>
                <a:gd name="connsiteX101" fmla="*/ 5157 w 10000"/>
                <a:gd name="connsiteY101" fmla="*/ 18 h 9502"/>
                <a:gd name="connsiteX102" fmla="*/ 5389 w 10000"/>
                <a:gd name="connsiteY102" fmla="*/ 0 h 9502"/>
                <a:gd name="connsiteX0" fmla="*/ 5389 w 10000"/>
                <a:gd name="connsiteY0" fmla="*/ 0 h 10000"/>
                <a:gd name="connsiteX1" fmla="*/ 5621 w 10000"/>
                <a:gd name="connsiteY1" fmla="*/ 15 h 10000"/>
                <a:gd name="connsiteX2" fmla="*/ 5846 w 10000"/>
                <a:gd name="connsiteY2" fmla="*/ 71 h 10000"/>
                <a:gd name="connsiteX3" fmla="*/ 6067 w 10000"/>
                <a:gd name="connsiteY3" fmla="*/ 156 h 10000"/>
                <a:gd name="connsiteX4" fmla="*/ 6278 w 10000"/>
                <a:gd name="connsiteY4" fmla="*/ 273 h 10000"/>
                <a:gd name="connsiteX5" fmla="*/ 6478 w 10000"/>
                <a:gd name="connsiteY5" fmla="*/ 413 h 10000"/>
                <a:gd name="connsiteX6" fmla="*/ 6667 w 10000"/>
                <a:gd name="connsiteY6" fmla="*/ 588 h 10000"/>
                <a:gd name="connsiteX7" fmla="*/ 6842 w 10000"/>
                <a:gd name="connsiteY7" fmla="*/ 794 h 10000"/>
                <a:gd name="connsiteX8" fmla="*/ 7002 w 10000"/>
                <a:gd name="connsiteY8" fmla="*/ 1018 h 10000"/>
                <a:gd name="connsiteX9" fmla="*/ 7148 w 10000"/>
                <a:gd name="connsiteY9" fmla="*/ 1270 h 10000"/>
                <a:gd name="connsiteX10" fmla="*/ 7284 w 10000"/>
                <a:gd name="connsiteY10" fmla="*/ 1545 h 10000"/>
                <a:gd name="connsiteX11" fmla="*/ 7395 w 10000"/>
                <a:gd name="connsiteY11" fmla="*/ 1833 h 10000"/>
                <a:gd name="connsiteX12" fmla="*/ 7484 w 10000"/>
                <a:gd name="connsiteY12" fmla="*/ 2143 h 10000"/>
                <a:gd name="connsiteX13" fmla="*/ 7705 w 10000"/>
                <a:gd name="connsiteY13" fmla="*/ 2209 h 10000"/>
                <a:gd name="connsiteX14" fmla="*/ 7912 w 10000"/>
                <a:gd name="connsiteY14" fmla="*/ 2300 h 10000"/>
                <a:gd name="connsiteX15" fmla="*/ 8108 w 10000"/>
                <a:gd name="connsiteY15" fmla="*/ 2434 h 10000"/>
                <a:gd name="connsiteX16" fmla="*/ 8294 w 10000"/>
                <a:gd name="connsiteY16" fmla="*/ 2594 h 10000"/>
                <a:gd name="connsiteX17" fmla="*/ 8465 w 10000"/>
                <a:gd name="connsiteY17" fmla="*/ 2783 h 10000"/>
                <a:gd name="connsiteX18" fmla="*/ 8619 w 10000"/>
                <a:gd name="connsiteY18" fmla="*/ 2996 h 10000"/>
                <a:gd name="connsiteX19" fmla="*/ 8762 w 10000"/>
                <a:gd name="connsiteY19" fmla="*/ 3222 h 10000"/>
                <a:gd name="connsiteX20" fmla="*/ 8883 w 10000"/>
                <a:gd name="connsiteY20" fmla="*/ 3487 h 10000"/>
                <a:gd name="connsiteX21" fmla="*/ 8986 w 10000"/>
                <a:gd name="connsiteY21" fmla="*/ 3768 h 10000"/>
                <a:gd name="connsiteX22" fmla="*/ 9069 w 10000"/>
                <a:gd name="connsiteY22" fmla="*/ 4061 h 10000"/>
                <a:gd name="connsiteX23" fmla="*/ 9129 w 10000"/>
                <a:gd name="connsiteY23" fmla="*/ 4379 h 10000"/>
                <a:gd name="connsiteX24" fmla="*/ 9168 w 10000"/>
                <a:gd name="connsiteY24" fmla="*/ 4704 h 10000"/>
                <a:gd name="connsiteX25" fmla="*/ 9183 w 10000"/>
                <a:gd name="connsiteY25" fmla="*/ 5043 h 10000"/>
                <a:gd name="connsiteX26" fmla="*/ 9176 w 10000"/>
                <a:gd name="connsiteY26" fmla="*/ 5215 h 10000"/>
                <a:gd name="connsiteX27" fmla="*/ 9340 w 10000"/>
                <a:gd name="connsiteY27" fmla="*/ 5387 h 10000"/>
                <a:gd name="connsiteX28" fmla="*/ 9486 w 10000"/>
                <a:gd name="connsiteY28" fmla="*/ 5574 h 10000"/>
                <a:gd name="connsiteX29" fmla="*/ 9618 w 10000"/>
                <a:gd name="connsiteY29" fmla="*/ 5791 h 10000"/>
                <a:gd name="connsiteX30" fmla="*/ 9729 w 10000"/>
                <a:gd name="connsiteY30" fmla="*/ 6030 h 10000"/>
                <a:gd name="connsiteX31" fmla="*/ 9825 w 10000"/>
                <a:gd name="connsiteY31" fmla="*/ 6282 h 10000"/>
                <a:gd name="connsiteX32" fmla="*/ 9904 w 10000"/>
                <a:gd name="connsiteY32" fmla="*/ 6545 h 10000"/>
                <a:gd name="connsiteX33" fmla="*/ 9957 w 10000"/>
                <a:gd name="connsiteY33" fmla="*/ 6829 h 10000"/>
                <a:gd name="connsiteX34" fmla="*/ 9993 w 10000"/>
                <a:gd name="connsiteY34" fmla="*/ 7122 h 10000"/>
                <a:gd name="connsiteX35" fmla="*/ 10000 w 10000"/>
                <a:gd name="connsiteY35" fmla="*/ 7422 h 10000"/>
                <a:gd name="connsiteX36" fmla="*/ 9989 w 10000"/>
                <a:gd name="connsiteY36" fmla="*/ 7744 h 10000"/>
                <a:gd name="connsiteX37" fmla="*/ 9950 w 10000"/>
                <a:gd name="connsiteY37" fmla="*/ 8053 h 10000"/>
                <a:gd name="connsiteX38" fmla="*/ 9889 w 10000"/>
                <a:gd name="connsiteY38" fmla="*/ 8356 h 10000"/>
                <a:gd name="connsiteX39" fmla="*/ 9804 w 10000"/>
                <a:gd name="connsiteY39" fmla="*/ 8634 h 10000"/>
                <a:gd name="connsiteX40" fmla="*/ 9693 w 10000"/>
                <a:gd name="connsiteY40" fmla="*/ 8891 h 10000"/>
                <a:gd name="connsiteX41" fmla="*/ 9568 w 10000"/>
                <a:gd name="connsiteY41" fmla="*/ 9133 h 10000"/>
                <a:gd name="connsiteX42" fmla="*/ 9429 w 10000"/>
                <a:gd name="connsiteY42" fmla="*/ 9346 h 10000"/>
                <a:gd name="connsiteX43" fmla="*/ 9268 w 10000"/>
                <a:gd name="connsiteY43" fmla="*/ 9535 h 10000"/>
                <a:gd name="connsiteX44" fmla="*/ 9090 w 10000"/>
                <a:gd name="connsiteY44" fmla="*/ 9696 h 10000"/>
                <a:gd name="connsiteX45" fmla="*/ 8904 w 10000"/>
                <a:gd name="connsiteY45" fmla="*/ 9821 h 10000"/>
                <a:gd name="connsiteX46" fmla="*/ 8708 w 10000"/>
                <a:gd name="connsiteY46" fmla="*/ 9921 h 10000"/>
                <a:gd name="connsiteX47" fmla="*/ 8501 w 10000"/>
                <a:gd name="connsiteY47" fmla="*/ 9979 h 10000"/>
                <a:gd name="connsiteX48" fmla="*/ 8287 w 10000"/>
                <a:gd name="connsiteY48" fmla="*/ 10000 h 10000"/>
                <a:gd name="connsiteX49" fmla="*/ 8287 w 10000"/>
                <a:gd name="connsiteY49" fmla="*/ 10000 h 10000"/>
                <a:gd name="connsiteX50" fmla="*/ 3737 w 10000"/>
                <a:gd name="connsiteY50" fmla="*/ 10000 h 10000"/>
                <a:gd name="connsiteX51" fmla="*/ 2188 w 10000"/>
                <a:gd name="connsiteY51" fmla="*/ 10000 h 10000"/>
                <a:gd name="connsiteX52" fmla="*/ 1949 w 10000"/>
                <a:gd name="connsiteY52" fmla="*/ 9979 h 10000"/>
                <a:gd name="connsiteX53" fmla="*/ 1717 w 10000"/>
                <a:gd name="connsiteY53" fmla="*/ 9921 h 10000"/>
                <a:gd name="connsiteX54" fmla="*/ 1495 w 10000"/>
                <a:gd name="connsiteY54" fmla="*/ 9827 h 10000"/>
                <a:gd name="connsiteX55" fmla="*/ 1285 w 10000"/>
                <a:gd name="connsiteY55" fmla="*/ 9705 h 10000"/>
                <a:gd name="connsiteX56" fmla="*/ 1081 w 10000"/>
                <a:gd name="connsiteY56" fmla="*/ 9552 h 10000"/>
                <a:gd name="connsiteX57" fmla="*/ 896 w 10000"/>
                <a:gd name="connsiteY57" fmla="*/ 9360 h 10000"/>
                <a:gd name="connsiteX58" fmla="*/ 721 w 10000"/>
                <a:gd name="connsiteY58" fmla="*/ 9149 h 10000"/>
                <a:gd name="connsiteX59" fmla="*/ 564 w 10000"/>
                <a:gd name="connsiteY59" fmla="*/ 8913 h 10000"/>
                <a:gd name="connsiteX60" fmla="*/ 421 w 10000"/>
                <a:gd name="connsiteY60" fmla="*/ 8651 h 10000"/>
                <a:gd name="connsiteX61" fmla="*/ 296 w 10000"/>
                <a:gd name="connsiteY61" fmla="*/ 8373 h 10000"/>
                <a:gd name="connsiteX62" fmla="*/ 193 w 10000"/>
                <a:gd name="connsiteY62" fmla="*/ 8064 h 10000"/>
                <a:gd name="connsiteX63" fmla="*/ 111 w 10000"/>
                <a:gd name="connsiteY63" fmla="*/ 7749 h 10000"/>
                <a:gd name="connsiteX64" fmla="*/ 46 w 10000"/>
                <a:gd name="connsiteY64" fmla="*/ 7412 h 10000"/>
                <a:gd name="connsiteX65" fmla="*/ 11 w 10000"/>
                <a:gd name="connsiteY65" fmla="*/ 7069 h 10000"/>
                <a:gd name="connsiteX66" fmla="*/ 0 w 10000"/>
                <a:gd name="connsiteY66" fmla="*/ 6716 h 10000"/>
                <a:gd name="connsiteX67" fmla="*/ 7 w 10000"/>
                <a:gd name="connsiteY67" fmla="*/ 6374 h 10000"/>
                <a:gd name="connsiteX68" fmla="*/ 43 w 10000"/>
                <a:gd name="connsiteY68" fmla="*/ 6042 h 10000"/>
                <a:gd name="connsiteX69" fmla="*/ 96 w 10000"/>
                <a:gd name="connsiteY69" fmla="*/ 5723 h 10000"/>
                <a:gd name="connsiteX70" fmla="*/ 175 w 10000"/>
                <a:gd name="connsiteY70" fmla="*/ 5417 h 10000"/>
                <a:gd name="connsiteX71" fmla="*/ 271 w 10000"/>
                <a:gd name="connsiteY71" fmla="*/ 5117 h 10000"/>
                <a:gd name="connsiteX72" fmla="*/ 385 w 10000"/>
                <a:gd name="connsiteY72" fmla="*/ 4852 h 10000"/>
                <a:gd name="connsiteX73" fmla="*/ 517 w 10000"/>
                <a:gd name="connsiteY73" fmla="*/ 4591 h 10000"/>
                <a:gd name="connsiteX74" fmla="*/ 667 w 10000"/>
                <a:gd name="connsiteY74" fmla="*/ 4348 h 10000"/>
                <a:gd name="connsiteX75" fmla="*/ 828 w 10000"/>
                <a:gd name="connsiteY75" fmla="*/ 4136 h 10000"/>
                <a:gd name="connsiteX76" fmla="*/ 1003 w 10000"/>
                <a:gd name="connsiteY76" fmla="*/ 3944 h 10000"/>
                <a:gd name="connsiteX77" fmla="*/ 1196 w 10000"/>
                <a:gd name="connsiteY77" fmla="*/ 3778 h 10000"/>
                <a:gd name="connsiteX78" fmla="*/ 1395 w 10000"/>
                <a:gd name="connsiteY78" fmla="*/ 3643 h 10000"/>
                <a:gd name="connsiteX79" fmla="*/ 1431 w 10000"/>
                <a:gd name="connsiteY79" fmla="*/ 3306 h 10000"/>
                <a:gd name="connsiteX80" fmla="*/ 1488 w 10000"/>
                <a:gd name="connsiteY80" fmla="*/ 2985 h 10000"/>
                <a:gd name="connsiteX81" fmla="*/ 1570 w 10000"/>
                <a:gd name="connsiteY81" fmla="*/ 2676 h 10000"/>
                <a:gd name="connsiteX82" fmla="*/ 1670 w 10000"/>
                <a:gd name="connsiteY82" fmla="*/ 2389 h 10000"/>
                <a:gd name="connsiteX83" fmla="*/ 1795 w 10000"/>
                <a:gd name="connsiteY83" fmla="*/ 2117 h 10000"/>
                <a:gd name="connsiteX84" fmla="*/ 1938 w 10000"/>
                <a:gd name="connsiteY84" fmla="*/ 1879 h 10000"/>
                <a:gd name="connsiteX85" fmla="*/ 2095 w 10000"/>
                <a:gd name="connsiteY85" fmla="*/ 1662 h 10000"/>
                <a:gd name="connsiteX86" fmla="*/ 2270 w 10000"/>
                <a:gd name="connsiteY86" fmla="*/ 1462 h 10000"/>
                <a:gd name="connsiteX87" fmla="*/ 2459 w 10000"/>
                <a:gd name="connsiteY87" fmla="*/ 1303 h 10000"/>
                <a:gd name="connsiteX88" fmla="*/ 2655 w 10000"/>
                <a:gd name="connsiteY88" fmla="*/ 1166 h 10000"/>
                <a:gd name="connsiteX89" fmla="*/ 2873 w 10000"/>
                <a:gd name="connsiteY89" fmla="*/ 1078 h 10000"/>
                <a:gd name="connsiteX90" fmla="*/ 3094 w 10000"/>
                <a:gd name="connsiteY90" fmla="*/ 1012 h 10000"/>
                <a:gd name="connsiteX91" fmla="*/ 3323 w 10000"/>
                <a:gd name="connsiteY91" fmla="*/ 991 h 10000"/>
                <a:gd name="connsiteX92" fmla="*/ 3537 w 10000"/>
                <a:gd name="connsiteY92" fmla="*/ 1012 h 10000"/>
                <a:gd name="connsiteX93" fmla="*/ 3744 w 10000"/>
                <a:gd name="connsiteY93" fmla="*/ 1061 h 10000"/>
                <a:gd name="connsiteX94" fmla="*/ 3911 w 10000"/>
                <a:gd name="connsiteY94" fmla="*/ 824 h 10000"/>
                <a:gd name="connsiteX95" fmla="*/ 4094 w 10000"/>
                <a:gd name="connsiteY95" fmla="*/ 616 h 10000"/>
                <a:gd name="connsiteX96" fmla="*/ 4290 w 10000"/>
                <a:gd name="connsiteY96" fmla="*/ 427 h 10000"/>
                <a:gd name="connsiteX97" fmla="*/ 4490 w 10000"/>
                <a:gd name="connsiteY97" fmla="*/ 278 h 10000"/>
                <a:gd name="connsiteX98" fmla="*/ 4707 w 10000"/>
                <a:gd name="connsiteY98" fmla="*/ 156 h 10000"/>
                <a:gd name="connsiteX99" fmla="*/ 4925 w 10000"/>
                <a:gd name="connsiteY99" fmla="*/ 71 h 10000"/>
                <a:gd name="connsiteX100" fmla="*/ 5157 w 10000"/>
                <a:gd name="connsiteY100" fmla="*/ 19 h 10000"/>
                <a:gd name="connsiteX101" fmla="*/ 5389 w 10000"/>
                <a:gd name="connsiteY101" fmla="*/ 0 h 10000"/>
                <a:gd name="connsiteX0" fmla="*/ 5389 w 10000"/>
                <a:gd name="connsiteY0" fmla="*/ 0 h 10000"/>
                <a:gd name="connsiteX1" fmla="*/ 5621 w 10000"/>
                <a:gd name="connsiteY1" fmla="*/ 15 h 10000"/>
                <a:gd name="connsiteX2" fmla="*/ 5846 w 10000"/>
                <a:gd name="connsiteY2" fmla="*/ 71 h 10000"/>
                <a:gd name="connsiteX3" fmla="*/ 6067 w 10000"/>
                <a:gd name="connsiteY3" fmla="*/ 156 h 10000"/>
                <a:gd name="connsiteX4" fmla="*/ 6278 w 10000"/>
                <a:gd name="connsiteY4" fmla="*/ 273 h 10000"/>
                <a:gd name="connsiteX5" fmla="*/ 6478 w 10000"/>
                <a:gd name="connsiteY5" fmla="*/ 413 h 10000"/>
                <a:gd name="connsiteX6" fmla="*/ 6667 w 10000"/>
                <a:gd name="connsiteY6" fmla="*/ 588 h 10000"/>
                <a:gd name="connsiteX7" fmla="*/ 6842 w 10000"/>
                <a:gd name="connsiteY7" fmla="*/ 794 h 10000"/>
                <a:gd name="connsiteX8" fmla="*/ 7002 w 10000"/>
                <a:gd name="connsiteY8" fmla="*/ 1018 h 10000"/>
                <a:gd name="connsiteX9" fmla="*/ 7148 w 10000"/>
                <a:gd name="connsiteY9" fmla="*/ 1270 h 10000"/>
                <a:gd name="connsiteX10" fmla="*/ 7284 w 10000"/>
                <a:gd name="connsiteY10" fmla="*/ 1545 h 10000"/>
                <a:gd name="connsiteX11" fmla="*/ 7395 w 10000"/>
                <a:gd name="connsiteY11" fmla="*/ 1833 h 10000"/>
                <a:gd name="connsiteX12" fmla="*/ 7484 w 10000"/>
                <a:gd name="connsiteY12" fmla="*/ 2143 h 10000"/>
                <a:gd name="connsiteX13" fmla="*/ 7705 w 10000"/>
                <a:gd name="connsiteY13" fmla="*/ 2209 h 10000"/>
                <a:gd name="connsiteX14" fmla="*/ 7912 w 10000"/>
                <a:gd name="connsiteY14" fmla="*/ 2300 h 10000"/>
                <a:gd name="connsiteX15" fmla="*/ 8108 w 10000"/>
                <a:gd name="connsiteY15" fmla="*/ 2434 h 10000"/>
                <a:gd name="connsiteX16" fmla="*/ 8294 w 10000"/>
                <a:gd name="connsiteY16" fmla="*/ 2594 h 10000"/>
                <a:gd name="connsiteX17" fmla="*/ 8465 w 10000"/>
                <a:gd name="connsiteY17" fmla="*/ 2783 h 10000"/>
                <a:gd name="connsiteX18" fmla="*/ 8619 w 10000"/>
                <a:gd name="connsiteY18" fmla="*/ 2996 h 10000"/>
                <a:gd name="connsiteX19" fmla="*/ 8762 w 10000"/>
                <a:gd name="connsiteY19" fmla="*/ 3222 h 10000"/>
                <a:gd name="connsiteX20" fmla="*/ 8883 w 10000"/>
                <a:gd name="connsiteY20" fmla="*/ 3487 h 10000"/>
                <a:gd name="connsiteX21" fmla="*/ 8986 w 10000"/>
                <a:gd name="connsiteY21" fmla="*/ 3768 h 10000"/>
                <a:gd name="connsiteX22" fmla="*/ 9069 w 10000"/>
                <a:gd name="connsiteY22" fmla="*/ 4061 h 10000"/>
                <a:gd name="connsiteX23" fmla="*/ 9129 w 10000"/>
                <a:gd name="connsiteY23" fmla="*/ 4379 h 10000"/>
                <a:gd name="connsiteX24" fmla="*/ 9168 w 10000"/>
                <a:gd name="connsiteY24" fmla="*/ 4704 h 10000"/>
                <a:gd name="connsiteX25" fmla="*/ 9183 w 10000"/>
                <a:gd name="connsiteY25" fmla="*/ 5043 h 10000"/>
                <a:gd name="connsiteX26" fmla="*/ 9176 w 10000"/>
                <a:gd name="connsiteY26" fmla="*/ 5215 h 10000"/>
                <a:gd name="connsiteX27" fmla="*/ 9340 w 10000"/>
                <a:gd name="connsiteY27" fmla="*/ 5387 h 10000"/>
                <a:gd name="connsiteX28" fmla="*/ 9486 w 10000"/>
                <a:gd name="connsiteY28" fmla="*/ 5574 h 10000"/>
                <a:gd name="connsiteX29" fmla="*/ 9618 w 10000"/>
                <a:gd name="connsiteY29" fmla="*/ 5791 h 10000"/>
                <a:gd name="connsiteX30" fmla="*/ 9729 w 10000"/>
                <a:gd name="connsiteY30" fmla="*/ 6030 h 10000"/>
                <a:gd name="connsiteX31" fmla="*/ 9825 w 10000"/>
                <a:gd name="connsiteY31" fmla="*/ 6282 h 10000"/>
                <a:gd name="connsiteX32" fmla="*/ 9904 w 10000"/>
                <a:gd name="connsiteY32" fmla="*/ 6545 h 10000"/>
                <a:gd name="connsiteX33" fmla="*/ 9957 w 10000"/>
                <a:gd name="connsiteY33" fmla="*/ 6829 h 10000"/>
                <a:gd name="connsiteX34" fmla="*/ 9993 w 10000"/>
                <a:gd name="connsiteY34" fmla="*/ 7122 h 10000"/>
                <a:gd name="connsiteX35" fmla="*/ 10000 w 10000"/>
                <a:gd name="connsiteY35" fmla="*/ 7422 h 10000"/>
                <a:gd name="connsiteX36" fmla="*/ 9989 w 10000"/>
                <a:gd name="connsiteY36" fmla="*/ 7744 h 10000"/>
                <a:gd name="connsiteX37" fmla="*/ 9950 w 10000"/>
                <a:gd name="connsiteY37" fmla="*/ 8053 h 10000"/>
                <a:gd name="connsiteX38" fmla="*/ 9889 w 10000"/>
                <a:gd name="connsiteY38" fmla="*/ 8356 h 10000"/>
                <a:gd name="connsiteX39" fmla="*/ 9804 w 10000"/>
                <a:gd name="connsiteY39" fmla="*/ 8634 h 10000"/>
                <a:gd name="connsiteX40" fmla="*/ 9693 w 10000"/>
                <a:gd name="connsiteY40" fmla="*/ 8891 h 10000"/>
                <a:gd name="connsiteX41" fmla="*/ 9568 w 10000"/>
                <a:gd name="connsiteY41" fmla="*/ 9133 h 10000"/>
                <a:gd name="connsiteX42" fmla="*/ 9429 w 10000"/>
                <a:gd name="connsiteY42" fmla="*/ 9346 h 10000"/>
                <a:gd name="connsiteX43" fmla="*/ 9268 w 10000"/>
                <a:gd name="connsiteY43" fmla="*/ 9535 h 10000"/>
                <a:gd name="connsiteX44" fmla="*/ 9090 w 10000"/>
                <a:gd name="connsiteY44" fmla="*/ 9696 h 10000"/>
                <a:gd name="connsiteX45" fmla="*/ 8904 w 10000"/>
                <a:gd name="connsiteY45" fmla="*/ 9821 h 10000"/>
                <a:gd name="connsiteX46" fmla="*/ 8708 w 10000"/>
                <a:gd name="connsiteY46" fmla="*/ 9921 h 10000"/>
                <a:gd name="connsiteX47" fmla="*/ 8501 w 10000"/>
                <a:gd name="connsiteY47" fmla="*/ 9979 h 10000"/>
                <a:gd name="connsiteX48" fmla="*/ 8287 w 10000"/>
                <a:gd name="connsiteY48" fmla="*/ 10000 h 10000"/>
                <a:gd name="connsiteX49" fmla="*/ 8287 w 10000"/>
                <a:gd name="connsiteY49" fmla="*/ 10000 h 10000"/>
                <a:gd name="connsiteX50" fmla="*/ 2188 w 10000"/>
                <a:gd name="connsiteY50" fmla="*/ 10000 h 10000"/>
                <a:gd name="connsiteX51" fmla="*/ 1949 w 10000"/>
                <a:gd name="connsiteY51" fmla="*/ 9979 h 10000"/>
                <a:gd name="connsiteX52" fmla="*/ 1717 w 10000"/>
                <a:gd name="connsiteY52" fmla="*/ 9921 h 10000"/>
                <a:gd name="connsiteX53" fmla="*/ 1495 w 10000"/>
                <a:gd name="connsiteY53" fmla="*/ 9827 h 10000"/>
                <a:gd name="connsiteX54" fmla="*/ 1285 w 10000"/>
                <a:gd name="connsiteY54" fmla="*/ 9705 h 10000"/>
                <a:gd name="connsiteX55" fmla="*/ 1081 w 10000"/>
                <a:gd name="connsiteY55" fmla="*/ 9552 h 10000"/>
                <a:gd name="connsiteX56" fmla="*/ 896 w 10000"/>
                <a:gd name="connsiteY56" fmla="*/ 9360 h 10000"/>
                <a:gd name="connsiteX57" fmla="*/ 721 w 10000"/>
                <a:gd name="connsiteY57" fmla="*/ 9149 h 10000"/>
                <a:gd name="connsiteX58" fmla="*/ 564 w 10000"/>
                <a:gd name="connsiteY58" fmla="*/ 8913 h 10000"/>
                <a:gd name="connsiteX59" fmla="*/ 421 w 10000"/>
                <a:gd name="connsiteY59" fmla="*/ 8651 h 10000"/>
                <a:gd name="connsiteX60" fmla="*/ 296 w 10000"/>
                <a:gd name="connsiteY60" fmla="*/ 8373 h 10000"/>
                <a:gd name="connsiteX61" fmla="*/ 193 w 10000"/>
                <a:gd name="connsiteY61" fmla="*/ 8064 h 10000"/>
                <a:gd name="connsiteX62" fmla="*/ 111 w 10000"/>
                <a:gd name="connsiteY62" fmla="*/ 7749 h 10000"/>
                <a:gd name="connsiteX63" fmla="*/ 46 w 10000"/>
                <a:gd name="connsiteY63" fmla="*/ 7412 h 10000"/>
                <a:gd name="connsiteX64" fmla="*/ 11 w 10000"/>
                <a:gd name="connsiteY64" fmla="*/ 7069 h 10000"/>
                <a:gd name="connsiteX65" fmla="*/ 0 w 10000"/>
                <a:gd name="connsiteY65" fmla="*/ 6716 h 10000"/>
                <a:gd name="connsiteX66" fmla="*/ 7 w 10000"/>
                <a:gd name="connsiteY66" fmla="*/ 6374 h 10000"/>
                <a:gd name="connsiteX67" fmla="*/ 43 w 10000"/>
                <a:gd name="connsiteY67" fmla="*/ 6042 h 10000"/>
                <a:gd name="connsiteX68" fmla="*/ 96 w 10000"/>
                <a:gd name="connsiteY68" fmla="*/ 5723 h 10000"/>
                <a:gd name="connsiteX69" fmla="*/ 175 w 10000"/>
                <a:gd name="connsiteY69" fmla="*/ 5417 h 10000"/>
                <a:gd name="connsiteX70" fmla="*/ 271 w 10000"/>
                <a:gd name="connsiteY70" fmla="*/ 5117 h 10000"/>
                <a:gd name="connsiteX71" fmla="*/ 385 w 10000"/>
                <a:gd name="connsiteY71" fmla="*/ 4852 h 10000"/>
                <a:gd name="connsiteX72" fmla="*/ 517 w 10000"/>
                <a:gd name="connsiteY72" fmla="*/ 4591 h 10000"/>
                <a:gd name="connsiteX73" fmla="*/ 667 w 10000"/>
                <a:gd name="connsiteY73" fmla="*/ 4348 h 10000"/>
                <a:gd name="connsiteX74" fmla="*/ 828 w 10000"/>
                <a:gd name="connsiteY74" fmla="*/ 4136 h 10000"/>
                <a:gd name="connsiteX75" fmla="*/ 1003 w 10000"/>
                <a:gd name="connsiteY75" fmla="*/ 3944 h 10000"/>
                <a:gd name="connsiteX76" fmla="*/ 1196 w 10000"/>
                <a:gd name="connsiteY76" fmla="*/ 3778 h 10000"/>
                <a:gd name="connsiteX77" fmla="*/ 1395 w 10000"/>
                <a:gd name="connsiteY77" fmla="*/ 3643 h 10000"/>
                <a:gd name="connsiteX78" fmla="*/ 1431 w 10000"/>
                <a:gd name="connsiteY78" fmla="*/ 3306 h 10000"/>
                <a:gd name="connsiteX79" fmla="*/ 1488 w 10000"/>
                <a:gd name="connsiteY79" fmla="*/ 2985 h 10000"/>
                <a:gd name="connsiteX80" fmla="*/ 1570 w 10000"/>
                <a:gd name="connsiteY80" fmla="*/ 2676 h 10000"/>
                <a:gd name="connsiteX81" fmla="*/ 1670 w 10000"/>
                <a:gd name="connsiteY81" fmla="*/ 2389 h 10000"/>
                <a:gd name="connsiteX82" fmla="*/ 1795 w 10000"/>
                <a:gd name="connsiteY82" fmla="*/ 2117 h 10000"/>
                <a:gd name="connsiteX83" fmla="*/ 1938 w 10000"/>
                <a:gd name="connsiteY83" fmla="*/ 1879 h 10000"/>
                <a:gd name="connsiteX84" fmla="*/ 2095 w 10000"/>
                <a:gd name="connsiteY84" fmla="*/ 1662 h 10000"/>
                <a:gd name="connsiteX85" fmla="*/ 2270 w 10000"/>
                <a:gd name="connsiteY85" fmla="*/ 1462 h 10000"/>
                <a:gd name="connsiteX86" fmla="*/ 2459 w 10000"/>
                <a:gd name="connsiteY86" fmla="*/ 1303 h 10000"/>
                <a:gd name="connsiteX87" fmla="*/ 2655 w 10000"/>
                <a:gd name="connsiteY87" fmla="*/ 1166 h 10000"/>
                <a:gd name="connsiteX88" fmla="*/ 2873 w 10000"/>
                <a:gd name="connsiteY88" fmla="*/ 1078 h 10000"/>
                <a:gd name="connsiteX89" fmla="*/ 3094 w 10000"/>
                <a:gd name="connsiteY89" fmla="*/ 1012 h 10000"/>
                <a:gd name="connsiteX90" fmla="*/ 3323 w 10000"/>
                <a:gd name="connsiteY90" fmla="*/ 991 h 10000"/>
                <a:gd name="connsiteX91" fmla="*/ 3537 w 10000"/>
                <a:gd name="connsiteY91" fmla="*/ 1012 h 10000"/>
                <a:gd name="connsiteX92" fmla="*/ 3744 w 10000"/>
                <a:gd name="connsiteY92" fmla="*/ 1061 h 10000"/>
                <a:gd name="connsiteX93" fmla="*/ 3911 w 10000"/>
                <a:gd name="connsiteY93" fmla="*/ 824 h 10000"/>
                <a:gd name="connsiteX94" fmla="*/ 4094 w 10000"/>
                <a:gd name="connsiteY94" fmla="*/ 616 h 10000"/>
                <a:gd name="connsiteX95" fmla="*/ 4290 w 10000"/>
                <a:gd name="connsiteY95" fmla="*/ 427 h 10000"/>
                <a:gd name="connsiteX96" fmla="*/ 4490 w 10000"/>
                <a:gd name="connsiteY96" fmla="*/ 278 h 10000"/>
                <a:gd name="connsiteX97" fmla="*/ 4707 w 10000"/>
                <a:gd name="connsiteY97" fmla="*/ 156 h 10000"/>
                <a:gd name="connsiteX98" fmla="*/ 4925 w 10000"/>
                <a:gd name="connsiteY98" fmla="*/ 71 h 10000"/>
                <a:gd name="connsiteX99" fmla="*/ 5157 w 10000"/>
                <a:gd name="connsiteY99" fmla="*/ 19 h 10000"/>
                <a:gd name="connsiteX100" fmla="*/ 5389 w 10000"/>
                <a:gd name="connsiteY100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0000" h="10000">
                  <a:moveTo>
                    <a:pt x="5389" y="0"/>
                  </a:moveTo>
                  <a:lnTo>
                    <a:pt x="5621" y="15"/>
                  </a:lnTo>
                  <a:lnTo>
                    <a:pt x="5846" y="71"/>
                  </a:lnTo>
                  <a:lnTo>
                    <a:pt x="6067" y="156"/>
                  </a:lnTo>
                  <a:lnTo>
                    <a:pt x="6278" y="273"/>
                  </a:lnTo>
                  <a:lnTo>
                    <a:pt x="6478" y="413"/>
                  </a:lnTo>
                  <a:lnTo>
                    <a:pt x="6667" y="588"/>
                  </a:lnTo>
                  <a:cubicBezTo>
                    <a:pt x="6725" y="657"/>
                    <a:pt x="6784" y="725"/>
                    <a:pt x="6842" y="794"/>
                  </a:cubicBezTo>
                  <a:cubicBezTo>
                    <a:pt x="6895" y="869"/>
                    <a:pt x="6949" y="942"/>
                    <a:pt x="7002" y="1018"/>
                  </a:cubicBezTo>
                  <a:cubicBezTo>
                    <a:pt x="7051" y="1101"/>
                    <a:pt x="7099" y="1185"/>
                    <a:pt x="7148" y="1270"/>
                  </a:cubicBezTo>
                  <a:cubicBezTo>
                    <a:pt x="7193" y="1363"/>
                    <a:pt x="7239" y="1452"/>
                    <a:pt x="7284" y="1545"/>
                  </a:cubicBezTo>
                  <a:lnTo>
                    <a:pt x="7395" y="1833"/>
                  </a:lnTo>
                  <a:cubicBezTo>
                    <a:pt x="7425" y="1936"/>
                    <a:pt x="7454" y="2042"/>
                    <a:pt x="7484" y="2143"/>
                  </a:cubicBezTo>
                  <a:lnTo>
                    <a:pt x="7705" y="2209"/>
                  </a:lnTo>
                  <a:lnTo>
                    <a:pt x="7912" y="2300"/>
                  </a:lnTo>
                  <a:lnTo>
                    <a:pt x="8108" y="2434"/>
                  </a:lnTo>
                  <a:lnTo>
                    <a:pt x="8294" y="2594"/>
                  </a:lnTo>
                  <a:lnTo>
                    <a:pt x="8465" y="2783"/>
                  </a:lnTo>
                  <a:cubicBezTo>
                    <a:pt x="8516" y="2855"/>
                    <a:pt x="8568" y="2925"/>
                    <a:pt x="8619" y="2996"/>
                  </a:cubicBezTo>
                  <a:cubicBezTo>
                    <a:pt x="8667" y="3072"/>
                    <a:pt x="8714" y="3148"/>
                    <a:pt x="8762" y="3222"/>
                  </a:cubicBezTo>
                  <a:cubicBezTo>
                    <a:pt x="8802" y="3313"/>
                    <a:pt x="8843" y="3399"/>
                    <a:pt x="8883" y="3487"/>
                  </a:cubicBezTo>
                  <a:cubicBezTo>
                    <a:pt x="8917" y="3583"/>
                    <a:pt x="8952" y="3674"/>
                    <a:pt x="8986" y="3768"/>
                  </a:cubicBezTo>
                  <a:cubicBezTo>
                    <a:pt x="9014" y="3864"/>
                    <a:pt x="9041" y="3963"/>
                    <a:pt x="9069" y="4061"/>
                  </a:cubicBezTo>
                  <a:cubicBezTo>
                    <a:pt x="9089" y="4168"/>
                    <a:pt x="9109" y="4275"/>
                    <a:pt x="9129" y="4379"/>
                  </a:cubicBezTo>
                  <a:cubicBezTo>
                    <a:pt x="9142" y="4487"/>
                    <a:pt x="9155" y="4598"/>
                    <a:pt x="9168" y="4704"/>
                  </a:cubicBezTo>
                  <a:cubicBezTo>
                    <a:pt x="9173" y="4817"/>
                    <a:pt x="9178" y="4931"/>
                    <a:pt x="9183" y="5043"/>
                  </a:cubicBezTo>
                  <a:cubicBezTo>
                    <a:pt x="9181" y="5100"/>
                    <a:pt x="9178" y="5159"/>
                    <a:pt x="9176" y="5215"/>
                  </a:cubicBezTo>
                  <a:cubicBezTo>
                    <a:pt x="9231" y="5272"/>
                    <a:pt x="9285" y="5330"/>
                    <a:pt x="9340" y="5387"/>
                  </a:cubicBezTo>
                  <a:cubicBezTo>
                    <a:pt x="9389" y="5447"/>
                    <a:pt x="9437" y="5511"/>
                    <a:pt x="9486" y="5574"/>
                  </a:cubicBezTo>
                  <a:lnTo>
                    <a:pt x="9618" y="5791"/>
                  </a:lnTo>
                  <a:lnTo>
                    <a:pt x="9729" y="6030"/>
                  </a:lnTo>
                  <a:cubicBezTo>
                    <a:pt x="9761" y="6112"/>
                    <a:pt x="9793" y="6197"/>
                    <a:pt x="9825" y="6282"/>
                  </a:cubicBezTo>
                  <a:cubicBezTo>
                    <a:pt x="9851" y="6369"/>
                    <a:pt x="9878" y="6458"/>
                    <a:pt x="9904" y="6545"/>
                  </a:cubicBezTo>
                  <a:cubicBezTo>
                    <a:pt x="9922" y="6639"/>
                    <a:pt x="9939" y="6733"/>
                    <a:pt x="9957" y="6829"/>
                  </a:cubicBezTo>
                  <a:cubicBezTo>
                    <a:pt x="9969" y="6927"/>
                    <a:pt x="9981" y="7023"/>
                    <a:pt x="9993" y="7122"/>
                  </a:cubicBezTo>
                  <a:cubicBezTo>
                    <a:pt x="9995" y="7224"/>
                    <a:pt x="9998" y="7322"/>
                    <a:pt x="10000" y="7422"/>
                  </a:cubicBezTo>
                  <a:cubicBezTo>
                    <a:pt x="9996" y="7527"/>
                    <a:pt x="9993" y="7637"/>
                    <a:pt x="9989" y="7744"/>
                  </a:cubicBezTo>
                  <a:cubicBezTo>
                    <a:pt x="9976" y="7848"/>
                    <a:pt x="9963" y="7952"/>
                    <a:pt x="9950" y="8053"/>
                  </a:cubicBezTo>
                  <a:cubicBezTo>
                    <a:pt x="9930" y="8154"/>
                    <a:pt x="9909" y="8254"/>
                    <a:pt x="9889" y="8356"/>
                  </a:cubicBezTo>
                  <a:cubicBezTo>
                    <a:pt x="9861" y="8448"/>
                    <a:pt x="9832" y="8540"/>
                    <a:pt x="9804" y="8634"/>
                  </a:cubicBezTo>
                  <a:lnTo>
                    <a:pt x="9693" y="8891"/>
                  </a:lnTo>
                  <a:cubicBezTo>
                    <a:pt x="9651" y="8972"/>
                    <a:pt x="9610" y="9053"/>
                    <a:pt x="9568" y="9133"/>
                  </a:cubicBezTo>
                  <a:cubicBezTo>
                    <a:pt x="9522" y="9203"/>
                    <a:pt x="9475" y="9274"/>
                    <a:pt x="9429" y="9346"/>
                  </a:cubicBezTo>
                  <a:lnTo>
                    <a:pt x="9268" y="9535"/>
                  </a:lnTo>
                  <a:cubicBezTo>
                    <a:pt x="9209" y="9590"/>
                    <a:pt x="9149" y="9641"/>
                    <a:pt x="9090" y="9696"/>
                  </a:cubicBezTo>
                  <a:lnTo>
                    <a:pt x="8904" y="9821"/>
                  </a:lnTo>
                  <a:lnTo>
                    <a:pt x="8708" y="9921"/>
                  </a:lnTo>
                  <a:lnTo>
                    <a:pt x="8501" y="9979"/>
                  </a:lnTo>
                  <a:lnTo>
                    <a:pt x="8287" y="10000"/>
                  </a:lnTo>
                  <a:lnTo>
                    <a:pt x="8287" y="10000"/>
                  </a:lnTo>
                  <a:lnTo>
                    <a:pt x="2188" y="10000"/>
                  </a:lnTo>
                  <a:lnTo>
                    <a:pt x="1949" y="9979"/>
                  </a:lnTo>
                  <a:lnTo>
                    <a:pt x="1717" y="9921"/>
                  </a:lnTo>
                  <a:lnTo>
                    <a:pt x="1495" y="9827"/>
                  </a:lnTo>
                  <a:lnTo>
                    <a:pt x="1285" y="9705"/>
                  </a:lnTo>
                  <a:lnTo>
                    <a:pt x="1081" y="9552"/>
                  </a:lnTo>
                  <a:lnTo>
                    <a:pt x="896" y="9360"/>
                  </a:lnTo>
                  <a:cubicBezTo>
                    <a:pt x="838" y="9290"/>
                    <a:pt x="779" y="9221"/>
                    <a:pt x="721" y="9149"/>
                  </a:cubicBezTo>
                  <a:cubicBezTo>
                    <a:pt x="669" y="9070"/>
                    <a:pt x="616" y="8992"/>
                    <a:pt x="564" y="8913"/>
                  </a:cubicBezTo>
                  <a:cubicBezTo>
                    <a:pt x="516" y="8826"/>
                    <a:pt x="469" y="8739"/>
                    <a:pt x="421" y="8651"/>
                  </a:cubicBezTo>
                  <a:lnTo>
                    <a:pt x="296" y="8373"/>
                  </a:lnTo>
                  <a:cubicBezTo>
                    <a:pt x="262" y="8268"/>
                    <a:pt x="227" y="8165"/>
                    <a:pt x="193" y="8064"/>
                  </a:cubicBezTo>
                  <a:cubicBezTo>
                    <a:pt x="166" y="7960"/>
                    <a:pt x="138" y="7856"/>
                    <a:pt x="111" y="7749"/>
                  </a:cubicBezTo>
                  <a:cubicBezTo>
                    <a:pt x="89" y="7637"/>
                    <a:pt x="68" y="7522"/>
                    <a:pt x="46" y="7412"/>
                  </a:cubicBezTo>
                  <a:cubicBezTo>
                    <a:pt x="34" y="7300"/>
                    <a:pt x="23" y="7184"/>
                    <a:pt x="11" y="7069"/>
                  </a:cubicBezTo>
                  <a:cubicBezTo>
                    <a:pt x="7" y="6952"/>
                    <a:pt x="4" y="6834"/>
                    <a:pt x="0" y="6716"/>
                  </a:cubicBezTo>
                  <a:cubicBezTo>
                    <a:pt x="2" y="6602"/>
                    <a:pt x="5" y="6487"/>
                    <a:pt x="7" y="6374"/>
                  </a:cubicBezTo>
                  <a:cubicBezTo>
                    <a:pt x="19" y="6261"/>
                    <a:pt x="31" y="6152"/>
                    <a:pt x="43" y="6042"/>
                  </a:cubicBezTo>
                  <a:cubicBezTo>
                    <a:pt x="61" y="5935"/>
                    <a:pt x="78" y="5829"/>
                    <a:pt x="96" y="5723"/>
                  </a:cubicBezTo>
                  <a:cubicBezTo>
                    <a:pt x="122" y="5621"/>
                    <a:pt x="149" y="5520"/>
                    <a:pt x="175" y="5417"/>
                  </a:cubicBezTo>
                  <a:cubicBezTo>
                    <a:pt x="207" y="5317"/>
                    <a:pt x="239" y="5218"/>
                    <a:pt x="271" y="5117"/>
                  </a:cubicBezTo>
                  <a:lnTo>
                    <a:pt x="385" y="4852"/>
                  </a:lnTo>
                  <a:lnTo>
                    <a:pt x="517" y="4591"/>
                  </a:lnTo>
                  <a:lnTo>
                    <a:pt x="667" y="4348"/>
                  </a:lnTo>
                  <a:cubicBezTo>
                    <a:pt x="721" y="4278"/>
                    <a:pt x="774" y="4206"/>
                    <a:pt x="828" y="4136"/>
                  </a:cubicBezTo>
                  <a:cubicBezTo>
                    <a:pt x="886" y="4073"/>
                    <a:pt x="945" y="4010"/>
                    <a:pt x="1003" y="3944"/>
                  </a:cubicBezTo>
                  <a:lnTo>
                    <a:pt x="1196" y="3778"/>
                  </a:lnTo>
                  <a:lnTo>
                    <a:pt x="1395" y="3643"/>
                  </a:lnTo>
                  <a:cubicBezTo>
                    <a:pt x="1407" y="3532"/>
                    <a:pt x="1419" y="3419"/>
                    <a:pt x="1431" y="3306"/>
                  </a:cubicBezTo>
                  <a:cubicBezTo>
                    <a:pt x="1450" y="3198"/>
                    <a:pt x="1469" y="3092"/>
                    <a:pt x="1488" y="2985"/>
                  </a:cubicBezTo>
                  <a:cubicBezTo>
                    <a:pt x="1515" y="2883"/>
                    <a:pt x="1543" y="2777"/>
                    <a:pt x="1570" y="2676"/>
                  </a:cubicBezTo>
                  <a:cubicBezTo>
                    <a:pt x="1603" y="2579"/>
                    <a:pt x="1637" y="2485"/>
                    <a:pt x="1670" y="2389"/>
                  </a:cubicBezTo>
                  <a:cubicBezTo>
                    <a:pt x="1712" y="2300"/>
                    <a:pt x="1753" y="2209"/>
                    <a:pt x="1795" y="2117"/>
                  </a:cubicBezTo>
                  <a:cubicBezTo>
                    <a:pt x="1843" y="2039"/>
                    <a:pt x="1890" y="1955"/>
                    <a:pt x="1938" y="1879"/>
                  </a:cubicBezTo>
                  <a:cubicBezTo>
                    <a:pt x="1990" y="1804"/>
                    <a:pt x="2043" y="1733"/>
                    <a:pt x="2095" y="1662"/>
                  </a:cubicBezTo>
                  <a:cubicBezTo>
                    <a:pt x="2153" y="1594"/>
                    <a:pt x="2212" y="1529"/>
                    <a:pt x="2270" y="1462"/>
                  </a:cubicBezTo>
                  <a:lnTo>
                    <a:pt x="2459" y="1303"/>
                  </a:lnTo>
                  <a:lnTo>
                    <a:pt x="2655" y="1166"/>
                  </a:lnTo>
                  <a:lnTo>
                    <a:pt x="2873" y="1078"/>
                  </a:lnTo>
                  <a:lnTo>
                    <a:pt x="3094" y="1012"/>
                  </a:lnTo>
                  <a:lnTo>
                    <a:pt x="3323" y="991"/>
                  </a:lnTo>
                  <a:lnTo>
                    <a:pt x="3537" y="1012"/>
                  </a:lnTo>
                  <a:lnTo>
                    <a:pt x="3744" y="1061"/>
                  </a:lnTo>
                  <a:cubicBezTo>
                    <a:pt x="3800" y="983"/>
                    <a:pt x="3855" y="903"/>
                    <a:pt x="3911" y="824"/>
                  </a:cubicBezTo>
                  <a:lnTo>
                    <a:pt x="4094" y="616"/>
                  </a:lnTo>
                  <a:lnTo>
                    <a:pt x="4290" y="427"/>
                  </a:lnTo>
                  <a:lnTo>
                    <a:pt x="4490" y="278"/>
                  </a:lnTo>
                  <a:lnTo>
                    <a:pt x="4707" y="156"/>
                  </a:lnTo>
                  <a:lnTo>
                    <a:pt x="4925" y="71"/>
                  </a:lnTo>
                  <a:lnTo>
                    <a:pt x="5157" y="19"/>
                  </a:lnTo>
                  <a:lnTo>
                    <a:pt x="53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2571781" y="1570433"/>
              <a:ext cx="802621" cy="511044"/>
            </a:xfrm>
            <a:custGeom>
              <a:avLst/>
              <a:gdLst>
                <a:gd name="T0" fmla="*/ 1450 w 2564"/>
                <a:gd name="T1" fmla="*/ 4 h 1628"/>
                <a:gd name="T2" fmla="*/ 1564 w 2564"/>
                <a:gd name="T3" fmla="*/ 31 h 1628"/>
                <a:gd name="T4" fmla="*/ 1666 w 2564"/>
                <a:gd name="T5" fmla="*/ 81 h 1628"/>
                <a:gd name="T6" fmla="*/ 1754 w 2564"/>
                <a:gd name="T7" fmla="*/ 151 h 1628"/>
                <a:gd name="T8" fmla="*/ 1824 w 2564"/>
                <a:gd name="T9" fmla="*/ 240 h 1628"/>
                <a:gd name="T10" fmla="*/ 1873 w 2564"/>
                <a:gd name="T11" fmla="*/ 342 h 1628"/>
                <a:gd name="T12" fmla="*/ 1910 w 2564"/>
                <a:gd name="T13" fmla="*/ 397 h 1628"/>
                <a:gd name="T14" fmla="*/ 2014 w 2564"/>
                <a:gd name="T15" fmla="*/ 410 h 1628"/>
                <a:gd name="T16" fmla="*/ 2109 w 2564"/>
                <a:gd name="T17" fmla="*/ 446 h 1628"/>
                <a:gd name="T18" fmla="*/ 2191 w 2564"/>
                <a:gd name="T19" fmla="*/ 504 h 1628"/>
                <a:gd name="T20" fmla="*/ 2258 w 2564"/>
                <a:gd name="T21" fmla="*/ 579 h 1628"/>
                <a:gd name="T22" fmla="*/ 2306 w 2564"/>
                <a:gd name="T23" fmla="*/ 669 h 1628"/>
                <a:gd name="T24" fmla="*/ 2330 w 2564"/>
                <a:gd name="T25" fmla="*/ 768 h 1628"/>
                <a:gd name="T26" fmla="*/ 2330 w 2564"/>
                <a:gd name="T27" fmla="*/ 874 h 1628"/>
                <a:gd name="T28" fmla="*/ 2367 w 2564"/>
                <a:gd name="T29" fmla="*/ 943 h 1628"/>
                <a:gd name="T30" fmla="*/ 2446 w 2564"/>
                <a:gd name="T31" fmla="*/ 999 h 1628"/>
                <a:gd name="T32" fmla="*/ 2509 w 2564"/>
                <a:gd name="T33" fmla="*/ 1074 h 1628"/>
                <a:gd name="T34" fmla="*/ 2549 w 2564"/>
                <a:gd name="T35" fmla="*/ 1165 h 1628"/>
                <a:gd name="T36" fmla="*/ 2564 w 2564"/>
                <a:gd name="T37" fmla="*/ 1265 h 1628"/>
                <a:gd name="T38" fmla="*/ 2552 w 2564"/>
                <a:gd name="T39" fmla="*/ 1362 h 1628"/>
                <a:gd name="T40" fmla="*/ 2515 w 2564"/>
                <a:gd name="T41" fmla="*/ 1448 h 1628"/>
                <a:gd name="T42" fmla="*/ 2458 w 2564"/>
                <a:gd name="T43" fmla="*/ 1521 h 1628"/>
                <a:gd name="T44" fmla="*/ 2385 w 2564"/>
                <a:gd name="T45" fmla="*/ 1578 h 1628"/>
                <a:gd name="T46" fmla="*/ 2299 w 2564"/>
                <a:gd name="T47" fmla="*/ 1614 h 1628"/>
                <a:gd name="T48" fmla="*/ 2203 w 2564"/>
                <a:gd name="T49" fmla="*/ 1628 h 1628"/>
                <a:gd name="T50" fmla="*/ 494 w 2564"/>
                <a:gd name="T51" fmla="*/ 1628 h 1628"/>
                <a:gd name="T52" fmla="*/ 380 w 2564"/>
                <a:gd name="T53" fmla="*/ 1614 h 1628"/>
                <a:gd name="T54" fmla="*/ 276 w 2564"/>
                <a:gd name="T55" fmla="*/ 1577 h 1628"/>
                <a:gd name="T56" fmla="*/ 185 w 2564"/>
                <a:gd name="T57" fmla="*/ 1519 h 1628"/>
                <a:gd name="T58" fmla="*/ 108 w 2564"/>
                <a:gd name="T59" fmla="*/ 1443 h 1628"/>
                <a:gd name="T60" fmla="*/ 50 w 2564"/>
                <a:gd name="T61" fmla="*/ 1351 h 1628"/>
                <a:gd name="T62" fmla="*/ 12 w 2564"/>
                <a:gd name="T63" fmla="*/ 1247 h 1628"/>
                <a:gd name="T64" fmla="*/ 0 w 2564"/>
                <a:gd name="T65" fmla="*/ 1133 h 1628"/>
                <a:gd name="T66" fmla="*/ 14 w 2564"/>
                <a:gd name="T67" fmla="*/ 1018 h 1628"/>
                <a:gd name="T68" fmla="*/ 52 w 2564"/>
                <a:gd name="T69" fmla="*/ 913 h 1628"/>
                <a:gd name="T70" fmla="*/ 112 w 2564"/>
                <a:gd name="T71" fmla="*/ 820 h 1628"/>
                <a:gd name="T72" fmla="*/ 191 w 2564"/>
                <a:gd name="T73" fmla="*/ 744 h 1628"/>
                <a:gd name="T74" fmla="*/ 286 w 2564"/>
                <a:gd name="T75" fmla="*/ 686 h 1628"/>
                <a:gd name="T76" fmla="*/ 392 w 2564"/>
                <a:gd name="T77" fmla="*/ 650 h 1628"/>
                <a:gd name="T78" fmla="*/ 393 w 2564"/>
                <a:gd name="T79" fmla="*/ 555 h 1628"/>
                <a:gd name="T80" fmla="*/ 419 w 2564"/>
                <a:gd name="T81" fmla="*/ 456 h 1628"/>
                <a:gd name="T82" fmla="*/ 466 w 2564"/>
                <a:gd name="T83" fmla="*/ 367 h 1628"/>
                <a:gd name="T84" fmla="*/ 531 w 2564"/>
                <a:gd name="T85" fmla="*/ 293 h 1628"/>
                <a:gd name="T86" fmla="*/ 613 w 2564"/>
                <a:gd name="T87" fmla="*/ 236 h 1628"/>
                <a:gd name="T88" fmla="*/ 708 w 2564"/>
                <a:gd name="T89" fmla="*/ 199 h 1628"/>
                <a:gd name="T90" fmla="*/ 812 w 2564"/>
                <a:gd name="T91" fmla="*/ 186 h 1628"/>
                <a:gd name="T92" fmla="*/ 920 w 2564"/>
                <a:gd name="T93" fmla="*/ 201 h 1628"/>
                <a:gd name="T94" fmla="*/ 1005 w 2564"/>
                <a:gd name="T95" fmla="*/ 176 h 1628"/>
                <a:gd name="T96" fmla="*/ 1084 w 2564"/>
                <a:gd name="T97" fmla="*/ 103 h 1628"/>
                <a:gd name="T98" fmla="*/ 1176 w 2564"/>
                <a:gd name="T99" fmla="*/ 47 h 1628"/>
                <a:gd name="T100" fmla="*/ 1278 w 2564"/>
                <a:gd name="T101" fmla="*/ 12 h 1628"/>
                <a:gd name="T102" fmla="*/ 1391 w 2564"/>
                <a:gd name="T103" fmla="*/ 0 h 1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4" h="1628">
                  <a:moveTo>
                    <a:pt x="1391" y="0"/>
                  </a:moveTo>
                  <a:lnTo>
                    <a:pt x="1450" y="4"/>
                  </a:lnTo>
                  <a:lnTo>
                    <a:pt x="1508" y="15"/>
                  </a:lnTo>
                  <a:lnTo>
                    <a:pt x="1564" y="31"/>
                  </a:lnTo>
                  <a:lnTo>
                    <a:pt x="1617" y="53"/>
                  </a:lnTo>
                  <a:lnTo>
                    <a:pt x="1666" y="81"/>
                  </a:lnTo>
                  <a:lnTo>
                    <a:pt x="1711" y="114"/>
                  </a:lnTo>
                  <a:lnTo>
                    <a:pt x="1754" y="151"/>
                  </a:lnTo>
                  <a:lnTo>
                    <a:pt x="1791" y="194"/>
                  </a:lnTo>
                  <a:lnTo>
                    <a:pt x="1824" y="240"/>
                  </a:lnTo>
                  <a:lnTo>
                    <a:pt x="1851" y="289"/>
                  </a:lnTo>
                  <a:lnTo>
                    <a:pt x="1873" y="342"/>
                  </a:lnTo>
                  <a:lnTo>
                    <a:pt x="1890" y="398"/>
                  </a:lnTo>
                  <a:lnTo>
                    <a:pt x="1910" y="397"/>
                  </a:lnTo>
                  <a:lnTo>
                    <a:pt x="1963" y="400"/>
                  </a:lnTo>
                  <a:lnTo>
                    <a:pt x="2014" y="410"/>
                  </a:lnTo>
                  <a:lnTo>
                    <a:pt x="2063" y="426"/>
                  </a:lnTo>
                  <a:lnTo>
                    <a:pt x="2109" y="446"/>
                  </a:lnTo>
                  <a:lnTo>
                    <a:pt x="2153" y="473"/>
                  </a:lnTo>
                  <a:lnTo>
                    <a:pt x="2191" y="504"/>
                  </a:lnTo>
                  <a:lnTo>
                    <a:pt x="2228" y="540"/>
                  </a:lnTo>
                  <a:lnTo>
                    <a:pt x="2258" y="579"/>
                  </a:lnTo>
                  <a:lnTo>
                    <a:pt x="2284" y="622"/>
                  </a:lnTo>
                  <a:lnTo>
                    <a:pt x="2306" y="669"/>
                  </a:lnTo>
                  <a:lnTo>
                    <a:pt x="2321" y="717"/>
                  </a:lnTo>
                  <a:lnTo>
                    <a:pt x="2330" y="768"/>
                  </a:lnTo>
                  <a:lnTo>
                    <a:pt x="2334" y="821"/>
                  </a:lnTo>
                  <a:lnTo>
                    <a:pt x="2330" y="874"/>
                  </a:lnTo>
                  <a:lnTo>
                    <a:pt x="2321" y="924"/>
                  </a:lnTo>
                  <a:lnTo>
                    <a:pt x="2367" y="943"/>
                  </a:lnTo>
                  <a:lnTo>
                    <a:pt x="2409" y="969"/>
                  </a:lnTo>
                  <a:lnTo>
                    <a:pt x="2446" y="999"/>
                  </a:lnTo>
                  <a:lnTo>
                    <a:pt x="2480" y="1035"/>
                  </a:lnTo>
                  <a:lnTo>
                    <a:pt x="2509" y="1074"/>
                  </a:lnTo>
                  <a:lnTo>
                    <a:pt x="2532" y="1117"/>
                  </a:lnTo>
                  <a:lnTo>
                    <a:pt x="2549" y="1165"/>
                  </a:lnTo>
                  <a:lnTo>
                    <a:pt x="2560" y="1214"/>
                  </a:lnTo>
                  <a:lnTo>
                    <a:pt x="2564" y="1265"/>
                  </a:lnTo>
                  <a:lnTo>
                    <a:pt x="2561" y="1315"/>
                  </a:lnTo>
                  <a:lnTo>
                    <a:pt x="2552" y="1362"/>
                  </a:lnTo>
                  <a:lnTo>
                    <a:pt x="2536" y="1406"/>
                  </a:lnTo>
                  <a:lnTo>
                    <a:pt x="2515" y="1448"/>
                  </a:lnTo>
                  <a:lnTo>
                    <a:pt x="2489" y="1486"/>
                  </a:lnTo>
                  <a:lnTo>
                    <a:pt x="2458" y="1521"/>
                  </a:lnTo>
                  <a:lnTo>
                    <a:pt x="2423" y="1552"/>
                  </a:lnTo>
                  <a:lnTo>
                    <a:pt x="2385" y="1578"/>
                  </a:lnTo>
                  <a:lnTo>
                    <a:pt x="2344" y="1599"/>
                  </a:lnTo>
                  <a:lnTo>
                    <a:pt x="2299" y="1614"/>
                  </a:lnTo>
                  <a:lnTo>
                    <a:pt x="2252" y="1624"/>
                  </a:lnTo>
                  <a:lnTo>
                    <a:pt x="2203" y="1628"/>
                  </a:lnTo>
                  <a:lnTo>
                    <a:pt x="2203" y="1628"/>
                  </a:lnTo>
                  <a:lnTo>
                    <a:pt x="494" y="1628"/>
                  </a:lnTo>
                  <a:lnTo>
                    <a:pt x="436" y="1624"/>
                  </a:lnTo>
                  <a:lnTo>
                    <a:pt x="380" y="1614"/>
                  </a:lnTo>
                  <a:lnTo>
                    <a:pt x="327" y="1599"/>
                  </a:lnTo>
                  <a:lnTo>
                    <a:pt x="276" y="1577"/>
                  </a:lnTo>
                  <a:lnTo>
                    <a:pt x="229" y="1550"/>
                  </a:lnTo>
                  <a:lnTo>
                    <a:pt x="185" y="1519"/>
                  </a:lnTo>
                  <a:lnTo>
                    <a:pt x="144" y="1483"/>
                  </a:lnTo>
                  <a:lnTo>
                    <a:pt x="108" y="1443"/>
                  </a:lnTo>
                  <a:lnTo>
                    <a:pt x="77" y="1398"/>
                  </a:lnTo>
                  <a:lnTo>
                    <a:pt x="50" y="1351"/>
                  </a:lnTo>
                  <a:lnTo>
                    <a:pt x="28" y="1300"/>
                  </a:lnTo>
                  <a:lnTo>
                    <a:pt x="12" y="1247"/>
                  </a:lnTo>
                  <a:lnTo>
                    <a:pt x="3" y="1191"/>
                  </a:lnTo>
                  <a:lnTo>
                    <a:pt x="0" y="1133"/>
                  </a:lnTo>
                  <a:lnTo>
                    <a:pt x="4" y="1075"/>
                  </a:lnTo>
                  <a:lnTo>
                    <a:pt x="14" y="1018"/>
                  </a:lnTo>
                  <a:lnTo>
                    <a:pt x="29" y="964"/>
                  </a:lnTo>
                  <a:lnTo>
                    <a:pt x="52" y="913"/>
                  </a:lnTo>
                  <a:lnTo>
                    <a:pt x="79" y="865"/>
                  </a:lnTo>
                  <a:lnTo>
                    <a:pt x="112" y="820"/>
                  </a:lnTo>
                  <a:lnTo>
                    <a:pt x="149" y="779"/>
                  </a:lnTo>
                  <a:lnTo>
                    <a:pt x="191" y="744"/>
                  </a:lnTo>
                  <a:lnTo>
                    <a:pt x="236" y="712"/>
                  </a:lnTo>
                  <a:lnTo>
                    <a:pt x="286" y="686"/>
                  </a:lnTo>
                  <a:lnTo>
                    <a:pt x="338" y="665"/>
                  </a:lnTo>
                  <a:lnTo>
                    <a:pt x="392" y="650"/>
                  </a:lnTo>
                  <a:lnTo>
                    <a:pt x="390" y="608"/>
                  </a:lnTo>
                  <a:lnTo>
                    <a:pt x="393" y="555"/>
                  </a:lnTo>
                  <a:lnTo>
                    <a:pt x="403" y="504"/>
                  </a:lnTo>
                  <a:lnTo>
                    <a:pt x="419" y="456"/>
                  </a:lnTo>
                  <a:lnTo>
                    <a:pt x="439" y="410"/>
                  </a:lnTo>
                  <a:lnTo>
                    <a:pt x="466" y="367"/>
                  </a:lnTo>
                  <a:lnTo>
                    <a:pt x="496" y="328"/>
                  </a:lnTo>
                  <a:lnTo>
                    <a:pt x="531" y="293"/>
                  </a:lnTo>
                  <a:lnTo>
                    <a:pt x="571" y="261"/>
                  </a:lnTo>
                  <a:lnTo>
                    <a:pt x="613" y="236"/>
                  </a:lnTo>
                  <a:lnTo>
                    <a:pt x="659" y="214"/>
                  </a:lnTo>
                  <a:lnTo>
                    <a:pt x="708" y="199"/>
                  </a:lnTo>
                  <a:lnTo>
                    <a:pt x="758" y="190"/>
                  </a:lnTo>
                  <a:lnTo>
                    <a:pt x="812" y="186"/>
                  </a:lnTo>
                  <a:lnTo>
                    <a:pt x="867" y="190"/>
                  </a:lnTo>
                  <a:lnTo>
                    <a:pt x="920" y="201"/>
                  </a:lnTo>
                  <a:lnTo>
                    <a:pt x="971" y="218"/>
                  </a:lnTo>
                  <a:lnTo>
                    <a:pt x="1005" y="176"/>
                  </a:lnTo>
                  <a:lnTo>
                    <a:pt x="1043" y="138"/>
                  </a:lnTo>
                  <a:lnTo>
                    <a:pt x="1084" y="103"/>
                  </a:lnTo>
                  <a:lnTo>
                    <a:pt x="1127" y="73"/>
                  </a:lnTo>
                  <a:lnTo>
                    <a:pt x="1176" y="47"/>
                  </a:lnTo>
                  <a:lnTo>
                    <a:pt x="1225" y="28"/>
                  </a:lnTo>
                  <a:lnTo>
                    <a:pt x="1278" y="12"/>
                  </a:lnTo>
                  <a:lnTo>
                    <a:pt x="1334" y="4"/>
                  </a:lnTo>
                  <a:lnTo>
                    <a:pt x="13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grpSp>
        <p:nvGrpSpPr>
          <p:cNvPr id="400" name="Group 399"/>
          <p:cNvGrpSpPr/>
          <p:nvPr/>
        </p:nvGrpSpPr>
        <p:grpSpPr>
          <a:xfrm>
            <a:off x="10181167" y="3493664"/>
            <a:ext cx="681772" cy="730787"/>
            <a:chOff x="9950615" y="1571915"/>
            <a:chExt cx="786265" cy="842792"/>
          </a:xfrm>
        </p:grpSpPr>
        <p:grpSp>
          <p:nvGrpSpPr>
            <p:cNvPr id="156" name="Group 155"/>
            <p:cNvGrpSpPr>
              <a:grpSpLocks noChangeAspect="1"/>
            </p:cNvGrpSpPr>
            <p:nvPr/>
          </p:nvGrpSpPr>
          <p:grpSpPr bwMode="auto">
            <a:xfrm>
              <a:off x="9950615" y="1634635"/>
              <a:ext cx="440245" cy="441252"/>
              <a:chOff x="2231" y="889"/>
              <a:chExt cx="437" cy="438"/>
            </a:xfrm>
          </p:grpSpPr>
          <p:sp>
            <p:nvSpPr>
              <p:cNvPr id="160" name="Freeform 159"/>
              <p:cNvSpPr>
                <a:spLocks/>
              </p:cNvSpPr>
              <p:nvPr/>
            </p:nvSpPr>
            <p:spPr bwMode="auto">
              <a:xfrm>
                <a:off x="2231" y="889"/>
                <a:ext cx="437" cy="438"/>
              </a:xfrm>
              <a:custGeom>
                <a:avLst/>
                <a:gdLst>
                  <a:gd name="T0" fmla="*/ 1027 w 2188"/>
                  <a:gd name="T1" fmla="*/ 0 h 2190"/>
                  <a:gd name="T2" fmla="*/ 1090 w 2188"/>
                  <a:gd name="T3" fmla="*/ 2 h 2190"/>
                  <a:gd name="T4" fmla="*/ 1160 w 2188"/>
                  <a:gd name="T5" fmla="*/ 2 h 2190"/>
                  <a:gd name="T6" fmla="*/ 1193 w 2188"/>
                  <a:gd name="T7" fmla="*/ 3 h 2190"/>
                  <a:gd name="T8" fmla="*/ 1260 w 2188"/>
                  <a:gd name="T9" fmla="*/ 25 h 2190"/>
                  <a:gd name="T10" fmla="*/ 1302 w 2188"/>
                  <a:gd name="T11" fmla="*/ 80 h 2190"/>
                  <a:gd name="T12" fmla="*/ 1679 w 2188"/>
                  <a:gd name="T13" fmla="*/ 241 h 2190"/>
                  <a:gd name="T14" fmla="*/ 1751 w 2188"/>
                  <a:gd name="T15" fmla="*/ 233 h 2190"/>
                  <a:gd name="T16" fmla="*/ 1811 w 2188"/>
                  <a:gd name="T17" fmla="*/ 264 h 2190"/>
                  <a:gd name="T18" fmla="*/ 1962 w 2188"/>
                  <a:gd name="T19" fmla="*/ 433 h 2190"/>
                  <a:gd name="T20" fmla="*/ 1967 w 2188"/>
                  <a:gd name="T21" fmla="*/ 502 h 2190"/>
                  <a:gd name="T22" fmla="*/ 1852 w 2188"/>
                  <a:gd name="T23" fmla="*/ 811 h 2190"/>
                  <a:gd name="T24" fmla="*/ 2152 w 2188"/>
                  <a:gd name="T25" fmla="*/ 930 h 2190"/>
                  <a:gd name="T26" fmla="*/ 2186 w 2188"/>
                  <a:gd name="T27" fmla="*/ 991 h 2190"/>
                  <a:gd name="T28" fmla="*/ 2183 w 2188"/>
                  <a:gd name="T29" fmla="*/ 1219 h 2190"/>
                  <a:gd name="T30" fmla="*/ 2150 w 2188"/>
                  <a:gd name="T31" fmla="*/ 1280 h 2190"/>
                  <a:gd name="T32" fmla="*/ 1847 w 2188"/>
                  <a:gd name="T33" fmla="*/ 1395 h 2190"/>
                  <a:gd name="T34" fmla="*/ 1956 w 2188"/>
                  <a:gd name="T35" fmla="*/ 1704 h 2190"/>
                  <a:gd name="T36" fmla="*/ 1951 w 2188"/>
                  <a:gd name="T37" fmla="*/ 1773 h 2190"/>
                  <a:gd name="T38" fmla="*/ 1796 w 2188"/>
                  <a:gd name="T39" fmla="*/ 1939 h 2190"/>
                  <a:gd name="T40" fmla="*/ 1737 w 2188"/>
                  <a:gd name="T41" fmla="*/ 1970 h 2190"/>
                  <a:gd name="T42" fmla="*/ 1665 w 2188"/>
                  <a:gd name="T43" fmla="*/ 1960 h 2190"/>
                  <a:gd name="T44" fmla="*/ 1284 w 2188"/>
                  <a:gd name="T45" fmla="*/ 2114 h 2190"/>
                  <a:gd name="T46" fmla="*/ 1241 w 2188"/>
                  <a:gd name="T47" fmla="*/ 2170 h 2190"/>
                  <a:gd name="T48" fmla="*/ 1175 w 2188"/>
                  <a:gd name="T49" fmla="*/ 2190 h 2190"/>
                  <a:gd name="T50" fmla="*/ 1142 w 2188"/>
                  <a:gd name="T51" fmla="*/ 2190 h 2190"/>
                  <a:gd name="T52" fmla="*/ 1072 w 2188"/>
                  <a:gd name="T53" fmla="*/ 2189 h 2190"/>
                  <a:gd name="T54" fmla="*/ 1009 w 2188"/>
                  <a:gd name="T55" fmla="*/ 2189 h 2190"/>
                  <a:gd name="T56" fmla="*/ 971 w 2188"/>
                  <a:gd name="T57" fmla="*/ 2185 h 2190"/>
                  <a:gd name="T58" fmla="*/ 910 w 2188"/>
                  <a:gd name="T59" fmla="*/ 2151 h 2190"/>
                  <a:gd name="T60" fmla="*/ 795 w 2188"/>
                  <a:gd name="T61" fmla="*/ 1849 h 2190"/>
                  <a:gd name="T62" fmla="*/ 485 w 2188"/>
                  <a:gd name="T63" fmla="*/ 1958 h 2190"/>
                  <a:gd name="T64" fmla="*/ 416 w 2188"/>
                  <a:gd name="T65" fmla="*/ 1952 h 2190"/>
                  <a:gd name="T66" fmla="*/ 250 w 2188"/>
                  <a:gd name="T67" fmla="*/ 1798 h 2190"/>
                  <a:gd name="T68" fmla="*/ 219 w 2188"/>
                  <a:gd name="T69" fmla="*/ 1735 h 2190"/>
                  <a:gd name="T70" fmla="*/ 228 w 2188"/>
                  <a:gd name="T71" fmla="*/ 1667 h 2190"/>
                  <a:gd name="T72" fmla="*/ 75 w 2188"/>
                  <a:gd name="T73" fmla="*/ 1286 h 2190"/>
                  <a:gd name="T74" fmla="*/ 20 w 2188"/>
                  <a:gd name="T75" fmla="*/ 1243 h 2190"/>
                  <a:gd name="T76" fmla="*/ 0 w 2188"/>
                  <a:gd name="T77" fmla="*/ 1176 h 2190"/>
                  <a:gd name="T78" fmla="*/ 11 w 2188"/>
                  <a:gd name="T79" fmla="*/ 950 h 2190"/>
                  <a:gd name="T80" fmla="*/ 57 w 2188"/>
                  <a:gd name="T81" fmla="*/ 898 h 2190"/>
                  <a:gd name="T82" fmla="*/ 355 w 2188"/>
                  <a:gd name="T83" fmla="*/ 761 h 2190"/>
                  <a:gd name="T84" fmla="*/ 228 w 2188"/>
                  <a:gd name="T85" fmla="*/ 464 h 2190"/>
                  <a:gd name="T86" fmla="*/ 248 w 2188"/>
                  <a:gd name="T87" fmla="*/ 397 h 2190"/>
                  <a:gd name="T88" fmla="*/ 410 w 2188"/>
                  <a:gd name="T89" fmla="*/ 237 h 2190"/>
                  <a:gd name="T90" fmla="*/ 473 w 2188"/>
                  <a:gd name="T91" fmla="*/ 219 h 2190"/>
                  <a:gd name="T92" fmla="*/ 772 w 2188"/>
                  <a:gd name="T93" fmla="*/ 351 h 2190"/>
                  <a:gd name="T94" fmla="*/ 914 w 2188"/>
                  <a:gd name="T95" fmla="*/ 55 h 2190"/>
                  <a:gd name="T96" fmla="*/ 966 w 2188"/>
                  <a:gd name="T97" fmla="*/ 10 h 2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88" h="2190">
                    <a:moveTo>
                      <a:pt x="1012" y="0"/>
                    </a:moveTo>
                    <a:lnTo>
                      <a:pt x="1017" y="0"/>
                    </a:lnTo>
                    <a:lnTo>
                      <a:pt x="1027" y="0"/>
                    </a:lnTo>
                    <a:lnTo>
                      <a:pt x="1046" y="2"/>
                    </a:lnTo>
                    <a:lnTo>
                      <a:pt x="1066" y="2"/>
                    </a:lnTo>
                    <a:lnTo>
                      <a:pt x="1090" y="2"/>
                    </a:lnTo>
                    <a:lnTo>
                      <a:pt x="1116" y="2"/>
                    </a:lnTo>
                    <a:lnTo>
                      <a:pt x="1139" y="2"/>
                    </a:lnTo>
                    <a:lnTo>
                      <a:pt x="1160" y="2"/>
                    </a:lnTo>
                    <a:lnTo>
                      <a:pt x="1177" y="3"/>
                    </a:lnTo>
                    <a:lnTo>
                      <a:pt x="1189" y="3"/>
                    </a:lnTo>
                    <a:lnTo>
                      <a:pt x="1193" y="3"/>
                    </a:lnTo>
                    <a:lnTo>
                      <a:pt x="1217" y="5"/>
                    </a:lnTo>
                    <a:lnTo>
                      <a:pt x="1240" y="13"/>
                    </a:lnTo>
                    <a:lnTo>
                      <a:pt x="1260" y="25"/>
                    </a:lnTo>
                    <a:lnTo>
                      <a:pt x="1278" y="39"/>
                    </a:lnTo>
                    <a:lnTo>
                      <a:pt x="1291" y="58"/>
                    </a:lnTo>
                    <a:lnTo>
                      <a:pt x="1302" y="80"/>
                    </a:lnTo>
                    <a:lnTo>
                      <a:pt x="1393" y="341"/>
                    </a:lnTo>
                    <a:lnTo>
                      <a:pt x="1429" y="357"/>
                    </a:lnTo>
                    <a:lnTo>
                      <a:pt x="1679" y="241"/>
                    </a:lnTo>
                    <a:lnTo>
                      <a:pt x="1703" y="233"/>
                    </a:lnTo>
                    <a:lnTo>
                      <a:pt x="1728" y="230"/>
                    </a:lnTo>
                    <a:lnTo>
                      <a:pt x="1751" y="233"/>
                    </a:lnTo>
                    <a:lnTo>
                      <a:pt x="1772" y="239"/>
                    </a:lnTo>
                    <a:lnTo>
                      <a:pt x="1793" y="250"/>
                    </a:lnTo>
                    <a:lnTo>
                      <a:pt x="1811" y="264"/>
                    </a:lnTo>
                    <a:lnTo>
                      <a:pt x="1937" y="393"/>
                    </a:lnTo>
                    <a:lnTo>
                      <a:pt x="1952" y="412"/>
                    </a:lnTo>
                    <a:lnTo>
                      <a:pt x="1962" y="433"/>
                    </a:lnTo>
                    <a:lnTo>
                      <a:pt x="1968" y="455"/>
                    </a:lnTo>
                    <a:lnTo>
                      <a:pt x="1971" y="479"/>
                    </a:lnTo>
                    <a:lnTo>
                      <a:pt x="1967" y="502"/>
                    </a:lnTo>
                    <a:lnTo>
                      <a:pt x="1958" y="525"/>
                    </a:lnTo>
                    <a:lnTo>
                      <a:pt x="1838" y="773"/>
                    </a:lnTo>
                    <a:lnTo>
                      <a:pt x="1852" y="811"/>
                    </a:lnTo>
                    <a:lnTo>
                      <a:pt x="2112" y="905"/>
                    </a:lnTo>
                    <a:lnTo>
                      <a:pt x="2134" y="916"/>
                    </a:lnTo>
                    <a:lnTo>
                      <a:pt x="2152" y="930"/>
                    </a:lnTo>
                    <a:lnTo>
                      <a:pt x="2168" y="948"/>
                    </a:lnTo>
                    <a:lnTo>
                      <a:pt x="2179" y="968"/>
                    </a:lnTo>
                    <a:lnTo>
                      <a:pt x="2186" y="991"/>
                    </a:lnTo>
                    <a:lnTo>
                      <a:pt x="2188" y="1015"/>
                    </a:lnTo>
                    <a:lnTo>
                      <a:pt x="2187" y="1195"/>
                    </a:lnTo>
                    <a:lnTo>
                      <a:pt x="2183" y="1219"/>
                    </a:lnTo>
                    <a:lnTo>
                      <a:pt x="2176" y="1241"/>
                    </a:lnTo>
                    <a:lnTo>
                      <a:pt x="2165" y="1262"/>
                    </a:lnTo>
                    <a:lnTo>
                      <a:pt x="2150" y="1280"/>
                    </a:lnTo>
                    <a:lnTo>
                      <a:pt x="2130" y="1293"/>
                    </a:lnTo>
                    <a:lnTo>
                      <a:pt x="2108" y="1304"/>
                    </a:lnTo>
                    <a:lnTo>
                      <a:pt x="1847" y="1395"/>
                    </a:lnTo>
                    <a:lnTo>
                      <a:pt x="1832" y="1430"/>
                    </a:lnTo>
                    <a:lnTo>
                      <a:pt x="1949" y="1681"/>
                    </a:lnTo>
                    <a:lnTo>
                      <a:pt x="1956" y="1704"/>
                    </a:lnTo>
                    <a:lnTo>
                      <a:pt x="1960" y="1727"/>
                    </a:lnTo>
                    <a:lnTo>
                      <a:pt x="1957" y="1750"/>
                    </a:lnTo>
                    <a:lnTo>
                      <a:pt x="1951" y="1773"/>
                    </a:lnTo>
                    <a:lnTo>
                      <a:pt x="1940" y="1794"/>
                    </a:lnTo>
                    <a:lnTo>
                      <a:pt x="1925" y="1813"/>
                    </a:lnTo>
                    <a:lnTo>
                      <a:pt x="1796" y="1939"/>
                    </a:lnTo>
                    <a:lnTo>
                      <a:pt x="1778" y="1953"/>
                    </a:lnTo>
                    <a:lnTo>
                      <a:pt x="1758" y="1964"/>
                    </a:lnTo>
                    <a:lnTo>
                      <a:pt x="1737" y="1970"/>
                    </a:lnTo>
                    <a:lnTo>
                      <a:pt x="1715" y="1972"/>
                    </a:lnTo>
                    <a:lnTo>
                      <a:pt x="1689" y="1969"/>
                    </a:lnTo>
                    <a:lnTo>
                      <a:pt x="1665" y="1960"/>
                    </a:lnTo>
                    <a:lnTo>
                      <a:pt x="1416" y="1839"/>
                    </a:lnTo>
                    <a:lnTo>
                      <a:pt x="1379" y="1854"/>
                    </a:lnTo>
                    <a:lnTo>
                      <a:pt x="1284" y="2114"/>
                    </a:lnTo>
                    <a:lnTo>
                      <a:pt x="1274" y="2136"/>
                    </a:lnTo>
                    <a:lnTo>
                      <a:pt x="1260" y="2154"/>
                    </a:lnTo>
                    <a:lnTo>
                      <a:pt x="1241" y="2170"/>
                    </a:lnTo>
                    <a:lnTo>
                      <a:pt x="1221" y="2180"/>
                    </a:lnTo>
                    <a:lnTo>
                      <a:pt x="1199" y="2188"/>
                    </a:lnTo>
                    <a:lnTo>
                      <a:pt x="1175" y="2190"/>
                    </a:lnTo>
                    <a:lnTo>
                      <a:pt x="1171" y="2190"/>
                    </a:lnTo>
                    <a:lnTo>
                      <a:pt x="1159" y="2190"/>
                    </a:lnTo>
                    <a:lnTo>
                      <a:pt x="1142" y="2190"/>
                    </a:lnTo>
                    <a:lnTo>
                      <a:pt x="1121" y="2189"/>
                    </a:lnTo>
                    <a:lnTo>
                      <a:pt x="1096" y="2189"/>
                    </a:lnTo>
                    <a:lnTo>
                      <a:pt x="1072" y="2189"/>
                    </a:lnTo>
                    <a:lnTo>
                      <a:pt x="1048" y="2189"/>
                    </a:lnTo>
                    <a:lnTo>
                      <a:pt x="1027" y="2189"/>
                    </a:lnTo>
                    <a:lnTo>
                      <a:pt x="1009" y="2189"/>
                    </a:lnTo>
                    <a:lnTo>
                      <a:pt x="998" y="2189"/>
                    </a:lnTo>
                    <a:lnTo>
                      <a:pt x="994" y="2189"/>
                    </a:lnTo>
                    <a:lnTo>
                      <a:pt x="971" y="2185"/>
                    </a:lnTo>
                    <a:lnTo>
                      <a:pt x="948" y="2178"/>
                    </a:lnTo>
                    <a:lnTo>
                      <a:pt x="927" y="2167"/>
                    </a:lnTo>
                    <a:lnTo>
                      <a:pt x="910" y="2151"/>
                    </a:lnTo>
                    <a:lnTo>
                      <a:pt x="896" y="2132"/>
                    </a:lnTo>
                    <a:lnTo>
                      <a:pt x="886" y="2110"/>
                    </a:lnTo>
                    <a:lnTo>
                      <a:pt x="795" y="1849"/>
                    </a:lnTo>
                    <a:lnTo>
                      <a:pt x="759" y="1833"/>
                    </a:lnTo>
                    <a:lnTo>
                      <a:pt x="508" y="1951"/>
                    </a:lnTo>
                    <a:lnTo>
                      <a:pt x="485" y="1958"/>
                    </a:lnTo>
                    <a:lnTo>
                      <a:pt x="459" y="1962"/>
                    </a:lnTo>
                    <a:lnTo>
                      <a:pt x="436" y="1959"/>
                    </a:lnTo>
                    <a:lnTo>
                      <a:pt x="416" y="1952"/>
                    </a:lnTo>
                    <a:lnTo>
                      <a:pt x="395" y="1941"/>
                    </a:lnTo>
                    <a:lnTo>
                      <a:pt x="377" y="1927"/>
                    </a:lnTo>
                    <a:lnTo>
                      <a:pt x="250" y="1798"/>
                    </a:lnTo>
                    <a:lnTo>
                      <a:pt x="236" y="1779"/>
                    </a:lnTo>
                    <a:lnTo>
                      <a:pt x="225" y="1758"/>
                    </a:lnTo>
                    <a:lnTo>
                      <a:pt x="219" y="1735"/>
                    </a:lnTo>
                    <a:lnTo>
                      <a:pt x="217" y="1713"/>
                    </a:lnTo>
                    <a:lnTo>
                      <a:pt x="221" y="1688"/>
                    </a:lnTo>
                    <a:lnTo>
                      <a:pt x="228" y="1667"/>
                    </a:lnTo>
                    <a:lnTo>
                      <a:pt x="349" y="1417"/>
                    </a:lnTo>
                    <a:lnTo>
                      <a:pt x="335" y="1381"/>
                    </a:lnTo>
                    <a:lnTo>
                      <a:pt x="75" y="1286"/>
                    </a:lnTo>
                    <a:lnTo>
                      <a:pt x="54" y="1275"/>
                    </a:lnTo>
                    <a:lnTo>
                      <a:pt x="35" y="1260"/>
                    </a:lnTo>
                    <a:lnTo>
                      <a:pt x="20" y="1243"/>
                    </a:lnTo>
                    <a:lnTo>
                      <a:pt x="8" y="1223"/>
                    </a:lnTo>
                    <a:lnTo>
                      <a:pt x="1" y="1200"/>
                    </a:lnTo>
                    <a:lnTo>
                      <a:pt x="0" y="1176"/>
                    </a:lnTo>
                    <a:lnTo>
                      <a:pt x="1" y="996"/>
                    </a:lnTo>
                    <a:lnTo>
                      <a:pt x="3" y="971"/>
                    </a:lnTo>
                    <a:lnTo>
                      <a:pt x="11" y="950"/>
                    </a:lnTo>
                    <a:lnTo>
                      <a:pt x="23" y="929"/>
                    </a:lnTo>
                    <a:lnTo>
                      <a:pt x="38" y="912"/>
                    </a:lnTo>
                    <a:lnTo>
                      <a:pt x="57" y="898"/>
                    </a:lnTo>
                    <a:lnTo>
                      <a:pt x="78" y="888"/>
                    </a:lnTo>
                    <a:lnTo>
                      <a:pt x="340" y="797"/>
                    </a:lnTo>
                    <a:lnTo>
                      <a:pt x="355" y="761"/>
                    </a:lnTo>
                    <a:lnTo>
                      <a:pt x="239" y="509"/>
                    </a:lnTo>
                    <a:lnTo>
                      <a:pt x="231" y="486"/>
                    </a:lnTo>
                    <a:lnTo>
                      <a:pt x="228" y="464"/>
                    </a:lnTo>
                    <a:lnTo>
                      <a:pt x="229" y="441"/>
                    </a:lnTo>
                    <a:lnTo>
                      <a:pt x="237" y="418"/>
                    </a:lnTo>
                    <a:lnTo>
                      <a:pt x="248" y="397"/>
                    </a:lnTo>
                    <a:lnTo>
                      <a:pt x="262" y="379"/>
                    </a:lnTo>
                    <a:lnTo>
                      <a:pt x="391" y="252"/>
                    </a:lnTo>
                    <a:lnTo>
                      <a:pt x="410" y="237"/>
                    </a:lnTo>
                    <a:lnTo>
                      <a:pt x="429" y="228"/>
                    </a:lnTo>
                    <a:lnTo>
                      <a:pt x="451" y="220"/>
                    </a:lnTo>
                    <a:lnTo>
                      <a:pt x="473" y="219"/>
                    </a:lnTo>
                    <a:lnTo>
                      <a:pt x="498" y="222"/>
                    </a:lnTo>
                    <a:lnTo>
                      <a:pt x="523" y="230"/>
                    </a:lnTo>
                    <a:lnTo>
                      <a:pt x="772" y="351"/>
                    </a:lnTo>
                    <a:lnTo>
                      <a:pt x="809" y="337"/>
                    </a:lnTo>
                    <a:lnTo>
                      <a:pt x="903" y="77"/>
                    </a:lnTo>
                    <a:lnTo>
                      <a:pt x="914" y="55"/>
                    </a:lnTo>
                    <a:lnTo>
                      <a:pt x="928" y="37"/>
                    </a:lnTo>
                    <a:lnTo>
                      <a:pt x="945" y="22"/>
                    </a:lnTo>
                    <a:lnTo>
                      <a:pt x="966" y="10"/>
                    </a:lnTo>
                    <a:lnTo>
                      <a:pt x="989" y="3"/>
                    </a:lnTo>
                    <a:lnTo>
                      <a:pt x="1012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61" name="Freeform 160"/>
              <p:cNvSpPr>
                <a:spLocks noEditPoints="1"/>
              </p:cNvSpPr>
              <p:nvPr/>
            </p:nvSpPr>
            <p:spPr bwMode="auto">
              <a:xfrm>
                <a:off x="2254" y="913"/>
                <a:ext cx="391" cy="391"/>
              </a:xfrm>
              <a:custGeom>
                <a:avLst/>
                <a:gdLst>
                  <a:gd name="T0" fmla="*/ 915 w 1957"/>
                  <a:gd name="T1" fmla="*/ 435 h 1957"/>
                  <a:gd name="T2" fmla="*/ 794 w 1957"/>
                  <a:gd name="T3" fmla="*/ 464 h 1957"/>
                  <a:gd name="T4" fmla="*/ 685 w 1957"/>
                  <a:gd name="T5" fmla="*/ 517 h 1957"/>
                  <a:gd name="T6" fmla="*/ 592 w 1957"/>
                  <a:gd name="T7" fmla="*/ 592 h 1957"/>
                  <a:gd name="T8" fmla="*/ 517 w 1957"/>
                  <a:gd name="T9" fmla="*/ 685 h 1957"/>
                  <a:gd name="T10" fmla="*/ 464 w 1957"/>
                  <a:gd name="T11" fmla="*/ 794 h 1957"/>
                  <a:gd name="T12" fmla="*/ 435 w 1957"/>
                  <a:gd name="T13" fmla="*/ 915 h 1957"/>
                  <a:gd name="T14" fmla="*/ 435 w 1957"/>
                  <a:gd name="T15" fmla="*/ 1042 h 1957"/>
                  <a:gd name="T16" fmla="*/ 464 w 1957"/>
                  <a:gd name="T17" fmla="*/ 1163 h 1957"/>
                  <a:gd name="T18" fmla="*/ 517 w 1957"/>
                  <a:gd name="T19" fmla="*/ 1271 h 1957"/>
                  <a:gd name="T20" fmla="*/ 592 w 1957"/>
                  <a:gd name="T21" fmla="*/ 1366 h 1957"/>
                  <a:gd name="T22" fmla="*/ 685 w 1957"/>
                  <a:gd name="T23" fmla="*/ 1441 h 1957"/>
                  <a:gd name="T24" fmla="*/ 794 w 1957"/>
                  <a:gd name="T25" fmla="*/ 1494 h 1957"/>
                  <a:gd name="T26" fmla="*/ 915 w 1957"/>
                  <a:gd name="T27" fmla="*/ 1522 h 1957"/>
                  <a:gd name="T28" fmla="*/ 1043 w 1957"/>
                  <a:gd name="T29" fmla="*/ 1522 h 1957"/>
                  <a:gd name="T30" fmla="*/ 1163 w 1957"/>
                  <a:gd name="T31" fmla="*/ 1494 h 1957"/>
                  <a:gd name="T32" fmla="*/ 1272 w 1957"/>
                  <a:gd name="T33" fmla="*/ 1441 h 1957"/>
                  <a:gd name="T34" fmla="*/ 1366 w 1957"/>
                  <a:gd name="T35" fmla="*/ 1366 h 1957"/>
                  <a:gd name="T36" fmla="*/ 1441 w 1957"/>
                  <a:gd name="T37" fmla="*/ 1271 h 1957"/>
                  <a:gd name="T38" fmla="*/ 1494 w 1957"/>
                  <a:gd name="T39" fmla="*/ 1163 h 1957"/>
                  <a:gd name="T40" fmla="*/ 1522 w 1957"/>
                  <a:gd name="T41" fmla="*/ 1042 h 1957"/>
                  <a:gd name="T42" fmla="*/ 1522 w 1957"/>
                  <a:gd name="T43" fmla="*/ 915 h 1957"/>
                  <a:gd name="T44" fmla="*/ 1494 w 1957"/>
                  <a:gd name="T45" fmla="*/ 794 h 1957"/>
                  <a:gd name="T46" fmla="*/ 1441 w 1957"/>
                  <a:gd name="T47" fmla="*/ 685 h 1957"/>
                  <a:gd name="T48" fmla="*/ 1366 w 1957"/>
                  <a:gd name="T49" fmla="*/ 592 h 1957"/>
                  <a:gd name="T50" fmla="*/ 1272 w 1957"/>
                  <a:gd name="T51" fmla="*/ 517 h 1957"/>
                  <a:gd name="T52" fmla="*/ 1163 w 1957"/>
                  <a:gd name="T53" fmla="*/ 464 h 1957"/>
                  <a:gd name="T54" fmla="*/ 1043 w 1957"/>
                  <a:gd name="T55" fmla="*/ 435 h 1957"/>
                  <a:gd name="T56" fmla="*/ 897 w 1957"/>
                  <a:gd name="T57" fmla="*/ 0 h 1957"/>
                  <a:gd name="T58" fmla="*/ 1185 w 1957"/>
                  <a:gd name="T59" fmla="*/ 311 h 1957"/>
                  <a:gd name="T60" fmla="*/ 1613 w 1957"/>
                  <a:gd name="T61" fmla="*/ 228 h 1957"/>
                  <a:gd name="T62" fmla="*/ 1596 w 1957"/>
                  <a:gd name="T63" fmla="*/ 652 h 1957"/>
                  <a:gd name="T64" fmla="*/ 1957 w 1957"/>
                  <a:gd name="T65" fmla="*/ 897 h 1957"/>
                  <a:gd name="T66" fmla="*/ 1646 w 1957"/>
                  <a:gd name="T67" fmla="*/ 1184 h 1957"/>
                  <a:gd name="T68" fmla="*/ 1729 w 1957"/>
                  <a:gd name="T69" fmla="*/ 1612 h 1957"/>
                  <a:gd name="T70" fmla="*/ 1304 w 1957"/>
                  <a:gd name="T71" fmla="*/ 1596 h 1957"/>
                  <a:gd name="T72" fmla="*/ 1060 w 1957"/>
                  <a:gd name="T73" fmla="*/ 1957 h 1957"/>
                  <a:gd name="T74" fmla="*/ 772 w 1957"/>
                  <a:gd name="T75" fmla="*/ 1645 h 1957"/>
                  <a:gd name="T76" fmla="*/ 344 w 1957"/>
                  <a:gd name="T77" fmla="*/ 1729 h 1957"/>
                  <a:gd name="T78" fmla="*/ 361 w 1957"/>
                  <a:gd name="T79" fmla="*/ 1304 h 1957"/>
                  <a:gd name="T80" fmla="*/ 0 w 1957"/>
                  <a:gd name="T81" fmla="*/ 1060 h 1957"/>
                  <a:gd name="T82" fmla="*/ 312 w 1957"/>
                  <a:gd name="T83" fmla="*/ 772 h 1957"/>
                  <a:gd name="T84" fmla="*/ 229 w 1957"/>
                  <a:gd name="T85" fmla="*/ 344 h 1957"/>
                  <a:gd name="T86" fmla="*/ 653 w 1957"/>
                  <a:gd name="T87" fmla="*/ 361 h 1957"/>
                  <a:gd name="T88" fmla="*/ 897 w 1957"/>
                  <a:gd name="T89" fmla="*/ 0 h 1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57" h="1957">
                    <a:moveTo>
                      <a:pt x="979" y="431"/>
                    </a:moveTo>
                    <a:lnTo>
                      <a:pt x="915" y="435"/>
                    </a:lnTo>
                    <a:lnTo>
                      <a:pt x="853" y="446"/>
                    </a:lnTo>
                    <a:lnTo>
                      <a:pt x="794" y="464"/>
                    </a:lnTo>
                    <a:lnTo>
                      <a:pt x="738" y="487"/>
                    </a:lnTo>
                    <a:lnTo>
                      <a:pt x="685" y="517"/>
                    </a:lnTo>
                    <a:lnTo>
                      <a:pt x="637" y="552"/>
                    </a:lnTo>
                    <a:lnTo>
                      <a:pt x="592" y="592"/>
                    </a:lnTo>
                    <a:lnTo>
                      <a:pt x="552" y="637"/>
                    </a:lnTo>
                    <a:lnTo>
                      <a:pt x="517" y="685"/>
                    </a:lnTo>
                    <a:lnTo>
                      <a:pt x="487" y="738"/>
                    </a:lnTo>
                    <a:lnTo>
                      <a:pt x="464" y="794"/>
                    </a:lnTo>
                    <a:lnTo>
                      <a:pt x="446" y="853"/>
                    </a:lnTo>
                    <a:lnTo>
                      <a:pt x="435" y="915"/>
                    </a:lnTo>
                    <a:lnTo>
                      <a:pt x="431" y="979"/>
                    </a:lnTo>
                    <a:lnTo>
                      <a:pt x="435" y="1042"/>
                    </a:lnTo>
                    <a:lnTo>
                      <a:pt x="446" y="1103"/>
                    </a:lnTo>
                    <a:lnTo>
                      <a:pt x="464" y="1163"/>
                    </a:lnTo>
                    <a:lnTo>
                      <a:pt x="487" y="1219"/>
                    </a:lnTo>
                    <a:lnTo>
                      <a:pt x="517" y="1271"/>
                    </a:lnTo>
                    <a:lnTo>
                      <a:pt x="552" y="1321"/>
                    </a:lnTo>
                    <a:lnTo>
                      <a:pt x="592" y="1366"/>
                    </a:lnTo>
                    <a:lnTo>
                      <a:pt x="637" y="1406"/>
                    </a:lnTo>
                    <a:lnTo>
                      <a:pt x="685" y="1441"/>
                    </a:lnTo>
                    <a:lnTo>
                      <a:pt x="738" y="1470"/>
                    </a:lnTo>
                    <a:lnTo>
                      <a:pt x="794" y="1494"/>
                    </a:lnTo>
                    <a:lnTo>
                      <a:pt x="853" y="1511"/>
                    </a:lnTo>
                    <a:lnTo>
                      <a:pt x="915" y="1522"/>
                    </a:lnTo>
                    <a:lnTo>
                      <a:pt x="979" y="1525"/>
                    </a:lnTo>
                    <a:lnTo>
                      <a:pt x="1043" y="1522"/>
                    </a:lnTo>
                    <a:lnTo>
                      <a:pt x="1105" y="1511"/>
                    </a:lnTo>
                    <a:lnTo>
                      <a:pt x="1163" y="1494"/>
                    </a:lnTo>
                    <a:lnTo>
                      <a:pt x="1220" y="1470"/>
                    </a:lnTo>
                    <a:lnTo>
                      <a:pt x="1272" y="1441"/>
                    </a:lnTo>
                    <a:lnTo>
                      <a:pt x="1321" y="1406"/>
                    </a:lnTo>
                    <a:lnTo>
                      <a:pt x="1366" y="1366"/>
                    </a:lnTo>
                    <a:lnTo>
                      <a:pt x="1406" y="1321"/>
                    </a:lnTo>
                    <a:lnTo>
                      <a:pt x="1441" y="1271"/>
                    </a:lnTo>
                    <a:lnTo>
                      <a:pt x="1470" y="1219"/>
                    </a:lnTo>
                    <a:lnTo>
                      <a:pt x="1494" y="1163"/>
                    </a:lnTo>
                    <a:lnTo>
                      <a:pt x="1511" y="1103"/>
                    </a:lnTo>
                    <a:lnTo>
                      <a:pt x="1522" y="1042"/>
                    </a:lnTo>
                    <a:lnTo>
                      <a:pt x="1525" y="979"/>
                    </a:lnTo>
                    <a:lnTo>
                      <a:pt x="1522" y="915"/>
                    </a:lnTo>
                    <a:lnTo>
                      <a:pt x="1511" y="853"/>
                    </a:lnTo>
                    <a:lnTo>
                      <a:pt x="1494" y="794"/>
                    </a:lnTo>
                    <a:lnTo>
                      <a:pt x="1470" y="738"/>
                    </a:lnTo>
                    <a:lnTo>
                      <a:pt x="1441" y="685"/>
                    </a:lnTo>
                    <a:lnTo>
                      <a:pt x="1406" y="637"/>
                    </a:lnTo>
                    <a:lnTo>
                      <a:pt x="1366" y="592"/>
                    </a:lnTo>
                    <a:lnTo>
                      <a:pt x="1321" y="552"/>
                    </a:lnTo>
                    <a:lnTo>
                      <a:pt x="1272" y="517"/>
                    </a:lnTo>
                    <a:lnTo>
                      <a:pt x="1220" y="487"/>
                    </a:lnTo>
                    <a:lnTo>
                      <a:pt x="1163" y="464"/>
                    </a:lnTo>
                    <a:lnTo>
                      <a:pt x="1105" y="446"/>
                    </a:lnTo>
                    <a:lnTo>
                      <a:pt x="1043" y="435"/>
                    </a:lnTo>
                    <a:lnTo>
                      <a:pt x="979" y="431"/>
                    </a:lnTo>
                    <a:close/>
                    <a:moveTo>
                      <a:pt x="897" y="0"/>
                    </a:moveTo>
                    <a:lnTo>
                      <a:pt x="1077" y="1"/>
                    </a:lnTo>
                    <a:lnTo>
                      <a:pt x="1185" y="311"/>
                    </a:lnTo>
                    <a:lnTo>
                      <a:pt x="1315" y="367"/>
                    </a:lnTo>
                    <a:lnTo>
                      <a:pt x="1613" y="228"/>
                    </a:lnTo>
                    <a:lnTo>
                      <a:pt x="1739" y="357"/>
                    </a:lnTo>
                    <a:lnTo>
                      <a:pt x="1596" y="652"/>
                    </a:lnTo>
                    <a:lnTo>
                      <a:pt x="1649" y="784"/>
                    </a:lnTo>
                    <a:lnTo>
                      <a:pt x="1957" y="897"/>
                    </a:lnTo>
                    <a:lnTo>
                      <a:pt x="1956" y="1077"/>
                    </a:lnTo>
                    <a:lnTo>
                      <a:pt x="1646" y="1184"/>
                    </a:lnTo>
                    <a:lnTo>
                      <a:pt x="1591" y="1315"/>
                    </a:lnTo>
                    <a:lnTo>
                      <a:pt x="1729" y="1612"/>
                    </a:lnTo>
                    <a:lnTo>
                      <a:pt x="1600" y="1739"/>
                    </a:lnTo>
                    <a:lnTo>
                      <a:pt x="1304" y="1596"/>
                    </a:lnTo>
                    <a:lnTo>
                      <a:pt x="1174" y="1649"/>
                    </a:lnTo>
                    <a:lnTo>
                      <a:pt x="1060" y="1957"/>
                    </a:lnTo>
                    <a:lnTo>
                      <a:pt x="880" y="1956"/>
                    </a:lnTo>
                    <a:lnTo>
                      <a:pt x="772" y="1645"/>
                    </a:lnTo>
                    <a:lnTo>
                      <a:pt x="642" y="1589"/>
                    </a:lnTo>
                    <a:lnTo>
                      <a:pt x="344" y="1729"/>
                    </a:lnTo>
                    <a:lnTo>
                      <a:pt x="218" y="1599"/>
                    </a:lnTo>
                    <a:lnTo>
                      <a:pt x="361" y="1304"/>
                    </a:lnTo>
                    <a:lnTo>
                      <a:pt x="308" y="1172"/>
                    </a:lnTo>
                    <a:lnTo>
                      <a:pt x="0" y="1060"/>
                    </a:lnTo>
                    <a:lnTo>
                      <a:pt x="2" y="880"/>
                    </a:lnTo>
                    <a:lnTo>
                      <a:pt x="312" y="772"/>
                    </a:lnTo>
                    <a:lnTo>
                      <a:pt x="367" y="642"/>
                    </a:lnTo>
                    <a:lnTo>
                      <a:pt x="229" y="344"/>
                    </a:lnTo>
                    <a:lnTo>
                      <a:pt x="358" y="217"/>
                    </a:lnTo>
                    <a:lnTo>
                      <a:pt x="653" y="361"/>
                    </a:lnTo>
                    <a:lnTo>
                      <a:pt x="784" y="308"/>
                    </a:lnTo>
                    <a:lnTo>
                      <a:pt x="897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62" name="Freeform 161"/>
              <p:cNvSpPr>
                <a:spLocks noEditPoints="1"/>
              </p:cNvSpPr>
              <p:nvPr/>
            </p:nvSpPr>
            <p:spPr bwMode="auto">
              <a:xfrm>
                <a:off x="2364" y="1022"/>
                <a:ext cx="171" cy="172"/>
              </a:xfrm>
              <a:custGeom>
                <a:avLst/>
                <a:gdLst>
                  <a:gd name="T0" fmla="*/ 385 w 859"/>
                  <a:gd name="T1" fmla="*/ 161 h 860"/>
                  <a:gd name="T2" fmla="*/ 304 w 859"/>
                  <a:gd name="T3" fmla="*/ 189 h 860"/>
                  <a:gd name="T4" fmla="*/ 237 w 859"/>
                  <a:gd name="T5" fmla="*/ 237 h 860"/>
                  <a:gd name="T6" fmla="*/ 188 w 859"/>
                  <a:gd name="T7" fmla="*/ 305 h 860"/>
                  <a:gd name="T8" fmla="*/ 160 w 859"/>
                  <a:gd name="T9" fmla="*/ 386 h 860"/>
                  <a:gd name="T10" fmla="*/ 160 w 859"/>
                  <a:gd name="T11" fmla="*/ 474 h 860"/>
                  <a:gd name="T12" fmla="*/ 188 w 859"/>
                  <a:gd name="T13" fmla="*/ 555 h 860"/>
                  <a:gd name="T14" fmla="*/ 237 w 859"/>
                  <a:gd name="T15" fmla="*/ 623 h 860"/>
                  <a:gd name="T16" fmla="*/ 304 w 859"/>
                  <a:gd name="T17" fmla="*/ 673 h 860"/>
                  <a:gd name="T18" fmla="*/ 385 w 859"/>
                  <a:gd name="T19" fmla="*/ 699 h 860"/>
                  <a:gd name="T20" fmla="*/ 474 w 859"/>
                  <a:gd name="T21" fmla="*/ 699 h 860"/>
                  <a:gd name="T22" fmla="*/ 555 w 859"/>
                  <a:gd name="T23" fmla="*/ 673 h 860"/>
                  <a:gd name="T24" fmla="*/ 622 w 859"/>
                  <a:gd name="T25" fmla="*/ 623 h 860"/>
                  <a:gd name="T26" fmla="*/ 672 w 859"/>
                  <a:gd name="T27" fmla="*/ 555 h 860"/>
                  <a:gd name="T28" fmla="*/ 698 w 859"/>
                  <a:gd name="T29" fmla="*/ 474 h 860"/>
                  <a:gd name="T30" fmla="*/ 698 w 859"/>
                  <a:gd name="T31" fmla="*/ 386 h 860"/>
                  <a:gd name="T32" fmla="*/ 672 w 859"/>
                  <a:gd name="T33" fmla="*/ 305 h 860"/>
                  <a:gd name="T34" fmla="*/ 622 w 859"/>
                  <a:gd name="T35" fmla="*/ 237 h 860"/>
                  <a:gd name="T36" fmla="*/ 555 w 859"/>
                  <a:gd name="T37" fmla="*/ 189 h 860"/>
                  <a:gd name="T38" fmla="*/ 474 w 859"/>
                  <a:gd name="T39" fmla="*/ 161 h 860"/>
                  <a:gd name="T40" fmla="*/ 430 w 859"/>
                  <a:gd name="T41" fmla="*/ 0 h 860"/>
                  <a:gd name="T42" fmla="*/ 535 w 859"/>
                  <a:gd name="T43" fmla="*/ 14 h 860"/>
                  <a:gd name="T44" fmla="*/ 632 w 859"/>
                  <a:gd name="T45" fmla="*/ 51 h 860"/>
                  <a:gd name="T46" fmla="*/ 715 w 859"/>
                  <a:gd name="T47" fmla="*/ 109 h 860"/>
                  <a:gd name="T48" fmla="*/ 782 w 859"/>
                  <a:gd name="T49" fmla="*/ 185 h 860"/>
                  <a:gd name="T50" fmla="*/ 830 w 859"/>
                  <a:gd name="T51" fmla="*/ 275 h 860"/>
                  <a:gd name="T52" fmla="*/ 856 w 859"/>
                  <a:gd name="T53" fmla="*/ 376 h 860"/>
                  <a:gd name="T54" fmla="*/ 856 w 859"/>
                  <a:gd name="T55" fmla="*/ 484 h 860"/>
                  <a:gd name="T56" fmla="*/ 830 w 859"/>
                  <a:gd name="T57" fmla="*/ 586 h 860"/>
                  <a:gd name="T58" fmla="*/ 782 w 859"/>
                  <a:gd name="T59" fmla="*/ 676 h 860"/>
                  <a:gd name="T60" fmla="*/ 715 w 859"/>
                  <a:gd name="T61" fmla="*/ 751 h 860"/>
                  <a:gd name="T62" fmla="*/ 632 w 859"/>
                  <a:gd name="T63" fmla="*/ 809 h 860"/>
                  <a:gd name="T64" fmla="*/ 535 w 859"/>
                  <a:gd name="T65" fmla="*/ 847 h 860"/>
                  <a:gd name="T66" fmla="*/ 430 w 859"/>
                  <a:gd name="T67" fmla="*/ 860 h 860"/>
                  <a:gd name="T68" fmla="*/ 324 w 859"/>
                  <a:gd name="T69" fmla="*/ 847 h 860"/>
                  <a:gd name="T70" fmla="*/ 228 w 859"/>
                  <a:gd name="T71" fmla="*/ 809 h 860"/>
                  <a:gd name="T72" fmla="*/ 145 w 859"/>
                  <a:gd name="T73" fmla="*/ 751 h 860"/>
                  <a:gd name="T74" fmla="*/ 77 w 859"/>
                  <a:gd name="T75" fmla="*/ 676 h 860"/>
                  <a:gd name="T76" fmla="*/ 29 w 859"/>
                  <a:gd name="T77" fmla="*/ 586 h 860"/>
                  <a:gd name="T78" fmla="*/ 3 w 859"/>
                  <a:gd name="T79" fmla="*/ 484 h 860"/>
                  <a:gd name="T80" fmla="*/ 3 w 859"/>
                  <a:gd name="T81" fmla="*/ 376 h 860"/>
                  <a:gd name="T82" fmla="*/ 29 w 859"/>
                  <a:gd name="T83" fmla="*/ 275 h 860"/>
                  <a:gd name="T84" fmla="*/ 77 w 859"/>
                  <a:gd name="T85" fmla="*/ 185 h 860"/>
                  <a:gd name="T86" fmla="*/ 145 w 859"/>
                  <a:gd name="T87" fmla="*/ 109 h 860"/>
                  <a:gd name="T88" fmla="*/ 228 w 859"/>
                  <a:gd name="T89" fmla="*/ 51 h 860"/>
                  <a:gd name="T90" fmla="*/ 324 w 859"/>
                  <a:gd name="T91" fmla="*/ 14 h 860"/>
                  <a:gd name="T92" fmla="*/ 430 w 859"/>
                  <a:gd name="T93" fmla="*/ 0 h 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59" h="860">
                    <a:moveTo>
                      <a:pt x="430" y="158"/>
                    </a:moveTo>
                    <a:lnTo>
                      <a:pt x="385" y="161"/>
                    </a:lnTo>
                    <a:lnTo>
                      <a:pt x="344" y="172"/>
                    </a:lnTo>
                    <a:lnTo>
                      <a:pt x="304" y="189"/>
                    </a:lnTo>
                    <a:lnTo>
                      <a:pt x="269" y="211"/>
                    </a:lnTo>
                    <a:lnTo>
                      <a:pt x="237" y="237"/>
                    </a:lnTo>
                    <a:lnTo>
                      <a:pt x="210" y="270"/>
                    </a:lnTo>
                    <a:lnTo>
                      <a:pt x="188" y="305"/>
                    </a:lnTo>
                    <a:lnTo>
                      <a:pt x="171" y="344"/>
                    </a:lnTo>
                    <a:lnTo>
                      <a:pt x="160" y="386"/>
                    </a:lnTo>
                    <a:lnTo>
                      <a:pt x="158" y="431"/>
                    </a:lnTo>
                    <a:lnTo>
                      <a:pt x="160" y="474"/>
                    </a:lnTo>
                    <a:lnTo>
                      <a:pt x="171" y="517"/>
                    </a:lnTo>
                    <a:lnTo>
                      <a:pt x="188" y="555"/>
                    </a:lnTo>
                    <a:lnTo>
                      <a:pt x="210" y="592"/>
                    </a:lnTo>
                    <a:lnTo>
                      <a:pt x="237" y="623"/>
                    </a:lnTo>
                    <a:lnTo>
                      <a:pt x="269" y="650"/>
                    </a:lnTo>
                    <a:lnTo>
                      <a:pt x="304" y="673"/>
                    </a:lnTo>
                    <a:lnTo>
                      <a:pt x="344" y="688"/>
                    </a:lnTo>
                    <a:lnTo>
                      <a:pt x="385" y="699"/>
                    </a:lnTo>
                    <a:lnTo>
                      <a:pt x="430" y="703"/>
                    </a:lnTo>
                    <a:lnTo>
                      <a:pt x="474" y="699"/>
                    </a:lnTo>
                    <a:lnTo>
                      <a:pt x="516" y="688"/>
                    </a:lnTo>
                    <a:lnTo>
                      <a:pt x="555" y="673"/>
                    </a:lnTo>
                    <a:lnTo>
                      <a:pt x="591" y="650"/>
                    </a:lnTo>
                    <a:lnTo>
                      <a:pt x="622" y="623"/>
                    </a:lnTo>
                    <a:lnTo>
                      <a:pt x="650" y="592"/>
                    </a:lnTo>
                    <a:lnTo>
                      <a:pt x="672" y="555"/>
                    </a:lnTo>
                    <a:lnTo>
                      <a:pt x="689" y="517"/>
                    </a:lnTo>
                    <a:lnTo>
                      <a:pt x="698" y="474"/>
                    </a:lnTo>
                    <a:lnTo>
                      <a:pt x="702" y="431"/>
                    </a:lnTo>
                    <a:lnTo>
                      <a:pt x="698" y="386"/>
                    </a:lnTo>
                    <a:lnTo>
                      <a:pt x="689" y="344"/>
                    </a:lnTo>
                    <a:lnTo>
                      <a:pt x="672" y="305"/>
                    </a:lnTo>
                    <a:lnTo>
                      <a:pt x="650" y="270"/>
                    </a:lnTo>
                    <a:lnTo>
                      <a:pt x="622" y="237"/>
                    </a:lnTo>
                    <a:lnTo>
                      <a:pt x="591" y="211"/>
                    </a:lnTo>
                    <a:lnTo>
                      <a:pt x="555" y="189"/>
                    </a:lnTo>
                    <a:lnTo>
                      <a:pt x="516" y="172"/>
                    </a:lnTo>
                    <a:lnTo>
                      <a:pt x="474" y="161"/>
                    </a:lnTo>
                    <a:lnTo>
                      <a:pt x="430" y="158"/>
                    </a:lnTo>
                    <a:close/>
                    <a:moveTo>
                      <a:pt x="430" y="0"/>
                    </a:moveTo>
                    <a:lnTo>
                      <a:pt x="483" y="4"/>
                    </a:lnTo>
                    <a:lnTo>
                      <a:pt x="535" y="14"/>
                    </a:lnTo>
                    <a:lnTo>
                      <a:pt x="585" y="29"/>
                    </a:lnTo>
                    <a:lnTo>
                      <a:pt x="632" y="51"/>
                    </a:lnTo>
                    <a:lnTo>
                      <a:pt x="675" y="78"/>
                    </a:lnTo>
                    <a:lnTo>
                      <a:pt x="715" y="109"/>
                    </a:lnTo>
                    <a:lnTo>
                      <a:pt x="750" y="146"/>
                    </a:lnTo>
                    <a:lnTo>
                      <a:pt x="782" y="185"/>
                    </a:lnTo>
                    <a:lnTo>
                      <a:pt x="810" y="229"/>
                    </a:lnTo>
                    <a:lnTo>
                      <a:pt x="830" y="275"/>
                    </a:lnTo>
                    <a:lnTo>
                      <a:pt x="846" y="324"/>
                    </a:lnTo>
                    <a:lnTo>
                      <a:pt x="856" y="376"/>
                    </a:lnTo>
                    <a:lnTo>
                      <a:pt x="859" y="431"/>
                    </a:lnTo>
                    <a:lnTo>
                      <a:pt x="856" y="484"/>
                    </a:lnTo>
                    <a:lnTo>
                      <a:pt x="846" y="536"/>
                    </a:lnTo>
                    <a:lnTo>
                      <a:pt x="830" y="586"/>
                    </a:lnTo>
                    <a:lnTo>
                      <a:pt x="810" y="633"/>
                    </a:lnTo>
                    <a:lnTo>
                      <a:pt x="782" y="676"/>
                    </a:lnTo>
                    <a:lnTo>
                      <a:pt x="750" y="716"/>
                    </a:lnTo>
                    <a:lnTo>
                      <a:pt x="715" y="751"/>
                    </a:lnTo>
                    <a:lnTo>
                      <a:pt x="675" y="783"/>
                    </a:lnTo>
                    <a:lnTo>
                      <a:pt x="632" y="809"/>
                    </a:lnTo>
                    <a:lnTo>
                      <a:pt x="585" y="831"/>
                    </a:lnTo>
                    <a:lnTo>
                      <a:pt x="535" y="847"/>
                    </a:lnTo>
                    <a:lnTo>
                      <a:pt x="483" y="856"/>
                    </a:lnTo>
                    <a:lnTo>
                      <a:pt x="430" y="860"/>
                    </a:lnTo>
                    <a:lnTo>
                      <a:pt x="376" y="856"/>
                    </a:lnTo>
                    <a:lnTo>
                      <a:pt x="324" y="847"/>
                    </a:lnTo>
                    <a:lnTo>
                      <a:pt x="274" y="831"/>
                    </a:lnTo>
                    <a:lnTo>
                      <a:pt x="228" y="809"/>
                    </a:lnTo>
                    <a:lnTo>
                      <a:pt x="185" y="783"/>
                    </a:lnTo>
                    <a:lnTo>
                      <a:pt x="145" y="751"/>
                    </a:lnTo>
                    <a:lnTo>
                      <a:pt x="108" y="716"/>
                    </a:lnTo>
                    <a:lnTo>
                      <a:pt x="77" y="676"/>
                    </a:lnTo>
                    <a:lnTo>
                      <a:pt x="50" y="633"/>
                    </a:lnTo>
                    <a:lnTo>
                      <a:pt x="29" y="586"/>
                    </a:lnTo>
                    <a:lnTo>
                      <a:pt x="13" y="536"/>
                    </a:lnTo>
                    <a:lnTo>
                      <a:pt x="3" y="484"/>
                    </a:lnTo>
                    <a:lnTo>
                      <a:pt x="0" y="431"/>
                    </a:lnTo>
                    <a:lnTo>
                      <a:pt x="3" y="376"/>
                    </a:lnTo>
                    <a:lnTo>
                      <a:pt x="13" y="324"/>
                    </a:lnTo>
                    <a:lnTo>
                      <a:pt x="29" y="275"/>
                    </a:lnTo>
                    <a:lnTo>
                      <a:pt x="50" y="229"/>
                    </a:lnTo>
                    <a:lnTo>
                      <a:pt x="77" y="185"/>
                    </a:lnTo>
                    <a:lnTo>
                      <a:pt x="108" y="146"/>
                    </a:lnTo>
                    <a:lnTo>
                      <a:pt x="145" y="109"/>
                    </a:lnTo>
                    <a:lnTo>
                      <a:pt x="185" y="78"/>
                    </a:lnTo>
                    <a:lnTo>
                      <a:pt x="228" y="51"/>
                    </a:lnTo>
                    <a:lnTo>
                      <a:pt x="274" y="29"/>
                    </a:lnTo>
                    <a:lnTo>
                      <a:pt x="324" y="14"/>
                    </a:lnTo>
                    <a:lnTo>
                      <a:pt x="376" y="4"/>
                    </a:lnTo>
                    <a:lnTo>
                      <a:pt x="430" y="0"/>
                    </a:lnTo>
                    <a:close/>
                  </a:path>
                </a:pathLst>
              </a:custGeom>
              <a:solidFill>
                <a:srgbClr val="E36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  <p:grpSp>
          <p:nvGrpSpPr>
            <p:cNvPr id="163" name="Group 162"/>
            <p:cNvGrpSpPr>
              <a:grpSpLocks noChangeAspect="1"/>
            </p:cNvGrpSpPr>
            <p:nvPr/>
          </p:nvGrpSpPr>
          <p:grpSpPr bwMode="auto">
            <a:xfrm>
              <a:off x="10296635" y="1571915"/>
              <a:ext cx="440245" cy="441252"/>
              <a:chOff x="2231" y="889"/>
              <a:chExt cx="437" cy="438"/>
            </a:xfrm>
          </p:grpSpPr>
          <p:sp>
            <p:nvSpPr>
              <p:cNvPr id="164" name="Freeform 163"/>
              <p:cNvSpPr>
                <a:spLocks/>
              </p:cNvSpPr>
              <p:nvPr/>
            </p:nvSpPr>
            <p:spPr bwMode="auto">
              <a:xfrm>
                <a:off x="2231" y="889"/>
                <a:ext cx="437" cy="438"/>
              </a:xfrm>
              <a:custGeom>
                <a:avLst/>
                <a:gdLst>
                  <a:gd name="T0" fmla="*/ 1027 w 2188"/>
                  <a:gd name="T1" fmla="*/ 0 h 2190"/>
                  <a:gd name="T2" fmla="*/ 1090 w 2188"/>
                  <a:gd name="T3" fmla="*/ 2 h 2190"/>
                  <a:gd name="T4" fmla="*/ 1160 w 2188"/>
                  <a:gd name="T5" fmla="*/ 2 h 2190"/>
                  <a:gd name="T6" fmla="*/ 1193 w 2188"/>
                  <a:gd name="T7" fmla="*/ 3 h 2190"/>
                  <a:gd name="T8" fmla="*/ 1260 w 2188"/>
                  <a:gd name="T9" fmla="*/ 25 h 2190"/>
                  <a:gd name="T10" fmla="*/ 1302 w 2188"/>
                  <a:gd name="T11" fmla="*/ 80 h 2190"/>
                  <a:gd name="T12" fmla="*/ 1679 w 2188"/>
                  <a:gd name="T13" fmla="*/ 241 h 2190"/>
                  <a:gd name="T14" fmla="*/ 1751 w 2188"/>
                  <a:gd name="T15" fmla="*/ 233 h 2190"/>
                  <a:gd name="T16" fmla="*/ 1811 w 2188"/>
                  <a:gd name="T17" fmla="*/ 264 h 2190"/>
                  <a:gd name="T18" fmla="*/ 1962 w 2188"/>
                  <a:gd name="T19" fmla="*/ 433 h 2190"/>
                  <a:gd name="T20" fmla="*/ 1967 w 2188"/>
                  <a:gd name="T21" fmla="*/ 502 h 2190"/>
                  <a:gd name="T22" fmla="*/ 1852 w 2188"/>
                  <a:gd name="T23" fmla="*/ 811 h 2190"/>
                  <a:gd name="T24" fmla="*/ 2152 w 2188"/>
                  <a:gd name="T25" fmla="*/ 930 h 2190"/>
                  <a:gd name="T26" fmla="*/ 2186 w 2188"/>
                  <a:gd name="T27" fmla="*/ 991 h 2190"/>
                  <a:gd name="T28" fmla="*/ 2183 w 2188"/>
                  <a:gd name="T29" fmla="*/ 1219 h 2190"/>
                  <a:gd name="T30" fmla="*/ 2150 w 2188"/>
                  <a:gd name="T31" fmla="*/ 1280 h 2190"/>
                  <a:gd name="T32" fmla="*/ 1847 w 2188"/>
                  <a:gd name="T33" fmla="*/ 1395 h 2190"/>
                  <a:gd name="T34" fmla="*/ 1956 w 2188"/>
                  <a:gd name="T35" fmla="*/ 1704 h 2190"/>
                  <a:gd name="T36" fmla="*/ 1951 w 2188"/>
                  <a:gd name="T37" fmla="*/ 1773 h 2190"/>
                  <a:gd name="T38" fmla="*/ 1796 w 2188"/>
                  <a:gd name="T39" fmla="*/ 1939 h 2190"/>
                  <a:gd name="T40" fmla="*/ 1737 w 2188"/>
                  <a:gd name="T41" fmla="*/ 1970 h 2190"/>
                  <a:gd name="T42" fmla="*/ 1665 w 2188"/>
                  <a:gd name="T43" fmla="*/ 1960 h 2190"/>
                  <a:gd name="T44" fmla="*/ 1284 w 2188"/>
                  <a:gd name="T45" fmla="*/ 2114 h 2190"/>
                  <a:gd name="T46" fmla="*/ 1241 w 2188"/>
                  <a:gd name="T47" fmla="*/ 2170 h 2190"/>
                  <a:gd name="T48" fmla="*/ 1175 w 2188"/>
                  <a:gd name="T49" fmla="*/ 2190 h 2190"/>
                  <a:gd name="T50" fmla="*/ 1142 w 2188"/>
                  <a:gd name="T51" fmla="*/ 2190 h 2190"/>
                  <a:gd name="T52" fmla="*/ 1072 w 2188"/>
                  <a:gd name="T53" fmla="*/ 2189 h 2190"/>
                  <a:gd name="T54" fmla="*/ 1009 w 2188"/>
                  <a:gd name="T55" fmla="*/ 2189 h 2190"/>
                  <a:gd name="T56" fmla="*/ 971 w 2188"/>
                  <a:gd name="T57" fmla="*/ 2185 h 2190"/>
                  <a:gd name="T58" fmla="*/ 910 w 2188"/>
                  <a:gd name="T59" fmla="*/ 2151 h 2190"/>
                  <a:gd name="T60" fmla="*/ 795 w 2188"/>
                  <a:gd name="T61" fmla="*/ 1849 h 2190"/>
                  <a:gd name="T62" fmla="*/ 485 w 2188"/>
                  <a:gd name="T63" fmla="*/ 1958 h 2190"/>
                  <a:gd name="T64" fmla="*/ 416 w 2188"/>
                  <a:gd name="T65" fmla="*/ 1952 h 2190"/>
                  <a:gd name="T66" fmla="*/ 250 w 2188"/>
                  <a:gd name="T67" fmla="*/ 1798 h 2190"/>
                  <a:gd name="T68" fmla="*/ 219 w 2188"/>
                  <a:gd name="T69" fmla="*/ 1735 h 2190"/>
                  <a:gd name="T70" fmla="*/ 228 w 2188"/>
                  <a:gd name="T71" fmla="*/ 1667 h 2190"/>
                  <a:gd name="T72" fmla="*/ 75 w 2188"/>
                  <a:gd name="T73" fmla="*/ 1286 h 2190"/>
                  <a:gd name="T74" fmla="*/ 20 w 2188"/>
                  <a:gd name="T75" fmla="*/ 1243 h 2190"/>
                  <a:gd name="T76" fmla="*/ 0 w 2188"/>
                  <a:gd name="T77" fmla="*/ 1176 h 2190"/>
                  <a:gd name="T78" fmla="*/ 11 w 2188"/>
                  <a:gd name="T79" fmla="*/ 950 h 2190"/>
                  <a:gd name="T80" fmla="*/ 57 w 2188"/>
                  <a:gd name="T81" fmla="*/ 898 h 2190"/>
                  <a:gd name="T82" fmla="*/ 355 w 2188"/>
                  <a:gd name="T83" fmla="*/ 761 h 2190"/>
                  <a:gd name="T84" fmla="*/ 228 w 2188"/>
                  <a:gd name="T85" fmla="*/ 464 h 2190"/>
                  <a:gd name="T86" fmla="*/ 248 w 2188"/>
                  <a:gd name="T87" fmla="*/ 397 h 2190"/>
                  <a:gd name="T88" fmla="*/ 410 w 2188"/>
                  <a:gd name="T89" fmla="*/ 237 h 2190"/>
                  <a:gd name="T90" fmla="*/ 473 w 2188"/>
                  <a:gd name="T91" fmla="*/ 219 h 2190"/>
                  <a:gd name="T92" fmla="*/ 772 w 2188"/>
                  <a:gd name="T93" fmla="*/ 351 h 2190"/>
                  <a:gd name="T94" fmla="*/ 914 w 2188"/>
                  <a:gd name="T95" fmla="*/ 55 h 2190"/>
                  <a:gd name="T96" fmla="*/ 966 w 2188"/>
                  <a:gd name="T97" fmla="*/ 10 h 2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88" h="2190">
                    <a:moveTo>
                      <a:pt x="1012" y="0"/>
                    </a:moveTo>
                    <a:lnTo>
                      <a:pt x="1017" y="0"/>
                    </a:lnTo>
                    <a:lnTo>
                      <a:pt x="1027" y="0"/>
                    </a:lnTo>
                    <a:lnTo>
                      <a:pt x="1046" y="2"/>
                    </a:lnTo>
                    <a:lnTo>
                      <a:pt x="1066" y="2"/>
                    </a:lnTo>
                    <a:lnTo>
                      <a:pt x="1090" y="2"/>
                    </a:lnTo>
                    <a:lnTo>
                      <a:pt x="1116" y="2"/>
                    </a:lnTo>
                    <a:lnTo>
                      <a:pt x="1139" y="2"/>
                    </a:lnTo>
                    <a:lnTo>
                      <a:pt x="1160" y="2"/>
                    </a:lnTo>
                    <a:lnTo>
                      <a:pt x="1177" y="3"/>
                    </a:lnTo>
                    <a:lnTo>
                      <a:pt x="1189" y="3"/>
                    </a:lnTo>
                    <a:lnTo>
                      <a:pt x="1193" y="3"/>
                    </a:lnTo>
                    <a:lnTo>
                      <a:pt x="1217" y="5"/>
                    </a:lnTo>
                    <a:lnTo>
                      <a:pt x="1240" y="13"/>
                    </a:lnTo>
                    <a:lnTo>
                      <a:pt x="1260" y="25"/>
                    </a:lnTo>
                    <a:lnTo>
                      <a:pt x="1278" y="39"/>
                    </a:lnTo>
                    <a:lnTo>
                      <a:pt x="1291" y="58"/>
                    </a:lnTo>
                    <a:lnTo>
                      <a:pt x="1302" y="80"/>
                    </a:lnTo>
                    <a:lnTo>
                      <a:pt x="1393" y="341"/>
                    </a:lnTo>
                    <a:lnTo>
                      <a:pt x="1429" y="357"/>
                    </a:lnTo>
                    <a:lnTo>
                      <a:pt x="1679" y="241"/>
                    </a:lnTo>
                    <a:lnTo>
                      <a:pt x="1703" y="233"/>
                    </a:lnTo>
                    <a:lnTo>
                      <a:pt x="1728" y="230"/>
                    </a:lnTo>
                    <a:lnTo>
                      <a:pt x="1751" y="233"/>
                    </a:lnTo>
                    <a:lnTo>
                      <a:pt x="1772" y="239"/>
                    </a:lnTo>
                    <a:lnTo>
                      <a:pt x="1793" y="250"/>
                    </a:lnTo>
                    <a:lnTo>
                      <a:pt x="1811" y="264"/>
                    </a:lnTo>
                    <a:lnTo>
                      <a:pt x="1937" y="393"/>
                    </a:lnTo>
                    <a:lnTo>
                      <a:pt x="1952" y="412"/>
                    </a:lnTo>
                    <a:lnTo>
                      <a:pt x="1962" y="433"/>
                    </a:lnTo>
                    <a:lnTo>
                      <a:pt x="1968" y="455"/>
                    </a:lnTo>
                    <a:lnTo>
                      <a:pt x="1971" y="479"/>
                    </a:lnTo>
                    <a:lnTo>
                      <a:pt x="1967" y="502"/>
                    </a:lnTo>
                    <a:lnTo>
                      <a:pt x="1958" y="525"/>
                    </a:lnTo>
                    <a:lnTo>
                      <a:pt x="1838" y="773"/>
                    </a:lnTo>
                    <a:lnTo>
                      <a:pt x="1852" y="811"/>
                    </a:lnTo>
                    <a:lnTo>
                      <a:pt x="2112" y="905"/>
                    </a:lnTo>
                    <a:lnTo>
                      <a:pt x="2134" y="916"/>
                    </a:lnTo>
                    <a:lnTo>
                      <a:pt x="2152" y="930"/>
                    </a:lnTo>
                    <a:lnTo>
                      <a:pt x="2168" y="948"/>
                    </a:lnTo>
                    <a:lnTo>
                      <a:pt x="2179" y="968"/>
                    </a:lnTo>
                    <a:lnTo>
                      <a:pt x="2186" y="991"/>
                    </a:lnTo>
                    <a:lnTo>
                      <a:pt x="2188" y="1015"/>
                    </a:lnTo>
                    <a:lnTo>
                      <a:pt x="2187" y="1195"/>
                    </a:lnTo>
                    <a:lnTo>
                      <a:pt x="2183" y="1219"/>
                    </a:lnTo>
                    <a:lnTo>
                      <a:pt x="2176" y="1241"/>
                    </a:lnTo>
                    <a:lnTo>
                      <a:pt x="2165" y="1262"/>
                    </a:lnTo>
                    <a:lnTo>
                      <a:pt x="2150" y="1280"/>
                    </a:lnTo>
                    <a:lnTo>
                      <a:pt x="2130" y="1293"/>
                    </a:lnTo>
                    <a:lnTo>
                      <a:pt x="2108" y="1304"/>
                    </a:lnTo>
                    <a:lnTo>
                      <a:pt x="1847" y="1395"/>
                    </a:lnTo>
                    <a:lnTo>
                      <a:pt x="1832" y="1430"/>
                    </a:lnTo>
                    <a:lnTo>
                      <a:pt x="1949" y="1681"/>
                    </a:lnTo>
                    <a:lnTo>
                      <a:pt x="1956" y="1704"/>
                    </a:lnTo>
                    <a:lnTo>
                      <a:pt x="1960" y="1727"/>
                    </a:lnTo>
                    <a:lnTo>
                      <a:pt x="1957" y="1750"/>
                    </a:lnTo>
                    <a:lnTo>
                      <a:pt x="1951" y="1773"/>
                    </a:lnTo>
                    <a:lnTo>
                      <a:pt x="1940" y="1794"/>
                    </a:lnTo>
                    <a:lnTo>
                      <a:pt x="1925" y="1813"/>
                    </a:lnTo>
                    <a:lnTo>
                      <a:pt x="1796" y="1939"/>
                    </a:lnTo>
                    <a:lnTo>
                      <a:pt x="1778" y="1953"/>
                    </a:lnTo>
                    <a:lnTo>
                      <a:pt x="1758" y="1964"/>
                    </a:lnTo>
                    <a:lnTo>
                      <a:pt x="1737" y="1970"/>
                    </a:lnTo>
                    <a:lnTo>
                      <a:pt x="1715" y="1972"/>
                    </a:lnTo>
                    <a:lnTo>
                      <a:pt x="1689" y="1969"/>
                    </a:lnTo>
                    <a:lnTo>
                      <a:pt x="1665" y="1960"/>
                    </a:lnTo>
                    <a:lnTo>
                      <a:pt x="1416" y="1839"/>
                    </a:lnTo>
                    <a:lnTo>
                      <a:pt x="1379" y="1854"/>
                    </a:lnTo>
                    <a:lnTo>
                      <a:pt x="1284" y="2114"/>
                    </a:lnTo>
                    <a:lnTo>
                      <a:pt x="1274" y="2136"/>
                    </a:lnTo>
                    <a:lnTo>
                      <a:pt x="1260" y="2154"/>
                    </a:lnTo>
                    <a:lnTo>
                      <a:pt x="1241" y="2170"/>
                    </a:lnTo>
                    <a:lnTo>
                      <a:pt x="1221" y="2180"/>
                    </a:lnTo>
                    <a:lnTo>
                      <a:pt x="1199" y="2188"/>
                    </a:lnTo>
                    <a:lnTo>
                      <a:pt x="1175" y="2190"/>
                    </a:lnTo>
                    <a:lnTo>
                      <a:pt x="1171" y="2190"/>
                    </a:lnTo>
                    <a:lnTo>
                      <a:pt x="1159" y="2190"/>
                    </a:lnTo>
                    <a:lnTo>
                      <a:pt x="1142" y="2190"/>
                    </a:lnTo>
                    <a:lnTo>
                      <a:pt x="1121" y="2189"/>
                    </a:lnTo>
                    <a:lnTo>
                      <a:pt x="1096" y="2189"/>
                    </a:lnTo>
                    <a:lnTo>
                      <a:pt x="1072" y="2189"/>
                    </a:lnTo>
                    <a:lnTo>
                      <a:pt x="1048" y="2189"/>
                    </a:lnTo>
                    <a:lnTo>
                      <a:pt x="1027" y="2189"/>
                    </a:lnTo>
                    <a:lnTo>
                      <a:pt x="1009" y="2189"/>
                    </a:lnTo>
                    <a:lnTo>
                      <a:pt x="998" y="2189"/>
                    </a:lnTo>
                    <a:lnTo>
                      <a:pt x="994" y="2189"/>
                    </a:lnTo>
                    <a:lnTo>
                      <a:pt x="971" y="2185"/>
                    </a:lnTo>
                    <a:lnTo>
                      <a:pt x="948" y="2178"/>
                    </a:lnTo>
                    <a:lnTo>
                      <a:pt x="927" y="2167"/>
                    </a:lnTo>
                    <a:lnTo>
                      <a:pt x="910" y="2151"/>
                    </a:lnTo>
                    <a:lnTo>
                      <a:pt x="896" y="2132"/>
                    </a:lnTo>
                    <a:lnTo>
                      <a:pt x="886" y="2110"/>
                    </a:lnTo>
                    <a:lnTo>
                      <a:pt x="795" y="1849"/>
                    </a:lnTo>
                    <a:lnTo>
                      <a:pt x="759" y="1833"/>
                    </a:lnTo>
                    <a:lnTo>
                      <a:pt x="508" y="1951"/>
                    </a:lnTo>
                    <a:lnTo>
                      <a:pt x="485" y="1958"/>
                    </a:lnTo>
                    <a:lnTo>
                      <a:pt x="459" y="1962"/>
                    </a:lnTo>
                    <a:lnTo>
                      <a:pt x="436" y="1959"/>
                    </a:lnTo>
                    <a:lnTo>
                      <a:pt x="416" y="1952"/>
                    </a:lnTo>
                    <a:lnTo>
                      <a:pt x="395" y="1941"/>
                    </a:lnTo>
                    <a:lnTo>
                      <a:pt x="377" y="1927"/>
                    </a:lnTo>
                    <a:lnTo>
                      <a:pt x="250" y="1798"/>
                    </a:lnTo>
                    <a:lnTo>
                      <a:pt x="236" y="1779"/>
                    </a:lnTo>
                    <a:lnTo>
                      <a:pt x="225" y="1758"/>
                    </a:lnTo>
                    <a:lnTo>
                      <a:pt x="219" y="1735"/>
                    </a:lnTo>
                    <a:lnTo>
                      <a:pt x="217" y="1713"/>
                    </a:lnTo>
                    <a:lnTo>
                      <a:pt x="221" y="1688"/>
                    </a:lnTo>
                    <a:lnTo>
                      <a:pt x="228" y="1667"/>
                    </a:lnTo>
                    <a:lnTo>
                      <a:pt x="349" y="1417"/>
                    </a:lnTo>
                    <a:lnTo>
                      <a:pt x="335" y="1381"/>
                    </a:lnTo>
                    <a:lnTo>
                      <a:pt x="75" y="1286"/>
                    </a:lnTo>
                    <a:lnTo>
                      <a:pt x="54" y="1275"/>
                    </a:lnTo>
                    <a:lnTo>
                      <a:pt x="35" y="1260"/>
                    </a:lnTo>
                    <a:lnTo>
                      <a:pt x="20" y="1243"/>
                    </a:lnTo>
                    <a:lnTo>
                      <a:pt x="8" y="1223"/>
                    </a:lnTo>
                    <a:lnTo>
                      <a:pt x="1" y="1200"/>
                    </a:lnTo>
                    <a:lnTo>
                      <a:pt x="0" y="1176"/>
                    </a:lnTo>
                    <a:lnTo>
                      <a:pt x="1" y="996"/>
                    </a:lnTo>
                    <a:lnTo>
                      <a:pt x="3" y="971"/>
                    </a:lnTo>
                    <a:lnTo>
                      <a:pt x="11" y="950"/>
                    </a:lnTo>
                    <a:lnTo>
                      <a:pt x="23" y="929"/>
                    </a:lnTo>
                    <a:lnTo>
                      <a:pt x="38" y="912"/>
                    </a:lnTo>
                    <a:lnTo>
                      <a:pt x="57" y="898"/>
                    </a:lnTo>
                    <a:lnTo>
                      <a:pt x="78" y="888"/>
                    </a:lnTo>
                    <a:lnTo>
                      <a:pt x="340" y="797"/>
                    </a:lnTo>
                    <a:lnTo>
                      <a:pt x="355" y="761"/>
                    </a:lnTo>
                    <a:lnTo>
                      <a:pt x="239" y="509"/>
                    </a:lnTo>
                    <a:lnTo>
                      <a:pt x="231" y="486"/>
                    </a:lnTo>
                    <a:lnTo>
                      <a:pt x="228" y="464"/>
                    </a:lnTo>
                    <a:lnTo>
                      <a:pt x="229" y="441"/>
                    </a:lnTo>
                    <a:lnTo>
                      <a:pt x="237" y="418"/>
                    </a:lnTo>
                    <a:lnTo>
                      <a:pt x="248" y="397"/>
                    </a:lnTo>
                    <a:lnTo>
                      <a:pt x="262" y="379"/>
                    </a:lnTo>
                    <a:lnTo>
                      <a:pt x="391" y="252"/>
                    </a:lnTo>
                    <a:lnTo>
                      <a:pt x="410" y="237"/>
                    </a:lnTo>
                    <a:lnTo>
                      <a:pt x="429" y="228"/>
                    </a:lnTo>
                    <a:lnTo>
                      <a:pt x="451" y="220"/>
                    </a:lnTo>
                    <a:lnTo>
                      <a:pt x="473" y="219"/>
                    </a:lnTo>
                    <a:lnTo>
                      <a:pt x="498" y="222"/>
                    </a:lnTo>
                    <a:lnTo>
                      <a:pt x="523" y="230"/>
                    </a:lnTo>
                    <a:lnTo>
                      <a:pt x="772" y="351"/>
                    </a:lnTo>
                    <a:lnTo>
                      <a:pt x="809" y="337"/>
                    </a:lnTo>
                    <a:lnTo>
                      <a:pt x="903" y="77"/>
                    </a:lnTo>
                    <a:lnTo>
                      <a:pt x="914" y="55"/>
                    </a:lnTo>
                    <a:lnTo>
                      <a:pt x="928" y="37"/>
                    </a:lnTo>
                    <a:lnTo>
                      <a:pt x="945" y="22"/>
                    </a:lnTo>
                    <a:lnTo>
                      <a:pt x="966" y="10"/>
                    </a:lnTo>
                    <a:lnTo>
                      <a:pt x="989" y="3"/>
                    </a:lnTo>
                    <a:lnTo>
                      <a:pt x="1012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65" name="Freeform 164"/>
              <p:cNvSpPr>
                <a:spLocks noEditPoints="1"/>
              </p:cNvSpPr>
              <p:nvPr/>
            </p:nvSpPr>
            <p:spPr bwMode="auto">
              <a:xfrm>
                <a:off x="2254" y="913"/>
                <a:ext cx="391" cy="391"/>
              </a:xfrm>
              <a:custGeom>
                <a:avLst/>
                <a:gdLst>
                  <a:gd name="T0" fmla="*/ 915 w 1957"/>
                  <a:gd name="T1" fmla="*/ 435 h 1957"/>
                  <a:gd name="T2" fmla="*/ 794 w 1957"/>
                  <a:gd name="T3" fmla="*/ 464 h 1957"/>
                  <a:gd name="T4" fmla="*/ 685 w 1957"/>
                  <a:gd name="T5" fmla="*/ 517 h 1957"/>
                  <a:gd name="T6" fmla="*/ 592 w 1957"/>
                  <a:gd name="T7" fmla="*/ 592 h 1957"/>
                  <a:gd name="T8" fmla="*/ 517 w 1957"/>
                  <a:gd name="T9" fmla="*/ 685 h 1957"/>
                  <a:gd name="T10" fmla="*/ 464 w 1957"/>
                  <a:gd name="T11" fmla="*/ 794 h 1957"/>
                  <a:gd name="T12" fmla="*/ 435 w 1957"/>
                  <a:gd name="T13" fmla="*/ 915 h 1957"/>
                  <a:gd name="T14" fmla="*/ 435 w 1957"/>
                  <a:gd name="T15" fmla="*/ 1042 h 1957"/>
                  <a:gd name="T16" fmla="*/ 464 w 1957"/>
                  <a:gd name="T17" fmla="*/ 1163 h 1957"/>
                  <a:gd name="T18" fmla="*/ 517 w 1957"/>
                  <a:gd name="T19" fmla="*/ 1271 h 1957"/>
                  <a:gd name="T20" fmla="*/ 592 w 1957"/>
                  <a:gd name="T21" fmla="*/ 1366 h 1957"/>
                  <a:gd name="T22" fmla="*/ 685 w 1957"/>
                  <a:gd name="T23" fmla="*/ 1441 h 1957"/>
                  <a:gd name="T24" fmla="*/ 794 w 1957"/>
                  <a:gd name="T25" fmla="*/ 1494 h 1957"/>
                  <a:gd name="T26" fmla="*/ 915 w 1957"/>
                  <a:gd name="T27" fmla="*/ 1522 h 1957"/>
                  <a:gd name="T28" fmla="*/ 1043 w 1957"/>
                  <a:gd name="T29" fmla="*/ 1522 h 1957"/>
                  <a:gd name="T30" fmla="*/ 1163 w 1957"/>
                  <a:gd name="T31" fmla="*/ 1494 h 1957"/>
                  <a:gd name="T32" fmla="*/ 1272 w 1957"/>
                  <a:gd name="T33" fmla="*/ 1441 h 1957"/>
                  <a:gd name="T34" fmla="*/ 1366 w 1957"/>
                  <a:gd name="T35" fmla="*/ 1366 h 1957"/>
                  <a:gd name="T36" fmla="*/ 1441 w 1957"/>
                  <a:gd name="T37" fmla="*/ 1271 h 1957"/>
                  <a:gd name="T38" fmla="*/ 1494 w 1957"/>
                  <a:gd name="T39" fmla="*/ 1163 h 1957"/>
                  <a:gd name="T40" fmla="*/ 1522 w 1957"/>
                  <a:gd name="T41" fmla="*/ 1042 h 1957"/>
                  <a:gd name="T42" fmla="*/ 1522 w 1957"/>
                  <a:gd name="T43" fmla="*/ 915 h 1957"/>
                  <a:gd name="T44" fmla="*/ 1494 w 1957"/>
                  <a:gd name="T45" fmla="*/ 794 h 1957"/>
                  <a:gd name="T46" fmla="*/ 1441 w 1957"/>
                  <a:gd name="T47" fmla="*/ 685 h 1957"/>
                  <a:gd name="T48" fmla="*/ 1366 w 1957"/>
                  <a:gd name="T49" fmla="*/ 592 h 1957"/>
                  <a:gd name="T50" fmla="*/ 1272 w 1957"/>
                  <a:gd name="T51" fmla="*/ 517 h 1957"/>
                  <a:gd name="T52" fmla="*/ 1163 w 1957"/>
                  <a:gd name="T53" fmla="*/ 464 h 1957"/>
                  <a:gd name="T54" fmla="*/ 1043 w 1957"/>
                  <a:gd name="T55" fmla="*/ 435 h 1957"/>
                  <a:gd name="T56" fmla="*/ 897 w 1957"/>
                  <a:gd name="T57" fmla="*/ 0 h 1957"/>
                  <a:gd name="T58" fmla="*/ 1185 w 1957"/>
                  <a:gd name="T59" fmla="*/ 311 h 1957"/>
                  <a:gd name="T60" fmla="*/ 1613 w 1957"/>
                  <a:gd name="T61" fmla="*/ 228 h 1957"/>
                  <a:gd name="T62" fmla="*/ 1596 w 1957"/>
                  <a:gd name="T63" fmla="*/ 652 h 1957"/>
                  <a:gd name="T64" fmla="*/ 1957 w 1957"/>
                  <a:gd name="T65" fmla="*/ 897 h 1957"/>
                  <a:gd name="T66" fmla="*/ 1646 w 1957"/>
                  <a:gd name="T67" fmla="*/ 1184 h 1957"/>
                  <a:gd name="T68" fmla="*/ 1729 w 1957"/>
                  <a:gd name="T69" fmla="*/ 1612 h 1957"/>
                  <a:gd name="T70" fmla="*/ 1304 w 1957"/>
                  <a:gd name="T71" fmla="*/ 1596 h 1957"/>
                  <a:gd name="T72" fmla="*/ 1060 w 1957"/>
                  <a:gd name="T73" fmla="*/ 1957 h 1957"/>
                  <a:gd name="T74" fmla="*/ 772 w 1957"/>
                  <a:gd name="T75" fmla="*/ 1645 h 1957"/>
                  <a:gd name="T76" fmla="*/ 344 w 1957"/>
                  <a:gd name="T77" fmla="*/ 1729 h 1957"/>
                  <a:gd name="T78" fmla="*/ 361 w 1957"/>
                  <a:gd name="T79" fmla="*/ 1304 h 1957"/>
                  <a:gd name="T80" fmla="*/ 0 w 1957"/>
                  <a:gd name="T81" fmla="*/ 1060 h 1957"/>
                  <a:gd name="T82" fmla="*/ 312 w 1957"/>
                  <a:gd name="T83" fmla="*/ 772 h 1957"/>
                  <a:gd name="T84" fmla="*/ 229 w 1957"/>
                  <a:gd name="T85" fmla="*/ 344 h 1957"/>
                  <a:gd name="T86" fmla="*/ 653 w 1957"/>
                  <a:gd name="T87" fmla="*/ 361 h 1957"/>
                  <a:gd name="T88" fmla="*/ 897 w 1957"/>
                  <a:gd name="T89" fmla="*/ 0 h 1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57" h="1957">
                    <a:moveTo>
                      <a:pt x="979" y="431"/>
                    </a:moveTo>
                    <a:lnTo>
                      <a:pt x="915" y="435"/>
                    </a:lnTo>
                    <a:lnTo>
                      <a:pt x="853" y="446"/>
                    </a:lnTo>
                    <a:lnTo>
                      <a:pt x="794" y="464"/>
                    </a:lnTo>
                    <a:lnTo>
                      <a:pt x="738" y="487"/>
                    </a:lnTo>
                    <a:lnTo>
                      <a:pt x="685" y="517"/>
                    </a:lnTo>
                    <a:lnTo>
                      <a:pt x="637" y="552"/>
                    </a:lnTo>
                    <a:lnTo>
                      <a:pt x="592" y="592"/>
                    </a:lnTo>
                    <a:lnTo>
                      <a:pt x="552" y="637"/>
                    </a:lnTo>
                    <a:lnTo>
                      <a:pt x="517" y="685"/>
                    </a:lnTo>
                    <a:lnTo>
                      <a:pt x="487" y="738"/>
                    </a:lnTo>
                    <a:lnTo>
                      <a:pt x="464" y="794"/>
                    </a:lnTo>
                    <a:lnTo>
                      <a:pt x="446" y="853"/>
                    </a:lnTo>
                    <a:lnTo>
                      <a:pt x="435" y="915"/>
                    </a:lnTo>
                    <a:lnTo>
                      <a:pt x="431" y="979"/>
                    </a:lnTo>
                    <a:lnTo>
                      <a:pt x="435" y="1042"/>
                    </a:lnTo>
                    <a:lnTo>
                      <a:pt x="446" y="1103"/>
                    </a:lnTo>
                    <a:lnTo>
                      <a:pt x="464" y="1163"/>
                    </a:lnTo>
                    <a:lnTo>
                      <a:pt x="487" y="1219"/>
                    </a:lnTo>
                    <a:lnTo>
                      <a:pt x="517" y="1271"/>
                    </a:lnTo>
                    <a:lnTo>
                      <a:pt x="552" y="1321"/>
                    </a:lnTo>
                    <a:lnTo>
                      <a:pt x="592" y="1366"/>
                    </a:lnTo>
                    <a:lnTo>
                      <a:pt x="637" y="1406"/>
                    </a:lnTo>
                    <a:lnTo>
                      <a:pt x="685" y="1441"/>
                    </a:lnTo>
                    <a:lnTo>
                      <a:pt x="738" y="1470"/>
                    </a:lnTo>
                    <a:lnTo>
                      <a:pt x="794" y="1494"/>
                    </a:lnTo>
                    <a:lnTo>
                      <a:pt x="853" y="1511"/>
                    </a:lnTo>
                    <a:lnTo>
                      <a:pt x="915" y="1522"/>
                    </a:lnTo>
                    <a:lnTo>
                      <a:pt x="979" y="1525"/>
                    </a:lnTo>
                    <a:lnTo>
                      <a:pt x="1043" y="1522"/>
                    </a:lnTo>
                    <a:lnTo>
                      <a:pt x="1105" y="1511"/>
                    </a:lnTo>
                    <a:lnTo>
                      <a:pt x="1163" y="1494"/>
                    </a:lnTo>
                    <a:lnTo>
                      <a:pt x="1220" y="1470"/>
                    </a:lnTo>
                    <a:lnTo>
                      <a:pt x="1272" y="1441"/>
                    </a:lnTo>
                    <a:lnTo>
                      <a:pt x="1321" y="1406"/>
                    </a:lnTo>
                    <a:lnTo>
                      <a:pt x="1366" y="1366"/>
                    </a:lnTo>
                    <a:lnTo>
                      <a:pt x="1406" y="1321"/>
                    </a:lnTo>
                    <a:lnTo>
                      <a:pt x="1441" y="1271"/>
                    </a:lnTo>
                    <a:lnTo>
                      <a:pt x="1470" y="1219"/>
                    </a:lnTo>
                    <a:lnTo>
                      <a:pt x="1494" y="1163"/>
                    </a:lnTo>
                    <a:lnTo>
                      <a:pt x="1511" y="1103"/>
                    </a:lnTo>
                    <a:lnTo>
                      <a:pt x="1522" y="1042"/>
                    </a:lnTo>
                    <a:lnTo>
                      <a:pt x="1525" y="979"/>
                    </a:lnTo>
                    <a:lnTo>
                      <a:pt x="1522" y="915"/>
                    </a:lnTo>
                    <a:lnTo>
                      <a:pt x="1511" y="853"/>
                    </a:lnTo>
                    <a:lnTo>
                      <a:pt x="1494" y="794"/>
                    </a:lnTo>
                    <a:lnTo>
                      <a:pt x="1470" y="738"/>
                    </a:lnTo>
                    <a:lnTo>
                      <a:pt x="1441" y="685"/>
                    </a:lnTo>
                    <a:lnTo>
                      <a:pt x="1406" y="637"/>
                    </a:lnTo>
                    <a:lnTo>
                      <a:pt x="1366" y="592"/>
                    </a:lnTo>
                    <a:lnTo>
                      <a:pt x="1321" y="552"/>
                    </a:lnTo>
                    <a:lnTo>
                      <a:pt x="1272" y="517"/>
                    </a:lnTo>
                    <a:lnTo>
                      <a:pt x="1220" y="487"/>
                    </a:lnTo>
                    <a:lnTo>
                      <a:pt x="1163" y="464"/>
                    </a:lnTo>
                    <a:lnTo>
                      <a:pt x="1105" y="446"/>
                    </a:lnTo>
                    <a:lnTo>
                      <a:pt x="1043" y="435"/>
                    </a:lnTo>
                    <a:lnTo>
                      <a:pt x="979" y="431"/>
                    </a:lnTo>
                    <a:close/>
                    <a:moveTo>
                      <a:pt x="897" y="0"/>
                    </a:moveTo>
                    <a:lnTo>
                      <a:pt x="1077" y="1"/>
                    </a:lnTo>
                    <a:lnTo>
                      <a:pt x="1185" y="311"/>
                    </a:lnTo>
                    <a:lnTo>
                      <a:pt x="1315" y="367"/>
                    </a:lnTo>
                    <a:lnTo>
                      <a:pt x="1613" y="228"/>
                    </a:lnTo>
                    <a:lnTo>
                      <a:pt x="1739" y="357"/>
                    </a:lnTo>
                    <a:lnTo>
                      <a:pt x="1596" y="652"/>
                    </a:lnTo>
                    <a:lnTo>
                      <a:pt x="1649" y="784"/>
                    </a:lnTo>
                    <a:lnTo>
                      <a:pt x="1957" y="897"/>
                    </a:lnTo>
                    <a:lnTo>
                      <a:pt x="1956" y="1077"/>
                    </a:lnTo>
                    <a:lnTo>
                      <a:pt x="1646" y="1184"/>
                    </a:lnTo>
                    <a:lnTo>
                      <a:pt x="1591" y="1315"/>
                    </a:lnTo>
                    <a:lnTo>
                      <a:pt x="1729" y="1612"/>
                    </a:lnTo>
                    <a:lnTo>
                      <a:pt x="1600" y="1739"/>
                    </a:lnTo>
                    <a:lnTo>
                      <a:pt x="1304" y="1596"/>
                    </a:lnTo>
                    <a:lnTo>
                      <a:pt x="1174" y="1649"/>
                    </a:lnTo>
                    <a:lnTo>
                      <a:pt x="1060" y="1957"/>
                    </a:lnTo>
                    <a:lnTo>
                      <a:pt x="880" y="1956"/>
                    </a:lnTo>
                    <a:lnTo>
                      <a:pt x="772" y="1645"/>
                    </a:lnTo>
                    <a:lnTo>
                      <a:pt x="642" y="1589"/>
                    </a:lnTo>
                    <a:lnTo>
                      <a:pt x="344" y="1729"/>
                    </a:lnTo>
                    <a:lnTo>
                      <a:pt x="218" y="1599"/>
                    </a:lnTo>
                    <a:lnTo>
                      <a:pt x="361" y="1304"/>
                    </a:lnTo>
                    <a:lnTo>
                      <a:pt x="308" y="1172"/>
                    </a:lnTo>
                    <a:lnTo>
                      <a:pt x="0" y="1060"/>
                    </a:lnTo>
                    <a:lnTo>
                      <a:pt x="2" y="880"/>
                    </a:lnTo>
                    <a:lnTo>
                      <a:pt x="312" y="772"/>
                    </a:lnTo>
                    <a:lnTo>
                      <a:pt x="367" y="642"/>
                    </a:lnTo>
                    <a:lnTo>
                      <a:pt x="229" y="344"/>
                    </a:lnTo>
                    <a:lnTo>
                      <a:pt x="358" y="217"/>
                    </a:lnTo>
                    <a:lnTo>
                      <a:pt x="653" y="361"/>
                    </a:lnTo>
                    <a:lnTo>
                      <a:pt x="784" y="308"/>
                    </a:lnTo>
                    <a:lnTo>
                      <a:pt x="897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66" name="Freeform 165"/>
              <p:cNvSpPr>
                <a:spLocks noEditPoints="1"/>
              </p:cNvSpPr>
              <p:nvPr/>
            </p:nvSpPr>
            <p:spPr bwMode="auto">
              <a:xfrm>
                <a:off x="2364" y="1022"/>
                <a:ext cx="171" cy="172"/>
              </a:xfrm>
              <a:custGeom>
                <a:avLst/>
                <a:gdLst>
                  <a:gd name="T0" fmla="*/ 385 w 859"/>
                  <a:gd name="T1" fmla="*/ 161 h 860"/>
                  <a:gd name="T2" fmla="*/ 304 w 859"/>
                  <a:gd name="T3" fmla="*/ 189 h 860"/>
                  <a:gd name="T4" fmla="*/ 237 w 859"/>
                  <a:gd name="T5" fmla="*/ 237 h 860"/>
                  <a:gd name="T6" fmla="*/ 188 w 859"/>
                  <a:gd name="T7" fmla="*/ 305 h 860"/>
                  <a:gd name="T8" fmla="*/ 160 w 859"/>
                  <a:gd name="T9" fmla="*/ 386 h 860"/>
                  <a:gd name="T10" fmla="*/ 160 w 859"/>
                  <a:gd name="T11" fmla="*/ 474 h 860"/>
                  <a:gd name="T12" fmla="*/ 188 w 859"/>
                  <a:gd name="T13" fmla="*/ 555 h 860"/>
                  <a:gd name="T14" fmla="*/ 237 w 859"/>
                  <a:gd name="T15" fmla="*/ 623 h 860"/>
                  <a:gd name="T16" fmla="*/ 304 w 859"/>
                  <a:gd name="T17" fmla="*/ 673 h 860"/>
                  <a:gd name="T18" fmla="*/ 385 w 859"/>
                  <a:gd name="T19" fmla="*/ 699 h 860"/>
                  <a:gd name="T20" fmla="*/ 474 w 859"/>
                  <a:gd name="T21" fmla="*/ 699 h 860"/>
                  <a:gd name="T22" fmla="*/ 555 w 859"/>
                  <a:gd name="T23" fmla="*/ 673 h 860"/>
                  <a:gd name="T24" fmla="*/ 622 w 859"/>
                  <a:gd name="T25" fmla="*/ 623 h 860"/>
                  <a:gd name="T26" fmla="*/ 672 w 859"/>
                  <a:gd name="T27" fmla="*/ 555 h 860"/>
                  <a:gd name="T28" fmla="*/ 698 w 859"/>
                  <a:gd name="T29" fmla="*/ 474 h 860"/>
                  <a:gd name="T30" fmla="*/ 698 w 859"/>
                  <a:gd name="T31" fmla="*/ 386 h 860"/>
                  <a:gd name="T32" fmla="*/ 672 w 859"/>
                  <a:gd name="T33" fmla="*/ 305 h 860"/>
                  <a:gd name="T34" fmla="*/ 622 w 859"/>
                  <a:gd name="T35" fmla="*/ 237 h 860"/>
                  <a:gd name="T36" fmla="*/ 555 w 859"/>
                  <a:gd name="T37" fmla="*/ 189 h 860"/>
                  <a:gd name="T38" fmla="*/ 474 w 859"/>
                  <a:gd name="T39" fmla="*/ 161 h 860"/>
                  <a:gd name="T40" fmla="*/ 430 w 859"/>
                  <a:gd name="T41" fmla="*/ 0 h 860"/>
                  <a:gd name="T42" fmla="*/ 535 w 859"/>
                  <a:gd name="T43" fmla="*/ 14 h 860"/>
                  <a:gd name="T44" fmla="*/ 632 w 859"/>
                  <a:gd name="T45" fmla="*/ 51 h 860"/>
                  <a:gd name="T46" fmla="*/ 715 w 859"/>
                  <a:gd name="T47" fmla="*/ 109 h 860"/>
                  <a:gd name="T48" fmla="*/ 782 w 859"/>
                  <a:gd name="T49" fmla="*/ 185 h 860"/>
                  <a:gd name="T50" fmla="*/ 830 w 859"/>
                  <a:gd name="T51" fmla="*/ 275 h 860"/>
                  <a:gd name="T52" fmla="*/ 856 w 859"/>
                  <a:gd name="T53" fmla="*/ 376 h 860"/>
                  <a:gd name="T54" fmla="*/ 856 w 859"/>
                  <a:gd name="T55" fmla="*/ 484 h 860"/>
                  <a:gd name="T56" fmla="*/ 830 w 859"/>
                  <a:gd name="T57" fmla="*/ 586 h 860"/>
                  <a:gd name="T58" fmla="*/ 782 w 859"/>
                  <a:gd name="T59" fmla="*/ 676 h 860"/>
                  <a:gd name="T60" fmla="*/ 715 w 859"/>
                  <a:gd name="T61" fmla="*/ 751 h 860"/>
                  <a:gd name="T62" fmla="*/ 632 w 859"/>
                  <a:gd name="T63" fmla="*/ 809 h 860"/>
                  <a:gd name="T64" fmla="*/ 535 w 859"/>
                  <a:gd name="T65" fmla="*/ 847 h 860"/>
                  <a:gd name="T66" fmla="*/ 430 w 859"/>
                  <a:gd name="T67" fmla="*/ 860 h 860"/>
                  <a:gd name="T68" fmla="*/ 324 w 859"/>
                  <a:gd name="T69" fmla="*/ 847 h 860"/>
                  <a:gd name="T70" fmla="*/ 228 w 859"/>
                  <a:gd name="T71" fmla="*/ 809 h 860"/>
                  <a:gd name="T72" fmla="*/ 145 w 859"/>
                  <a:gd name="T73" fmla="*/ 751 h 860"/>
                  <a:gd name="T74" fmla="*/ 77 w 859"/>
                  <a:gd name="T75" fmla="*/ 676 h 860"/>
                  <a:gd name="T76" fmla="*/ 29 w 859"/>
                  <a:gd name="T77" fmla="*/ 586 h 860"/>
                  <a:gd name="T78" fmla="*/ 3 w 859"/>
                  <a:gd name="T79" fmla="*/ 484 h 860"/>
                  <a:gd name="T80" fmla="*/ 3 w 859"/>
                  <a:gd name="T81" fmla="*/ 376 h 860"/>
                  <a:gd name="T82" fmla="*/ 29 w 859"/>
                  <a:gd name="T83" fmla="*/ 275 h 860"/>
                  <a:gd name="T84" fmla="*/ 77 w 859"/>
                  <a:gd name="T85" fmla="*/ 185 h 860"/>
                  <a:gd name="T86" fmla="*/ 145 w 859"/>
                  <a:gd name="T87" fmla="*/ 109 h 860"/>
                  <a:gd name="T88" fmla="*/ 228 w 859"/>
                  <a:gd name="T89" fmla="*/ 51 h 860"/>
                  <a:gd name="T90" fmla="*/ 324 w 859"/>
                  <a:gd name="T91" fmla="*/ 14 h 860"/>
                  <a:gd name="T92" fmla="*/ 430 w 859"/>
                  <a:gd name="T93" fmla="*/ 0 h 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59" h="860">
                    <a:moveTo>
                      <a:pt x="430" y="158"/>
                    </a:moveTo>
                    <a:lnTo>
                      <a:pt x="385" y="161"/>
                    </a:lnTo>
                    <a:lnTo>
                      <a:pt x="344" y="172"/>
                    </a:lnTo>
                    <a:lnTo>
                      <a:pt x="304" y="189"/>
                    </a:lnTo>
                    <a:lnTo>
                      <a:pt x="269" y="211"/>
                    </a:lnTo>
                    <a:lnTo>
                      <a:pt x="237" y="237"/>
                    </a:lnTo>
                    <a:lnTo>
                      <a:pt x="210" y="270"/>
                    </a:lnTo>
                    <a:lnTo>
                      <a:pt x="188" y="305"/>
                    </a:lnTo>
                    <a:lnTo>
                      <a:pt x="171" y="344"/>
                    </a:lnTo>
                    <a:lnTo>
                      <a:pt x="160" y="386"/>
                    </a:lnTo>
                    <a:lnTo>
                      <a:pt x="158" y="431"/>
                    </a:lnTo>
                    <a:lnTo>
                      <a:pt x="160" y="474"/>
                    </a:lnTo>
                    <a:lnTo>
                      <a:pt x="171" y="517"/>
                    </a:lnTo>
                    <a:lnTo>
                      <a:pt x="188" y="555"/>
                    </a:lnTo>
                    <a:lnTo>
                      <a:pt x="210" y="592"/>
                    </a:lnTo>
                    <a:lnTo>
                      <a:pt x="237" y="623"/>
                    </a:lnTo>
                    <a:lnTo>
                      <a:pt x="269" y="650"/>
                    </a:lnTo>
                    <a:lnTo>
                      <a:pt x="304" y="673"/>
                    </a:lnTo>
                    <a:lnTo>
                      <a:pt x="344" y="688"/>
                    </a:lnTo>
                    <a:lnTo>
                      <a:pt x="385" y="699"/>
                    </a:lnTo>
                    <a:lnTo>
                      <a:pt x="430" y="703"/>
                    </a:lnTo>
                    <a:lnTo>
                      <a:pt x="474" y="699"/>
                    </a:lnTo>
                    <a:lnTo>
                      <a:pt x="516" y="688"/>
                    </a:lnTo>
                    <a:lnTo>
                      <a:pt x="555" y="673"/>
                    </a:lnTo>
                    <a:lnTo>
                      <a:pt x="591" y="650"/>
                    </a:lnTo>
                    <a:lnTo>
                      <a:pt x="622" y="623"/>
                    </a:lnTo>
                    <a:lnTo>
                      <a:pt x="650" y="592"/>
                    </a:lnTo>
                    <a:lnTo>
                      <a:pt x="672" y="555"/>
                    </a:lnTo>
                    <a:lnTo>
                      <a:pt x="689" y="517"/>
                    </a:lnTo>
                    <a:lnTo>
                      <a:pt x="698" y="474"/>
                    </a:lnTo>
                    <a:lnTo>
                      <a:pt x="702" y="431"/>
                    </a:lnTo>
                    <a:lnTo>
                      <a:pt x="698" y="386"/>
                    </a:lnTo>
                    <a:lnTo>
                      <a:pt x="689" y="344"/>
                    </a:lnTo>
                    <a:lnTo>
                      <a:pt x="672" y="305"/>
                    </a:lnTo>
                    <a:lnTo>
                      <a:pt x="650" y="270"/>
                    </a:lnTo>
                    <a:lnTo>
                      <a:pt x="622" y="237"/>
                    </a:lnTo>
                    <a:lnTo>
                      <a:pt x="591" y="211"/>
                    </a:lnTo>
                    <a:lnTo>
                      <a:pt x="555" y="189"/>
                    </a:lnTo>
                    <a:lnTo>
                      <a:pt x="516" y="172"/>
                    </a:lnTo>
                    <a:lnTo>
                      <a:pt x="474" y="161"/>
                    </a:lnTo>
                    <a:lnTo>
                      <a:pt x="430" y="158"/>
                    </a:lnTo>
                    <a:close/>
                    <a:moveTo>
                      <a:pt x="430" y="0"/>
                    </a:moveTo>
                    <a:lnTo>
                      <a:pt x="483" y="4"/>
                    </a:lnTo>
                    <a:lnTo>
                      <a:pt x="535" y="14"/>
                    </a:lnTo>
                    <a:lnTo>
                      <a:pt x="585" y="29"/>
                    </a:lnTo>
                    <a:lnTo>
                      <a:pt x="632" y="51"/>
                    </a:lnTo>
                    <a:lnTo>
                      <a:pt x="675" y="78"/>
                    </a:lnTo>
                    <a:lnTo>
                      <a:pt x="715" y="109"/>
                    </a:lnTo>
                    <a:lnTo>
                      <a:pt x="750" y="146"/>
                    </a:lnTo>
                    <a:lnTo>
                      <a:pt x="782" y="185"/>
                    </a:lnTo>
                    <a:lnTo>
                      <a:pt x="810" y="229"/>
                    </a:lnTo>
                    <a:lnTo>
                      <a:pt x="830" y="275"/>
                    </a:lnTo>
                    <a:lnTo>
                      <a:pt x="846" y="324"/>
                    </a:lnTo>
                    <a:lnTo>
                      <a:pt x="856" y="376"/>
                    </a:lnTo>
                    <a:lnTo>
                      <a:pt x="859" y="431"/>
                    </a:lnTo>
                    <a:lnTo>
                      <a:pt x="856" y="484"/>
                    </a:lnTo>
                    <a:lnTo>
                      <a:pt x="846" y="536"/>
                    </a:lnTo>
                    <a:lnTo>
                      <a:pt x="830" y="586"/>
                    </a:lnTo>
                    <a:lnTo>
                      <a:pt x="810" y="633"/>
                    </a:lnTo>
                    <a:lnTo>
                      <a:pt x="782" y="676"/>
                    </a:lnTo>
                    <a:lnTo>
                      <a:pt x="750" y="716"/>
                    </a:lnTo>
                    <a:lnTo>
                      <a:pt x="715" y="751"/>
                    </a:lnTo>
                    <a:lnTo>
                      <a:pt x="675" y="783"/>
                    </a:lnTo>
                    <a:lnTo>
                      <a:pt x="632" y="809"/>
                    </a:lnTo>
                    <a:lnTo>
                      <a:pt x="585" y="831"/>
                    </a:lnTo>
                    <a:lnTo>
                      <a:pt x="535" y="847"/>
                    </a:lnTo>
                    <a:lnTo>
                      <a:pt x="483" y="856"/>
                    </a:lnTo>
                    <a:lnTo>
                      <a:pt x="430" y="860"/>
                    </a:lnTo>
                    <a:lnTo>
                      <a:pt x="376" y="856"/>
                    </a:lnTo>
                    <a:lnTo>
                      <a:pt x="324" y="847"/>
                    </a:lnTo>
                    <a:lnTo>
                      <a:pt x="274" y="831"/>
                    </a:lnTo>
                    <a:lnTo>
                      <a:pt x="228" y="809"/>
                    </a:lnTo>
                    <a:lnTo>
                      <a:pt x="185" y="783"/>
                    </a:lnTo>
                    <a:lnTo>
                      <a:pt x="145" y="751"/>
                    </a:lnTo>
                    <a:lnTo>
                      <a:pt x="108" y="716"/>
                    </a:lnTo>
                    <a:lnTo>
                      <a:pt x="77" y="676"/>
                    </a:lnTo>
                    <a:lnTo>
                      <a:pt x="50" y="633"/>
                    </a:lnTo>
                    <a:lnTo>
                      <a:pt x="29" y="586"/>
                    </a:lnTo>
                    <a:lnTo>
                      <a:pt x="13" y="536"/>
                    </a:lnTo>
                    <a:lnTo>
                      <a:pt x="3" y="484"/>
                    </a:lnTo>
                    <a:lnTo>
                      <a:pt x="0" y="431"/>
                    </a:lnTo>
                    <a:lnTo>
                      <a:pt x="3" y="376"/>
                    </a:lnTo>
                    <a:lnTo>
                      <a:pt x="13" y="324"/>
                    </a:lnTo>
                    <a:lnTo>
                      <a:pt x="29" y="275"/>
                    </a:lnTo>
                    <a:lnTo>
                      <a:pt x="50" y="229"/>
                    </a:lnTo>
                    <a:lnTo>
                      <a:pt x="77" y="185"/>
                    </a:lnTo>
                    <a:lnTo>
                      <a:pt x="108" y="146"/>
                    </a:lnTo>
                    <a:lnTo>
                      <a:pt x="145" y="109"/>
                    </a:lnTo>
                    <a:lnTo>
                      <a:pt x="185" y="78"/>
                    </a:lnTo>
                    <a:lnTo>
                      <a:pt x="228" y="51"/>
                    </a:lnTo>
                    <a:lnTo>
                      <a:pt x="274" y="29"/>
                    </a:lnTo>
                    <a:lnTo>
                      <a:pt x="324" y="14"/>
                    </a:lnTo>
                    <a:lnTo>
                      <a:pt x="376" y="4"/>
                    </a:lnTo>
                    <a:lnTo>
                      <a:pt x="430" y="0"/>
                    </a:lnTo>
                    <a:close/>
                  </a:path>
                </a:pathLst>
              </a:custGeom>
              <a:solidFill>
                <a:srgbClr val="0097C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  <p:grpSp>
          <p:nvGrpSpPr>
            <p:cNvPr id="167" name="Group 166"/>
            <p:cNvGrpSpPr>
              <a:grpSpLocks noChangeAspect="1"/>
            </p:cNvGrpSpPr>
            <p:nvPr/>
          </p:nvGrpSpPr>
          <p:grpSpPr bwMode="auto">
            <a:xfrm>
              <a:off x="10013015" y="1973455"/>
              <a:ext cx="440245" cy="441252"/>
              <a:chOff x="2231" y="889"/>
              <a:chExt cx="437" cy="438"/>
            </a:xfrm>
          </p:grpSpPr>
          <p:sp>
            <p:nvSpPr>
              <p:cNvPr id="168" name="Freeform 167"/>
              <p:cNvSpPr>
                <a:spLocks/>
              </p:cNvSpPr>
              <p:nvPr/>
            </p:nvSpPr>
            <p:spPr bwMode="auto">
              <a:xfrm>
                <a:off x="2231" y="889"/>
                <a:ext cx="437" cy="438"/>
              </a:xfrm>
              <a:custGeom>
                <a:avLst/>
                <a:gdLst>
                  <a:gd name="T0" fmla="*/ 1027 w 2188"/>
                  <a:gd name="T1" fmla="*/ 0 h 2190"/>
                  <a:gd name="T2" fmla="*/ 1090 w 2188"/>
                  <a:gd name="T3" fmla="*/ 2 h 2190"/>
                  <a:gd name="T4" fmla="*/ 1160 w 2188"/>
                  <a:gd name="T5" fmla="*/ 2 h 2190"/>
                  <a:gd name="T6" fmla="*/ 1193 w 2188"/>
                  <a:gd name="T7" fmla="*/ 3 h 2190"/>
                  <a:gd name="T8" fmla="*/ 1260 w 2188"/>
                  <a:gd name="T9" fmla="*/ 25 h 2190"/>
                  <a:gd name="T10" fmla="*/ 1302 w 2188"/>
                  <a:gd name="T11" fmla="*/ 80 h 2190"/>
                  <a:gd name="T12" fmla="*/ 1679 w 2188"/>
                  <a:gd name="T13" fmla="*/ 241 h 2190"/>
                  <a:gd name="T14" fmla="*/ 1751 w 2188"/>
                  <a:gd name="T15" fmla="*/ 233 h 2190"/>
                  <a:gd name="T16" fmla="*/ 1811 w 2188"/>
                  <a:gd name="T17" fmla="*/ 264 h 2190"/>
                  <a:gd name="T18" fmla="*/ 1962 w 2188"/>
                  <a:gd name="T19" fmla="*/ 433 h 2190"/>
                  <a:gd name="T20" fmla="*/ 1967 w 2188"/>
                  <a:gd name="T21" fmla="*/ 502 h 2190"/>
                  <a:gd name="T22" fmla="*/ 1852 w 2188"/>
                  <a:gd name="T23" fmla="*/ 811 h 2190"/>
                  <a:gd name="T24" fmla="*/ 2152 w 2188"/>
                  <a:gd name="T25" fmla="*/ 930 h 2190"/>
                  <a:gd name="T26" fmla="*/ 2186 w 2188"/>
                  <a:gd name="T27" fmla="*/ 991 h 2190"/>
                  <a:gd name="T28" fmla="*/ 2183 w 2188"/>
                  <a:gd name="T29" fmla="*/ 1219 h 2190"/>
                  <a:gd name="T30" fmla="*/ 2150 w 2188"/>
                  <a:gd name="T31" fmla="*/ 1280 h 2190"/>
                  <a:gd name="T32" fmla="*/ 1847 w 2188"/>
                  <a:gd name="T33" fmla="*/ 1395 h 2190"/>
                  <a:gd name="T34" fmla="*/ 1956 w 2188"/>
                  <a:gd name="T35" fmla="*/ 1704 h 2190"/>
                  <a:gd name="T36" fmla="*/ 1951 w 2188"/>
                  <a:gd name="T37" fmla="*/ 1773 h 2190"/>
                  <a:gd name="T38" fmla="*/ 1796 w 2188"/>
                  <a:gd name="T39" fmla="*/ 1939 h 2190"/>
                  <a:gd name="T40" fmla="*/ 1737 w 2188"/>
                  <a:gd name="T41" fmla="*/ 1970 h 2190"/>
                  <a:gd name="T42" fmla="*/ 1665 w 2188"/>
                  <a:gd name="T43" fmla="*/ 1960 h 2190"/>
                  <a:gd name="T44" fmla="*/ 1284 w 2188"/>
                  <a:gd name="T45" fmla="*/ 2114 h 2190"/>
                  <a:gd name="T46" fmla="*/ 1241 w 2188"/>
                  <a:gd name="T47" fmla="*/ 2170 h 2190"/>
                  <a:gd name="T48" fmla="*/ 1175 w 2188"/>
                  <a:gd name="T49" fmla="*/ 2190 h 2190"/>
                  <a:gd name="T50" fmla="*/ 1142 w 2188"/>
                  <a:gd name="T51" fmla="*/ 2190 h 2190"/>
                  <a:gd name="T52" fmla="*/ 1072 w 2188"/>
                  <a:gd name="T53" fmla="*/ 2189 h 2190"/>
                  <a:gd name="T54" fmla="*/ 1009 w 2188"/>
                  <a:gd name="T55" fmla="*/ 2189 h 2190"/>
                  <a:gd name="T56" fmla="*/ 971 w 2188"/>
                  <a:gd name="T57" fmla="*/ 2185 h 2190"/>
                  <a:gd name="T58" fmla="*/ 910 w 2188"/>
                  <a:gd name="T59" fmla="*/ 2151 h 2190"/>
                  <a:gd name="T60" fmla="*/ 795 w 2188"/>
                  <a:gd name="T61" fmla="*/ 1849 h 2190"/>
                  <a:gd name="T62" fmla="*/ 485 w 2188"/>
                  <a:gd name="T63" fmla="*/ 1958 h 2190"/>
                  <a:gd name="T64" fmla="*/ 416 w 2188"/>
                  <a:gd name="T65" fmla="*/ 1952 h 2190"/>
                  <a:gd name="T66" fmla="*/ 250 w 2188"/>
                  <a:gd name="T67" fmla="*/ 1798 h 2190"/>
                  <a:gd name="T68" fmla="*/ 219 w 2188"/>
                  <a:gd name="T69" fmla="*/ 1735 h 2190"/>
                  <a:gd name="T70" fmla="*/ 228 w 2188"/>
                  <a:gd name="T71" fmla="*/ 1667 h 2190"/>
                  <a:gd name="T72" fmla="*/ 75 w 2188"/>
                  <a:gd name="T73" fmla="*/ 1286 h 2190"/>
                  <a:gd name="T74" fmla="*/ 20 w 2188"/>
                  <a:gd name="T75" fmla="*/ 1243 h 2190"/>
                  <a:gd name="T76" fmla="*/ 0 w 2188"/>
                  <a:gd name="T77" fmla="*/ 1176 h 2190"/>
                  <a:gd name="T78" fmla="*/ 11 w 2188"/>
                  <a:gd name="T79" fmla="*/ 950 h 2190"/>
                  <a:gd name="T80" fmla="*/ 57 w 2188"/>
                  <a:gd name="T81" fmla="*/ 898 h 2190"/>
                  <a:gd name="T82" fmla="*/ 355 w 2188"/>
                  <a:gd name="T83" fmla="*/ 761 h 2190"/>
                  <a:gd name="T84" fmla="*/ 228 w 2188"/>
                  <a:gd name="T85" fmla="*/ 464 h 2190"/>
                  <a:gd name="T86" fmla="*/ 248 w 2188"/>
                  <a:gd name="T87" fmla="*/ 397 h 2190"/>
                  <a:gd name="T88" fmla="*/ 410 w 2188"/>
                  <a:gd name="T89" fmla="*/ 237 h 2190"/>
                  <a:gd name="T90" fmla="*/ 473 w 2188"/>
                  <a:gd name="T91" fmla="*/ 219 h 2190"/>
                  <a:gd name="T92" fmla="*/ 772 w 2188"/>
                  <a:gd name="T93" fmla="*/ 351 h 2190"/>
                  <a:gd name="T94" fmla="*/ 914 w 2188"/>
                  <a:gd name="T95" fmla="*/ 55 h 2190"/>
                  <a:gd name="T96" fmla="*/ 966 w 2188"/>
                  <a:gd name="T97" fmla="*/ 10 h 2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88" h="2190">
                    <a:moveTo>
                      <a:pt x="1012" y="0"/>
                    </a:moveTo>
                    <a:lnTo>
                      <a:pt x="1017" y="0"/>
                    </a:lnTo>
                    <a:lnTo>
                      <a:pt x="1027" y="0"/>
                    </a:lnTo>
                    <a:lnTo>
                      <a:pt x="1046" y="2"/>
                    </a:lnTo>
                    <a:lnTo>
                      <a:pt x="1066" y="2"/>
                    </a:lnTo>
                    <a:lnTo>
                      <a:pt x="1090" y="2"/>
                    </a:lnTo>
                    <a:lnTo>
                      <a:pt x="1116" y="2"/>
                    </a:lnTo>
                    <a:lnTo>
                      <a:pt x="1139" y="2"/>
                    </a:lnTo>
                    <a:lnTo>
                      <a:pt x="1160" y="2"/>
                    </a:lnTo>
                    <a:lnTo>
                      <a:pt x="1177" y="3"/>
                    </a:lnTo>
                    <a:lnTo>
                      <a:pt x="1189" y="3"/>
                    </a:lnTo>
                    <a:lnTo>
                      <a:pt x="1193" y="3"/>
                    </a:lnTo>
                    <a:lnTo>
                      <a:pt x="1217" y="5"/>
                    </a:lnTo>
                    <a:lnTo>
                      <a:pt x="1240" y="13"/>
                    </a:lnTo>
                    <a:lnTo>
                      <a:pt x="1260" y="25"/>
                    </a:lnTo>
                    <a:lnTo>
                      <a:pt x="1278" y="39"/>
                    </a:lnTo>
                    <a:lnTo>
                      <a:pt x="1291" y="58"/>
                    </a:lnTo>
                    <a:lnTo>
                      <a:pt x="1302" y="80"/>
                    </a:lnTo>
                    <a:lnTo>
                      <a:pt x="1393" y="341"/>
                    </a:lnTo>
                    <a:lnTo>
                      <a:pt x="1429" y="357"/>
                    </a:lnTo>
                    <a:lnTo>
                      <a:pt x="1679" y="241"/>
                    </a:lnTo>
                    <a:lnTo>
                      <a:pt x="1703" y="233"/>
                    </a:lnTo>
                    <a:lnTo>
                      <a:pt x="1728" y="230"/>
                    </a:lnTo>
                    <a:lnTo>
                      <a:pt x="1751" y="233"/>
                    </a:lnTo>
                    <a:lnTo>
                      <a:pt x="1772" y="239"/>
                    </a:lnTo>
                    <a:lnTo>
                      <a:pt x="1793" y="250"/>
                    </a:lnTo>
                    <a:lnTo>
                      <a:pt x="1811" y="264"/>
                    </a:lnTo>
                    <a:lnTo>
                      <a:pt x="1937" y="393"/>
                    </a:lnTo>
                    <a:lnTo>
                      <a:pt x="1952" y="412"/>
                    </a:lnTo>
                    <a:lnTo>
                      <a:pt x="1962" y="433"/>
                    </a:lnTo>
                    <a:lnTo>
                      <a:pt x="1968" y="455"/>
                    </a:lnTo>
                    <a:lnTo>
                      <a:pt x="1971" y="479"/>
                    </a:lnTo>
                    <a:lnTo>
                      <a:pt x="1967" y="502"/>
                    </a:lnTo>
                    <a:lnTo>
                      <a:pt x="1958" y="525"/>
                    </a:lnTo>
                    <a:lnTo>
                      <a:pt x="1838" y="773"/>
                    </a:lnTo>
                    <a:lnTo>
                      <a:pt x="1852" y="811"/>
                    </a:lnTo>
                    <a:lnTo>
                      <a:pt x="2112" y="905"/>
                    </a:lnTo>
                    <a:lnTo>
                      <a:pt x="2134" y="916"/>
                    </a:lnTo>
                    <a:lnTo>
                      <a:pt x="2152" y="930"/>
                    </a:lnTo>
                    <a:lnTo>
                      <a:pt x="2168" y="948"/>
                    </a:lnTo>
                    <a:lnTo>
                      <a:pt x="2179" y="968"/>
                    </a:lnTo>
                    <a:lnTo>
                      <a:pt x="2186" y="991"/>
                    </a:lnTo>
                    <a:lnTo>
                      <a:pt x="2188" y="1015"/>
                    </a:lnTo>
                    <a:lnTo>
                      <a:pt x="2187" y="1195"/>
                    </a:lnTo>
                    <a:lnTo>
                      <a:pt x="2183" y="1219"/>
                    </a:lnTo>
                    <a:lnTo>
                      <a:pt x="2176" y="1241"/>
                    </a:lnTo>
                    <a:lnTo>
                      <a:pt x="2165" y="1262"/>
                    </a:lnTo>
                    <a:lnTo>
                      <a:pt x="2150" y="1280"/>
                    </a:lnTo>
                    <a:lnTo>
                      <a:pt x="2130" y="1293"/>
                    </a:lnTo>
                    <a:lnTo>
                      <a:pt x="2108" y="1304"/>
                    </a:lnTo>
                    <a:lnTo>
                      <a:pt x="1847" y="1395"/>
                    </a:lnTo>
                    <a:lnTo>
                      <a:pt x="1832" y="1430"/>
                    </a:lnTo>
                    <a:lnTo>
                      <a:pt x="1949" y="1681"/>
                    </a:lnTo>
                    <a:lnTo>
                      <a:pt x="1956" y="1704"/>
                    </a:lnTo>
                    <a:lnTo>
                      <a:pt x="1960" y="1727"/>
                    </a:lnTo>
                    <a:lnTo>
                      <a:pt x="1957" y="1750"/>
                    </a:lnTo>
                    <a:lnTo>
                      <a:pt x="1951" y="1773"/>
                    </a:lnTo>
                    <a:lnTo>
                      <a:pt x="1940" y="1794"/>
                    </a:lnTo>
                    <a:lnTo>
                      <a:pt x="1925" y="1813"/>
                    </a:lnTo>
                    <a:lnTo>
                      <a:pt x="1796" y="1939"/>
                    </a:lnTo>
                    <a:lnTo>
                      <a:pt x="1778" y="1953"/>
                    </a:lnTo>
                    <a:lnTo>
                      <a:pt x="1758" y="1964"/>
                    </a:lnTo>
                    <a:lnTo>
                      <a:pt x="1737" y="1970"/>
                    </a:lnTo>
                    <a:lnTo>
                      <a:pt x="1715" y="1972"/>
                    </a:lnTo>
                    <a:lnTo>
                      <a:pt x="1689" y="1969"/>
                    </a:lnTo>
                    <a:lnTo>
                      <a:pt x="1665" y="1960"/>
                    </a:lnTo>
                    <a:lnTo>
                      <a:pt x="1416" y="1839"/>
                    </a:lnTo>
                    <a:lnTo>
                      <a:pt x="1379" y="1854"/>
                    </a:lnTo>
                    <a:lnTo>
                      <a:pt x="1284" y="2114"/>
                    </a:lnTo>
                    <a:lnTo>
                      <a:pt x="1274" y="2136"/>
                    </a:lnTo>
                    <a:lnTo>
                      <a:pt x="1260" y="2154"/>
                    </a:lnTo>
                    <a:lnTo>
                      <a:pt x="1241" y="2170"/>
                    </a:lnTo>
                    <a:lnTo>
                      <a:pt x="1221" y="2180"/>
                    </a:lnTo>
                    <a:lnTo>
                      <a:pt x="1199" y="2188"/>
                    </a:lnTo>
                    <a:lnTo>
                      <a:pt x="1175" y="2190"/>
                    </a:lnTo>
                    <a:lnTo>
                      <a:pt x="1171" y="2190"/>
                    </a:lnTo>
                    <a:lnTo>
                      <a:pt x="1159" y="2190"/>
                    </a:lnTo>
                    <a:lnTo>
                      <a:pt x="1142" y="2190"/>
                    </a:lnTo>
                    <a:lnTo>
                      <a:pt x="1121" y="2189"/>
                    </a:lnTo>
                    <a:lnTo>
                      <a:pt x="1096" y="2189"/>
                    </a:lnTo>
                    <a:lnTo>
                      <a:pt x="1072" y="2189"/>
                    </a:lnTo>
                    <a:lnTo>
                      <a:pt x="1048" y="2189"/>
                    </a:lnTo>
                    <a:lnTo>
                      <a:pt x="1027" y="2189"/>
                    </a:lnTo>
                    <a:lnTo>
                      <a:pt x="1009" y="2189"/>
                    </a:lnTo>
                    <a:lnTo>
                      <a:pt x="998" y="2189"/>
                    </a:lnTo>
                    <a:lnTo>
                      <a:pt x="994" y="2189"/>
                    </a:lnTo>
                    <a:lnTo>
                      <a:pt x="971" y="2185"/>
                    </a:lnTo>
                    <a:lnTo>
                      <a:pt x="948" y="2178"/>
                    </a:lnTo>
                    <a:lnTo>
                      <a:pt x="927" y="2167"/>
                    </a:lnTo>
                    <a:lnTo>
                      <a:pt x="910" y="2151"/>
                    </a:lnTo>
                    <a:lnTo>
                      <a:pt x="896" y="2132"/>
                    </a:lnTo>
                    <a:lnTo>
                      <a:pt x="886" y="2110"/>
                    </a:lnTo>
                    <a:lnTo>
                      <a:pt x="795" y="1849"/>
                    </a:lnTo>
                    <a:lnTo>
                      <a:pt x="759" y="1833"/>
                    </a:lnTo>
                    <a:lnTo>
                      <a:pt x="508" y="1951"/>
                    </a:lnTo>
                    <a:lnTo>
                      <a:pt x="485" y="1958"/>
                    </a:lnTo>
                    <a:lnTo>
                      <a:pt x="459" y="1962"/>
                    </a:lnTo>
                    <a:lnTo>
                      <a:pt x="436" y="1959"/>
                    </a:lnTo>
                    <a:lnTo>
                      <a:pt x="416" y="1952"/>
                    </a:lnTo>
                    <a:lnTo>
                      <a:pt x="395" y="1941"/>
                    </a:lnTo>
                    <a:lnTo>
                      <a:pt x="377" y="1927"/>
                    </a:lnTo>
                    <a:lnTo>
                      <a:pt x="250" y="1798"/>
                    </a:lnTo>
                    <a:lnTo>
                      <a:pt x="236" y="1779"/>
                    </a:lnTo>
                    <a:lnTo>
                      <a:pt x="225" y="1758"/>
                    </a:lnTo>
                    <a:lnTo>
                      <a:pt x="219" y="1735"/>
                    </a:lnTo>
                    <a:lnTo>
                      <a:pt x="217" y="1713"/>
                    </a:lnTo>
                    <a:lnTo>
                      <a:pt x="221" y="1688"/>
                    </a:lnTo>
                    <a:lnTo>
                      <a:pt x="228" y="1667"/>
                    </a:lnTo>
                    <a:lnTo>
                      <a:pt x="349" y="1417"/>
                    </a:lnTo>
                    <a:lnTo>
                      <a:pt x="335" y="1381"/>
                    </a:lnTo>
                    <a:lnTo>
                      <a:pt x="75" y="1286"/>
                    </a:lnTo>
                    <a:lnTo>
                      <a:pt x="54" y="1275"/>
                    </a:lnTo>
                    <a:lnTo>
                      <a:pt x="35" y="1260"/>
                    </a:lnTo>
                    <a:lnTo>
                      <a:pt x="20" y="1243"/>
                    </a:lnTo>
                    <a:lnTo>
                      <a:pt x="8" y="1223"/>
                    </a:lnTo>
                    <a:lnTo>
                      <a:pt x="1" y="1200"/>
                    </a:lnTo>
                    <a:lnTo>
                      <a:pt x="0" y="1176"/>
                    </a:lnTo>
                    <a:lnTo>
                      <a:pt x="1" y="996"/>
                    </a:lnTo>
                    <a:lnTo>
                      <a:pt x="3" y="971"/>
                    </a:lnTo>
                    <a:lnTo>
                      <a:pt x="11" y="950"/>
                    </a:lnTo>
                    <a:lnTo>
                      <a:pt x="23" y="929"/>
                    </a:lnTo>
                    <a:lnTo>
                      <a:pt x="38" y="912"/>
                    </a:lnTo>
                    <a:lnTo>
                      <a:pt x="57" y="898"/>
                    </a:lnTo>
                    <a:lnTo>
                      <a:pt x="78" y="888"/>
                    </a:lnTo>
                    <a:lnTo>
                      <a:pt x="340" y="797"/>
                    </a:lnTo>
                    <a:lnTo>
                      <a:pt x="355" y="761"/>
                    </a:lnTo>
                    <a:lnTo>
                      <a:pt x="239" y="509"/>
                    </a:lnTo>
                    <a:lnTo>
                      <a:pt x="231" y="486"/>
                    </a:lnTo>
                    <a:lnTo>
                      <a:pt x="228" y="464"/>
                    </a:lnTo>
                    <a:lnTo>
                      <a:pt x="229" y="441"/>
                    </a:lnTo>
                    <a:lnTo>
                      <a:pt x="237" y="418"/>
                    </a:lnTo>
                    <a:lnTo>
                      <a:pt x="248" y="397"/>
                    </a:lnTo>
                    <a:lnTo>
                      <a:pt x="262" y="379"/>
                    </a:lnTo>
                    <a:lnTo>
                      <a:pt x="391" y="252"/>
                    </a:lnTo>
                    <a:lnTo>
                      <a:pt x="410" y="237"/>
                    </a:lnTo>
                    <a:lnTo>
                      <a:pt x="429" y="228"/>
                    </a:lnTo>
                    <a:lnTo>
                      <a:pt x="451" y="220"/>
                    </a:lnTo>
                    <a:lnTo>
                      <a:pt x="473" y="219"/>
                    </a:lnTo>
                    <a:lnTo>
                      <a:pt x="498" y="222"/>
                    </a:lnTo>
                    <a:lnTo>
                      <a:pt x="523" y="230"/>
                    </a:lnTo>
                    <a:lnTo>
                      <a:pt x="772" y="351"/>
                    </a:lnTo>
                    <a:lnTo>
                      <a:pt x="809" y="337"/>
                    </a:lnTo>
                    <a:lnTo>
                      <a:pt x="903" y="77"/>
                    </a:lnTo>
                    <a:lnTo>
                      <a:pt x="914" y="55"/>
                    </a:lnTo>
                    <a:lnTo>
                      <a:pt x="928" y="37"/>
                    </a:lnTo>
                    <a:lnTo>
                      <a:pt x="945" y="22"/>
                    </a:lnTo>
                    <a:lnTo>
                      <a:pt x="966" y="10"/>
                    </a:lnTo>
                    <a:lnTo>
                      <a:pt x="989" y="3"/>
                    </a:lnTo>
                    <a:lnTo>
                      <a:pt x="1012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69" name="Freeform 168"/>
              <p:cNvSpPr>
                <a:spLocks noEditPoints="1"/>
              </p:cNvSpPr>
              <p:nvPr/>
            </p:nvSpPr>
            <p:spPr bwMode="auto">
              <a:xfrm>
                <a:off x="2254" y="913"/>
                <a:ext cx="391" cy="391"/>
              </a:xfrm>
              <a:custGeom>
                <a:avLst/>
                <a:gdLst>
                  <a:gd name="T0" fmla="*/ 915 w 1957"/>
                  <a:gd name="T1" fmla="*/ 435 h 1957"/>
                  <a:gd name="T2" fmla="*/ 794 w 1957"/>
                  <a:gd name="T3" fmla="*/ 464 h 1957"/>
                  <a:gd name="T4" fmla="*/ 685 w 1957"/>
                  <a:gd name="T5" fmla="*/ 517 h 1957"/>
                  <a:gd name="T6" fmla="*/ 592 w 1957"/>
                  <a:gd name="T7" fmla="*/ 592 h 1957"/>
                  <a:gd name="T8" fmla="*/ 517 w 1957"/>
                  <a:gd name="T9" fmla="*/ 685 h 1957"/>
                  <a:gd name="T10" fmla="*/ 464 w 1957"/>
                  <a:gd name="T11" fmla="*/ 794 h 1957"/>
                  <a:gd name="T12" fmla="*/ 435 w 1957"/>
                  <a:gd name="T13" fmla="*/ 915 h 1957"/>
                  <a:gd name="T14" fmla="*/ 435 w 1957"/>
                  <a:gd name="T15" fmla="*/ 1042 h 1957"/>
                  <a:gd name="T16" fmla="*/ 464 w 1957"/>
                  <a:gd name="T17" fmla="*/ 1163 h 1957"/>
                  <a:gd name="T18" fmla="*/ 517 w 1957"/>
                  <a:gd name="T19" fmla="*/ 1271 h 1957"/>
                  <a:gd name="T20" fmla="*/ 592 w 1957"/>
                  <a:gd name="T21" fmla="*/ 1366 h 1957"/>
                  <a:gd name="T22" fmla="*/ 685 w 1957"/>
                  <a:gd name="T23" fmla="*/ 1441 h 1957"/>
                  <a:gd name="T24" fmla="*/ 794 w 1957"/>
                  <a:gd name="T25" fmla="*/ 1494 h 1957"/>
                  <a:gd name="T26" fmla="*/ 915 w 1957"/>
                  <a:gd name="T27" fmla="*/ 1522 h 1957"/>
                  <a:gd name="T28" fmla="*/ 1043 w 1957"/>
                  <a:gd name="T29" fmla="*/ 1522 h 1957"/>
                  <a:gd name="T30" fmla="*/ 1163 w 1957"/>
                  <a:gd name="T31" fmla="*/ 1494 h 1957"/>
                  <a:gd name="T32" fmla="*/ 1272 w 1957"/>
                  <a:gd name="T33" fmla="*/ 1441 h 1957"/>
                  <a:gd name="T34" fmla="*/ 1366 w 1957"/>
                  <a:gd name="T35" fmla="*/ 1366 h 1957"/>
                  <a:gd name="T36" fmla="*/ 1441 w 1957"/>
                  <a:gd name="T37" fmla="*/ 1271 h 1957"/>
                  <a:gd name="T38" fmla="*/ 1494 w 1957"/>
                  <a:gd name="T39" fmla="*/ 1163 h 1957"/>
                  <a:gd name="T40" fmla="*/ 1522 w 1957"/>
                  <a:gd name="T41" fmla="*/ 1042 h 1957"/>
                  <a:gd name="T42" fmla="*/ 1522 w 1957"/>
                  <a:gd name="T43" fmla="*/ 915 h 1957"/>
                  <a:gd name="T44" fmla="*/ 1494 w 1957"/>
                  <a:gd name="T45" fmla="*/ 794 h 1957"/>
                  <a:gd name="T46" fmla="*/ 1441 w 1957"/>
                  <a:gd name="T47" fmla="*/ 685 h 1957"/>
                  <a:gd name="T48" fmla="*/ 1366 w 1957"/>
                  <a:gd name="T49" fmla="*/ 592 h 1957"/>
                  <a:gd name="T50" fmla="*/ 1272 w 1957"/>
                  <a:gd name="T51" fmla="*/ 517 h 1957"/>
                  <a:gd name="T52" fmla="*/ 1163 w 1957"/>
                  <a:gd name="T53" fmla="*/ 464 h 1957"/>
                  <a:gd name="T54" fmla="*/ 1043 w 1957"/>
                  <a:gd name="T55" fmla="*/ 435 h 1957"/>
                  <a:gd name="T56" fmla="*/ 897 w 1957"/>
                  <a:gd name="T57" fmla="*/ 0 h 1957"/>
                  <a:gd name="T58" fmla="*/ 1185 w 1957"/>
                  <a:gd name="T59" fmla="*/ 311 h 1957"/>
                  <a:gd name="T60" fmla="*/ 1613 w 1957"/>
                  <a:gd name="T61" fmla="*/ 228 h 1957"/>
                  <a:gd name="T62" fmla="*/ 1596 w 1957"/>
                  <a:gd name="T63" fmla="*/ 652 h 1957"/>
                  <a:gd name="T64" fmla="*/ 1957 w 1957"/>
                  <a:gd name="T65" fmla="*/ 897 h 1957"/>
                  <a:gd name="T66" fmla="*/ 1646 w 1957"/>
                  <a:gd name="T67" fmla="*/ 1184 h 1957"/>
                  <a:gd name="T68" fmla="*/ 1729 w 1957"/>
                  <a:gd name="T69" fmla="*/ 1612 h 1957"/>
                  <a:gd name="T70" fmla="*/ 1304 w 1957"/>
                  <a:gd name="T71" fmla="*/ 1596 h 1957"/>
                  <a:gd name="T72" fmla="*/ 1060 w 1957"/>
                  <a:gd name="T73" fmla="*/ 1957 h 1957"/>
                  <a:gd name="T74" fmla="*/ 772 w 1957"/>
                  <a:gd name="T75" fmla="*/ 1645 h 1957"/>
                  <a:gd name="T76" fmla="*/ 344 w 1957"/>
                  <a:gd name="T77" fmla="*/ 1729 h 1957"/>
                  <a:gd name="T78" fmla="*/ 361 w 1957"/>
                  <a:gd name="T79" fmla="*/ 1304 h 1957"/>
                  <a:gd name="T80" fmla="*/ 0 w 1957"/>
                  <a:gd name="T81" fmla="*/ 1060 h 1957"/>
                  <a:gd name="T82" fmla="*/ 312 w 1957"/>
                  <a:gd name="T83" fmla="*/ 772 h 1957"/>
                  <a:gd name="T84" fmla="*/ 229 w 1957"/>
                  <a:gd name="T85" fmla="*/ 344 h 1957"/>
                  <a:gd name="T86" fmla="*/ 653 w 1957"/>
                  <a:gd name="T87" fmla="*/ 361 h 1957"/>
                  <a:gd name="T88" fmla="*/ 897 w 1957"/>
                  <a:gd name="T89" fmla="*/ 0 h 1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57" h="1957">
                    <a:moveTo>
                      <a:pt x="979" y="431"/>
                    </a:moveTo>
                    <a:lnTo>
                      <a:pt x="915" y="435"/>
                    </a:lnTo>
                    <a:lnTo>
                      <a:pt x="853" y="446"/>
                    </a:lnTo>
                    <a:lnTo>
                      <a:pt x="794" y="464"/>
                    </a:lnTo>
                    <a:lnTo>
                      <a:pt x="738" y="487"/>
                    </a:lnTo>
                    <a:lnTo>
                      <a:pt x="685" y="517"/>
                    </a:lnTo>
                    <a:lnTo>
                      <a:pt x="637" y="552"/>
                    </a:lnTo>
                    <a:lnTo>
                      <a:pt x="592" y="592"/>
                    </a:lnTo>
                    <a:lnTo>
                      <a:pt x="552" y="637"/>
                    </a:lnTo>
                    <a:lnTo>
                      <a:pt x="517" y="685"/>
                    </a:lnTo>
                    <a:lnTo>
                      <a:pt x="487" y="738"/>
                    </a:lnTo>
                    <a:lnTo>
                      <a:pt x="464" y="794"/>
                    </a:lnTo>
                    <a:lnTo>
                      <a:pt x="446" y="853"/>
                    </a:lnTo>
                    <a:lnTo>
                      <a:pt x="435" y="915"/>
                    </a:lnTo>
                    <a:lnTo>
                      <a:pt x="431" y="979"/>
                    </a:lnTo>
                    <a:lnTo>
                      <a:pt x="435" y="1042"/>
                    </a:lnTo>
                    <a:lnTo>
                      <a:pt x="446" y="1103"/>
                    </a:lnTo>
                    <a:lnTo>
                      <a:pt x="464" y="1163"/>
                    </a:lnTo>
                    <a:lnTo>
                      <a:pt x="487" y="1219"/>
                    </a:lnTo>
                    <a:lnTo>
                      <a:pt x="517" y="1271"/>
                    </a:lnTo>
                    <a:lnTo>
                      <a:pt x="552" y="1321"/>
                    </a:lnTo>
                    <a:lnTo>
                      <a:pt x="592" y="1366"/>
                    </a:lnTo>
                    <a:lnTo>
                      <a:pt x="637" y="1406"/>
                    </a:lnTo>
                    <a:lnTo>
                      <a:pt x="685" y="1441"/>
                    </a:lnTo>
                    <a:lnTo>
                      <a:pt x="738" y="1470"/>
                    </a:lnTo>
                    <a:lnTo>
                      <a:pt x="794" y="1494"/>
                    </a:lnTo>
                    <a:lnTo>
                      <a:pt x="853" y="1511"/>
                    </a:lnTo>
                    <a:lnTo>
                      <a:pt x="915" y="1522"/>
                    </a:lnTo>
                    <a:lnTo>
                      <a:pt x="979" y="1525"/>
                    </a:lnTo>
                    <a:lnTo>
                      <a:pt x="1043" y="1522"/>
                    </a:lnTo>
                    <a:lnTo>
                      <a:pt x="1105" y="1511"/>
                    </a:lnTo>
                    <a:lnTo>
                      <a:pt x="1163" y="1494"/>
                    </a:lnTo>
                    <a:lnTo>
                      <a:pt x="1220" y="1470"/>
                    </a:lnTo>
                    <a:lnTo>
                      <a:pt x="1272" y="1441"/>
                    </a:lnTo>
                    <a:lnTo>
                      <a:pt x="1321" y="1406"/>
                    </a:lnTo>
                    <a:lnTo>
                      <a:pt x="1366" y="1366"/>
                    </a:lnTo>
                    <a:lnTo>
                      <a:pt x="1406" y="1321"/>
                    </a:lnTo>
                    <a:lnTo>
                      <a:pt x="1441" y="1271"/>
                    </a:lnTo>
                    <a:lnTo>
                      <a:pt x="1470" y="1219"/>
                    </a:lnTo>
                    <a:lnTo>
                      <a:pt x="1494" y="1163"/>
                    </a:lnTo>
                    <a:lnTo>
                      <a:pt x="1511" y="1103"/>
                    </a:lnTo>
                    <a:lnTo>
                      <a:pt x="1522" y="1042"/>
                    </a:lnTo>
                    <a:lnTo>
                      <a:pt x="1525" y="979"/>
                    </a:lnTo>
                    <a:lnTo>
                      <a:pt x="1522" y="915"/>
                    </a:lnTo>
                    <a:lnTo>
                      <a:pt x="1511" y="853"/>
                    </a:lnTo>
                    <a:lnTo>
                      <a:pt x="1494" y="794"/>
                    </a:lnTo>
                    <a:lnTo>
                      <a:pt x="1470" y="738"/>
                    </a:lnTo>
                    <a:lnTo>
                      <a:pt x="1441" y="685"/>
                    </a:lnTo>
                    <a:lnTo>
                      <a:pt x="1406" y="637"/>
                    </a:lnTo>
                    <a:lnTo>
                      <a:pt x="1366" y="592"/>
                    </a:lnTo>
                    <a:lnTo>
                      <a:pt x="1321" y="552"/>
                    </a:lnTo>
                    <a:lnTo>
                      <a:pt x="1272" y="517"/>
                    </a:lnTo>
                    <a:lnTo>
                      <a:pt x="1220" y="487"/>
                    </a:lnTo>
                    <a:lnTo>
                      <a:pt x="1163" y="464"/>
                    </a:lnTo>
                    <a:lnTo>
                      <a:pt x="1105" y="446"/>
                    </a:lnTo>
                    <a:lnTo>
                      <a:pt x="1043" y="435"/>
                    </a:lnTo>
                    <a:lnTo>
                      <a:pt x="979" y="431"/>
                    </a:lnTo>
                    <a:close/>
                    <a:moveTo>
                      <a:pt x="897" y="0"/>
                    </a:moveTo>
                    <a:lnTo>
                      <a:pt x="1077" y="1"/>
                    </a:lnTo>
                    <a:lnTo>
                      <a:pt x="1185" y="311"/>
                    </a:lnTo>
                    <a:lnTo>
                      <a:pt x="1315" y="367"/>
                    </a:lnTo>
                    <a:lnTo>
                      <a:pt x="1613" y="228"/>
                    </a:lnTo>
                    <a:lnTo>
                      <a:pt x="1739" y="357"/>
                    </a:lnTo>
                    <a:lnTo>
                      <a:pt x="1596" y="652"/>
                    </a:lnTo>
                    <a:lnTo>
                      <a:pt x="1649" y="784"/>
                    </a:lnTo>
                    <a:lnTo>
                      <a:pt x="1957" y="897"/>
                    </a:lnTo>
                    <a:lnTo>
                      <a:pt x="1956" y="1077"/>
                    </a:lnTo>
                    <a:lnTo>
                      <a:pt x="1646" y="1184"/>
                    </a:lnTo>
                    <a:lnTo>
                      <a:pt x="1591" y="1315"/>
                    </a:lnTo>
                    <a:lnTo>
                      <a:pt x="1729" y="1612"/>
                    </a:lnTo>
                    <a:lnTo>
                      <a:pt x="1600" y="1739"/>
                    </a:lnTo>
                    <a:lnTo>
                      <a:pt x="1304" y="1596"/>
                    </a:lnTo>
                    <a:lnTo>
                      <a:pt x="1174" y="1649"/>
                    </a:lnTo>
                    <a:lnTo>
                      <a:pt x="1060" y="1957"/>
                    </a:lnTo>
                    <a:lnTo>
                      <a:pt x="880" y="1956"/>
                    </a:lnTo>
                    <a:lnTo>
                      <a:pt x="772" y="1645"/>
                    </a:lnTo>
                    <a:lnTo>
                      <a:pt x="642" y="1589"/>
                    </a:lnTo>
                    <a:lnTo>
                      <a:pt x="344" y="1729"/>
                    </a:lnTo>
                    <a:lnTo>
                      <a:pt x="218" y="1599"/>
                    </a:lnTo>
                    <a:lnTo>
                      <a:pt x="361" y="1304"/>
                    </a:lnTo>
                    <a:lnTo>
                      <a:pt x="308" y="1172"/>
                    </a:lnTo>
                    <a:lnTo>
                      <a:pt x="0" y="1060"/>
                    </a:lnTo>
                    <a:lnTo>
                      <a:pt x="2" y="880"/>
                    </a:lnTo>
                    <a:lnTo>
                      <a:pt x="312" y="772"/>
                    </a:lnTo>
                    <a:lnTo>
                      <a:pt x="367" y="642"/>
                    </a:lnTo>
                    <a:lnTo>
                      <a:pt x="229" y="344"/>
                    </a:lnTo>
                    <a:lnTo>
                      <a:pt x="358" y="217"/>
                    </a:lnTo>
                    <a:lnTo>
                      <a:pt x="653" y="361"/>
                    </a:lnTo>
                    <a:lnTo>
                      <a:pt x="784" y="308"/>
                    </a:lnTo>
                    <a:lnTo>
                      <a:pt x="897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70" name="Freeform 169"/>
              <p:cNvSpPr>
                <a:spLocks noEditPoints="1"/>
              </p:cNvSpPr>
              <p:nvPr/>
            </p:nvSpPr>
            <p:spPr bwMode="auto">
              <a:xfrm>
                <a:off x="2364" y="1022"/>
                <a:ext cx="171" cy="172"/>
              </a:xfrm>
              <a:custGeom>
                <a:avLst/>
                <a:gdLst>
                  <a:gd name="T0" fmla="*/ 385 w 859"/>
                  <a:gd name="T1" fmla="*/ 161 h 860"/>
                  <a:gd name="T2" fmla="*/ 304 w 859"/>
                  <a:gd name="T3" fmla="*/ 189 h 860"/>
                  <a:gd name="T4" fmla="*/ 237 w 859"/>
                  <a:gd name="T5" fmla="*/ 237 h 860"/>
                  <a:gd name="T6" fmla="*/ 188 w 859"/>
                  <a:gd name="T7" fmla="*/ 305 h 860"/>
                  <a:gd name="T8" fmla="*/ 160 w 859"/>
                  <a:gd name="T9" fmla="*/ 386 h 860"/>
                  <a:gd name="T10" fmla="*/ 160 w 859"/>
                  <a:gd name="T11" fmla="*/ 474 h 860"/>
                  <a:gd name="T12" fmla="*/ 188 w 859"/>
                  <a:gd name="T13" fmla="*/ 555 h 860"/>
                  <a:gd name="T14" fmla="*/ 237 w 859"/>
                  <a:gd name="T15" fmla="*/ 623 h 860"/>
                  <a:gd name="T16" fmla="*/ 304 w 859"/>
                  <a:gd name="T17" fmla="*/ 673 h 860"/>
                  <a:gd name="T18" fmla="*/ 385 w 859"/>
                  <a:gd name="T19" fmla="*/ 699 h 860"/>
                  <a:gd name="T20" fmla="*/ 474 w 859"/>
                  <a:gd name="T21" fmla="*/ 699 h 860"/>
                  <a:gd name="T22" fmla="*/ 555 w 859"/>
                  <a:gd name="T23" fmla="*/ 673 h 860"/>
                  <a:gd name="T24" fmla="*/ 622 w 859"/>
                  <a:gd name="T25" fmla="*/ 623 h 860"/>
                  <a:gd name="T26" fmla="*/ 672 w 859"/>
                  <a:gd name="T27" fmla="*/ 555 h 860"/>
                  <a:gd name="T28" fmla="*/ 698 w 859"/>
                  <a:gd name="T29" fmla="*/ 474 h 860"/>
                  <a:gd name="T30" fmla="*/ 698 w 859"/>
                  <a:gd name="T31" fmla="*/ 386 h 860"/>
                  <a:gd name="T32" fmla="*/ 672 w 859"/>
                  <a:gd name="T33" fmla="*/ 305 h 860"/>
                  <a:gd name="T34" fmla="*/ 622 w 859"/>
                  <a:gd name="T35" fmla="*/ 237 h 860"/>
                  <a:gd name="T36" fmla="*/ 555 w 859"/>
                  <a:gd name="T37" fmla="*/ 189 h 860"/>
                  <a:gd name="T38" fmla="*/ 474 w 859"/>
                  <a:gd name="T39" fmla="*/ 161 h 860"/>
                  <a:gd name="T40" fmla="*/ 430 w 859"/>
                  <a:gd name="T41" fmla="*/ 0 h 860"/>
                  <a:gd name="T42" fmla="*/ 535 w 859"/>
                  <a:gd name="T43" fmla="*/ 14 h 860"/>
                  <a:gd name="T44" fmla="*/ 632 w 859"/>
                  <a:gd name="T45" fmla="*/ 51 h 860"/>
                  <a:gd name="T46" fmla="*/ 715 w 859"/>
                  <a:gd name="T47" fmla="*/ 109 h 860"/>
                  <a:gd name="T48" fmla="*/ 782 w 859"/>
                  <a:gd name="T49" fmla="*/ 185 h 860"/>
                  <a:gd name="T50" fmla="*/ 830 w 859"/>
                  <a:gd name="T51" fmla="*/ 275 h 860"/>
                  <a:gd name="T52" fmla="*/ 856 w 859"/>
                  <a:gd name="T53" fmla="*/ 376 h 860"/>
                  <a:gd name="T54" fmla="*/ 856 w 859"/>
                  <a:gd name="T55" fmla="*/ 484 h 860"/>
                  <a:gd name="T56" fmla="*/ 830 w 859"/>
                  <a:gd name="T57" fmla="*/ 586 h 860"/>
                  <a:gd name="T58" fmla="*/ 782 w 859"/>
                  <a:gd name="T59" fmla="*/ 676 h 860"/>
                  <a:gd name="T60" fmla="*/ 715 w 859"/>
                  <a:gd name="T61" fmla="*/ 751 h 860"/>
                  <a:gd name="T62" fmla="*/ 632 w 859"/>
                  <a:gd name="T63" fmla="*/ 809 h 860"/>
                  <a:gd name="T64" fmla="*/ 535 w 859"/>
                  <a:gd name="T65" fmla="*/ 847 h 860"/>
                  <a:gd name="T66" fmla="*/ 430 w 859"/>
                  <a:gd name="T67" fmla="*/ 860 h 860"/>
                  <a:gd name="T68" fmla="*/ 324 w 859"/>
                  <a:gd name="T69" fmla="*/ 847 h 860"/>
                  <a:gd name="T70" fmla="*/ 228 w 859"/>
                  <a:gd name="T71" fmla="*/ 809 h 860"/>
                  <a:gd name="T72" fmla="*/ 145 w 859"/>
                  <a:gd name="T73" fmla="*/ 751 h 860"/>
                  <a:gd name="T74" fmla="*/ 77 w 859"/>
                  <a:gd name="T75" fmla="*/ 676 h 860"/>
                  <a:gd name="T76" fmla="*/ 29 w 859"/>
                  <a:gd name="T77" fmla="*/ 586 h 860"/>
                  <a:gd name="T78" fmla="*/ 3 w 859"/>
                  <a:gd name="T79" fmla="*/ 484 h 860"/>
                  <a:gd name="T80" fmla="*/ 3 w 859"/>
                  <a:gd name="T81" fmla="*/ 376 h 860"/>
                  <a:gd name="T82" fmla="*/ 29 w 859"/>
                  <a:gd name="T83" fmla="*/ 275 h 860"/>
                  <a:gd name="T84" fmla="*/ 77 w 859"/>
                  <a:gd name="T85" fmla="*/ 185 h 860"/>
                  <a:gd name="T86" fmla="*/ 145 w 859"/>
                  <a:gd name="T87" fmla="*/ 109 h 860"/>
                  <a:gd name="T88" fmla="*/ 228 w 859"/>
                  <a:gd name="T89" fmla="*/ 51 h 860"/>
                  <a:gd name="T90" fmla="*/ 324 w 859"/>
                  <a:gd name="T91" fmla="*/ 14 h 860"/>
                  <a:gd name="T92" fmla="*/ 430 w 859"/>
                  <a:gd name="T93" fmla="*/ 0 h 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59" h="860">
                    <a:moveTo>
                      <a:pt x="430" y="158"/>
                    </a:moveTo>
                    <a:lnTo>
                      <a:pt x="385" y="161"/>
                    </a:lnTo>
                    <a:lnTo>
                      <a:pt x="344" y="172"/>
                    </a:lnTo>
                    <a:lnTo>
                      <a:pt x="304" y="189"/>
                    </a:lnTo>
                    <a:lnTo>
                      <a:pt x="269" y="211"/>
                    </a:lnTo>
                    <a:lnTo>
                      <a:pt x="237" y="237"/>
                    </a:lnTo>
                    <a:lnTo>
                      <a:pt x="210" y="270"/>
                    </a:lnTo>
                    <a:lnTo>
                      <a:pt x="188" y="305"/>
                    </a:lnTo>
                    <a:lnTo>
                      <a:pt x="171" y="344"/>
                    </a:lnTo>
                    <a:lnTo>
                      <a:pt x="160" y="386"/>
                    </a:lnTo>
                    <a:lnTo>
                      <a:pt x="158" y="431"/>
                    </a:lnTo>
                    <a:lnTo>
                      <a:pt x="160" y="474"/>
                    </a:lnTo>
                    <a:lnTo>
                      <a:pt x="171" y="517"/>
                    </a:lnTo>
                    <a:lnTo>
                      <a:pt x="188" y="555"/>
                    </a:lnTo>
                    <a:lnTo>
                      <a:pt x="210" y="592"/>
                    </a:lnTo>
                    <a:lnTo>
                      <a:pt x="237" y="623"/>
                    </a:lnTo>
                    <a:lnTo>
                      <a:pt x="269" y="650"/>
                    </a:lnTo>
                    <a:lnTo>
                      <a:pt x="304" y="673"/>
                    </a:lnTo>
                    <a:lnTo>
                      <a:pt x="344" y="688"/>
                    </a:lnTo>
                    <a:lnTo>
                      <a:pt x="385" y="699"/>
                    </a:lnTo>
                    <a:lnTo>
                      <a:pt x="430" y="703"/>
                    </a:lnTo>
                    <a:lnTo>
                      <a:pt x="474" y="699"/>
                    </a:lnTo>
                    <a:lnTo>
                      <a:pt x="516" y="688"/>
                    </a:lnTo>
                    <a:lnTo>
                      <a:pt x="555" y="673"/>
                    </a:lnTo>
                    <a:lnTo>
                      <a:pt x="591" y="650"/>
                    </a:lnTo>
                    <a:lnTo>
                      <a:pt x="622" y="623"/>
                    </a:lnTo>
                    <a:lnTo>
                      <a:pt x="650" y="592"/>
                    </a:lnTo>
                    <a:lnTo>
                      <a:pt x="672" y="555"/>
                    </a:lnTo>
                    <a:lnTo>
                      <a:pt x="689" y="517"/>
                    </a:lnTo>
                    <a:lnTo>
                      <a:pt x="698" y="474"/>
                    </a:lnTo>
                    <a:lnTo>
                      <a:pt x="702" y="431"/>
                    </a:lnTo>
                    <a:lnTo>
                      <a:pt x="698" y="386"/>
                    </a:lnTo>
                    <a:lnTo>
                      <a:pt x="689" y="344"/>
                    </a:lnTo>
                    <a:lnTo>
                      <a:pt x="672" y="305"/>
                    </a:lnTo>
                    <a:lnTo>
                      <a:pt x="650" y="270"/>
                    </a:lnTo>
                    <a:lnTo>
                      <a:pt x="622" y="237"/>
                    </a:lnTo>
                    <a:lnTo>
                      <a:pt x="591" y="211"/>
                    </a:lnTo>
                    <a:lnTo>
                      <a:pt x="555" y="189"/>
                    </a:lnTo>
                    <a:lnTo>
                      <a:pt x="516" y="172"/>
                    </a:lnTo>
                    <a:lnTo>
                      <a:pt x="474" y="161"/>
                    </a:lnTo>
                    <a:lnTo>
                      <a:pt x="430" y="158"/>
                    </a:lnTo>
                    <a:close/>
                    <a:moveTo>
                      <a:pt x="430" y="0"/>
                    </a:moveTo>
                    <a:lnTo>
                      <a:pt x="483" y="4"/>
                    </a:lnTo>
                    <a:lnTo>
                      <a:pt x="535" y="14"/>
                    </a:lnTo>
                    <a:lnTo>
                      <a:pt x="585" y="29"/>
                    </a:lnTo>
                    <a:lnTo>
                      <a:pt x="632" y="51"/>
                    </a:lnTo>
                    <a:lnTo>
                      <a:pt x="675" y="78"/>
                    </a:lnTo>
                    <a:lnTo>
                      <a:pt x="715" y="109"/>
                    </a:lnTo>
                    <a:lnTo>
                      <a:pt x="750" y="146"/>
                    </a:lnTo>
                    <a:lnTo>
                      <a:pt x="782" y="185"/>
                    </a:lnTo>
                    <a:lnTo>
                      <a:pt x="810" y="229"/>
                    </a:lnTo>
                    <a:lnTo>
                      <a:pt x="830" y="275"/>
                    </a:lnTo>
                    <a:lnTo>
                      <a:pt x="846" y="324"/>
                    </a:lnTo>
                    <a:lnTo>
                      <a:pt x="856" y="376"/>
                    </a:lnTo>
                    <a:lnTo>
                      <a:pt x="859" y="431"/>
                    </a:lnTo>
                    <a:lnTo>
                      <a:pt x="856" y="484"/>
                    </a:lnTo>
                    <a:lnTo>
                      <a:pt x="846" y="536"/>
                    </a:lnTo>
                    <a:lnTo>
                      <a:pt x="830" y="586"/>
                    </a:lnTo>
                    <a:lnTo>
                      <a:pt x="810" y="633"/>
                    </a:lnTo>
                    <a:lnTo>
                      <a:pt x="782" y="676"/>
                    </a:lnTo>
                    <a:lnTo>
                      <a:pt x="750" y="716"/>
                    </a:lnTo>
                    <a:lnTo>
                      <a:pt x="715" y="751"/>
                    </a:lnTo>
                    <a:lnTo>
                      <a:pt x="675" y="783"/>
                    </a:lnTo>
                    <a:lnTo>
                      <a:pt x="632" y="809"/>
                    </a:lnTo>
                    <a:lnTo>
                      <a:pt x="585" y="831"/>
                    </a:lnTo>
                    <a:lnTo>
                      <a:pt x="535" y="847"/>
                    </a:lnTo>
                    <a:lnTo>
                      <a:pt x="483" y="856"/>
                    </a:lnTo>
                    <a:lnTo>
                      <a:pt x="430" y="860"/>
                    </a:lnTo>
                    <a:lnTo>
                      <a:pt x="376" y="856"/>
                    </a:lnTo>
                    <a:lnTo>
                      <a:pt x="324" y="847"/>
                    </a:lnTo>
                    <a:lnTo>
                      <a:pt x="274" y="831"/>
                    </a:lnTo>
                    <a:lnTo>
                      <a:pt x="228" y="809"/>
                    </a:lnTo>
                    <a:lnTo>
                      <a:pt x="185" y="783"/>
                    </a:lnTo>
                    <a:lnTo>
                      <a:pt x="145" y="751"/>
                    </a:lnTo>
                    <a:lnTo>
                      <a:pt x="108" y="716"/>
                    </a:lnTo>
                    <a:lnTo>
                      <a:pt x="77" y="676"/>
                    </a:lnTo>
                    <a:lnTo>
                      <a:pt x="50" y="633"/>
                    </a:lnTo>
                    <a:lnTo>
                      <a:pt x="29" y="586"/>
                    </a:lnTo>
                    <a:lnTo>
                      <a:pt x="13" y="536"/>
                    </a:lnTo>
                    <a:lnTo>
                      <a:pt x="3" y="484"/>
                    </a:lnTo>
                    <a:lnTo>
                      <a:pt x="0" y="431"/>
                    </a:lnTo>
                    <a:lnTo>
                      <a:pt x="3" y="376"/>
                    </a:lnTo>
                    <a:lnTo>
                      <a:pt x="13" y="324"/>
                    </a:lnTo>
                    <a:lnTo>
                      <a:pt x="29" y="275"/>
                    </a:lnTo>
                    <a:lnTo>
                      <a:pt x="50" y="229"/>
                    </a:lnTo>
                    <a:lnTo>
                      <a:pt x="77" y="185"/>
                    </a:lnTo>
                    <a:lnTo>
                      <a:pt x="108" y="146"/>
                    </a:lnTo>
                    <a:lnTo>
                      <a:pt x="145" y="109"/>
                    </a:lnTo>
                    <a:lnTo>
                      <a:pt x="185" y="78"/>
                    </a:lnTo>
                    <a:lnTo>
                      <a:pt x="228" y="51"/>
                    </a:lnTo>
                    <a:lnTo>
                      <a:pt x="274" y="29"/>
                    </a:lnTo>
                    <a:lnTo>
                      <a:pt x="324" y="14"/>
                    </a:lnTo>
                    <a:lnTo>
                      <a:pt x="376" y="4"/>
                    </a:lnTo>
                    <a:lnTo>
                      <a:pt x="430" y="0"/>
                    </a:lnTo>
                    <a:close/>
                  </a:path>
                </a:pathLst>
              </a:custGeom>
              <a:solidFill>
                <a:srgbClr val="4E58E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</p:grpSp>
      <p:grpSp>
        <p:nvGrpSpPr>
          <p:cNvPr id="171" name="Group 170"/>
          <p:cNvGrpSpPr>
            <a:grpSpLocks noChangeAspect="1"/>
          </p:cNvGrpSpPr>
          <p:nvPr/>
        </p:nvGrpSpPr>
        <p:grpSpPr bwMode="auto">
          <a:xfrm>
            <a:off x="10200772" y="2900121"/>
            <a:ext cx="631065" cy="515610"/>
            <a:chOff x="2367" y="788"/>
            <a:chExt cx="481" cy="393"/>
          </a:xfrm>
        </p:grpSpPr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2367" y="788"/>
              <a:ext cx="481" cy="393"/>
            </a:xfrm>
            <a:custGeom>
              <a:avLst/>
              <a:gdLst>
                <a:gd name="T0" fmla="*/ 117 w 2406"/>
                <a:gd name="T1" fmla="*/ 0 h 1964"/>
                <a:gd name="T2" fmla="*/ 2288 w 2406"/>
                <a:gd name="T3" fmla="*/ 0 h 1964"/>
                <a:gd name="T4" fmla="*/ 2315 w 2406"/>
                <a:gd name="T5" fmla="*/ 2 h 1964"/>
                <a:gd name="T6" fmla="*/ 2340 w 2406"/>
                <a:gd name="T7" fmla="*/ 12 h 1964"/>
                <a:gd name="T8" fmla="*/ 2362 w 2406"/>
                <a:gd name="T9" fmla="*/ 25 h 1964"/>
                <a:gd name="T10" fmla="*/ 2380 w 2406"/>
                <a:gd name="T11" fmla="*/ 43 h 1964"/>
                <a:gd name="T12" fmla="*/ 2394 w 2406"/>
                <a:gd name="T13" fmla="*/ 65 h 1964"/>
                <a:gd name="T14" fmla="*/ 2402 w 2406"/>
                <a:gd name="T15" fmla="*/ 89 h 1964"/>
                <a:gd name="T16" fmla="*/ 2406 w 2406"/>
                <a:gd name="T17" fmla="*/ 117 h 1964"/>
                <a:gd name="T18" fmla="*/ 2406 w 2406"/>
                <a:gd name="T19" fmla="*/ 1847 h 1964"/>
                <a:gd name="T20" fmla="*/ 2402 w 2406"/>
                <a:gd name="T21" fmla="*/ 1874 h 1964"/>
                <a:gd name="T22" fmla="*/ 2394 w 2406"/>
                <a:gd name="T23" fmla="*/ 1899 h 1964"/>
                <a:gd name="T24" fmla="*/ 2380 w 2406"/>
                <a:gd name="T25" fmla="*/ 1921 h 1964"/>
                <a:gd name="T26" fmla="*/ 2362 w 2406"/>
                <a:gd name="T27" fmla="*/ 1939 h 1964"/>
                <a:gd name="T28" fmla="*/ 2340 w 2406"/>
                <a:gd name="T29" fmla="*/ 1952 h 1964"/>
                <a:gd name="T30" fmla="*/ 2315 w 2406"/>
                <a:gd name="T31" fmla="*/ 1962 h 1964"/>
                <a:gd name="T32" fmla="*/ 2288 w 2406"/>
                <a:gd name="T33" fmla="*/ 1964 h 1964"/>
                <a:gd name="T34" fmla="*/ 117 w 2406"/>
                <a:gd name="T35" fmla="*/ 1964 h 1964"/>
                <a:gd name="T36" fmla="*/ 90 w 2406"/>
                <a:gd name="T37" fmla="*/ 1962 h 1964"/>
                <a:gd name="T38" fmla="*/ 65 w 2406"/>
                <a:gd name="T39" fmla="*/ 1952 h 1964"/>
                <a:gd name="T40" fmla="*/ 43 w 2406"/>
                <a:gd name="T41" fmla="*/ 1939 h 1964"/>
                <a:gd name="T42" fmla="*/ 25 w 2406"/>
                <a:gd name="T43" fmla="*/ 1921 h 1964"/>
                <a:gd name="T44" fmla="*/ 12 w 2406"/>
                <a:gd name="T45" fmla="*/ 1899 h 1964"/>
                <a:gd name="T46" fmla="*/ 3 w 2406"/>
                <a:gd name="T47" fmla="*/ 1874 h 1964"/>
                <a:gd name="T48" fmla="*/ 0 w 2406"/>
                <a:gd name="T49" fmla="*/ 1847 h 1964"/>
                <a:gd name="T50" fmla="*/ 0 w 2406"/>
                <a:gd name="T51" fmla="*/ 117 h 1964"/>
                <a:gd name="T52" fmla="*/ 3 w 2406"/>
                <a:gd name="T53" fmla="*/ 89 h 1964"/>
                <a:gd name="T54" fmla="*/ 12 w 2406"/>
                <a:gd name="T55" fmla="*/ 65 h 1964"/>
                <a:gd name="T56" fmla="*/ 25 w 2406"/>
                <a:gd name="T57" fmla="*/ 43 h 1964"/>
                <a:gd name="T58" fmla="*/ 43 w 2406"/>
                <a:gd name="T59" fmla="*/ 25 h 1964"/>
                <a:gd name="T60" fmla="*/ 65 w 2406"/>
                <a:gd name="T61" fmla="*/ 12 h 1964"/>
                <a:gd name="T62" fmla="*/ 90 w 2406"/>
                <a:gd name="T63" fmla="*/ 2 h 1964"/>
                <a:gd name="T64" fmla="*/ 117 w 2406"/>
                <a:gd name="T65" fmla="*/ 0 h 1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6" h="1964">
                  <a:moveTo>
                    <a:pt x="117" y="0"/>
                  </a:moveTo>
                  <a:lnTo>
                    <a:pt x="2288" y="0"/>
                  </a:lnTo>
                  <a:lnTo>
                    <a:pt x="2315" y="2"/>
                  </a:lnTo>
                  <a:lnTo>
                    <a:pt x="2340" y="12"/>
                  </a:lnTo>
                  <a:lnTo>
                    <a:pt x="2362" y="25"/>
                  </a:lnTo>
                  <a:lnTo>
                    <a:pt x="2380" y="43"/>
                  </a:lnTo>
                  <a:lnTo>
                    <a:pt x="2394" y="65"/>
                  </a:lnTo>
                  <a:lnTo>
                    <a:pt x="2402" y="89"/>
                  </a:lnTo>
                  <a:lnTo>
                    <a:pt x="2406" y="117"/>
                  </a:lnTo>
                  <a:lnTo>
                    <a:pt x="2406" y="1847"/>
                  </a:lnTo>
                  <a:lnTo>
                    <a:pt x="2402" y="1874"/>
                  </a:lnTo>
                  <a:lnTo>
                    <a:pt x="2394" y="1899"/>
                  </a:lnTo>
                  <a:lnTo>
                    <a:pt x="2380" y="1921"/>
                  </a:lnTo>
                  <a:lnTo>
                    <a:pt x="2362" y="1939"/>
                  </a:lnTo>
                  <a:lnTo>
                    <a:pt x="2340" y="1952"/>
                  </a:lnTo>
                  <a:lnTo>
                    <a:pt x="2315" y="1962"/>
                  </a:lnTo>
                  <a:lnTo>
                    <a:pt x="2288" y="1964"/>
                  </a:lnTo>
                  <a:lnTo>
                    <a:pt x="117" y="1964"/>
                  </a:lnTo>
                  <a:lnTo>
                    <a:pt x="90" y="1962"/>
                  </a:lnTo>
                  <a:lnTo>
                    <a:pt x="65" y="1952"/>
                  </a:lnTo>
                  <a:lnTo>
                    <a:pt x="43" y="1939"/>
                  </a:lnTo>
                  <a:lnTo>
                    <a:pt x="25" y="1921"/>
                  </a:lnTo>
                  <a:lnTo>
                    <a:pt x="12" y="1899"/>
                  </a:lnTo>
                  <a:lnTo>
                    <a:pt x="3" y="1874"/>
                  </a:lnTo>
                  <a:lnTo>
                    <a:pt x="0" y="1847"/>
                  </a:lnTo>
                  <a:lnTo>
                    <a:pt x="0" y="117"/>
                  </a:lnTo>
                  <a:lnTo>
                    <a:pt x="3" y="89"/>
                  </a:lnTo>
                  <a:lnTo>
                    <a:pt x="12" y="65"/>
                  </a:lnTo>
                  <a:lnTo>
                    <a:pt x="25" y="43"/>
                  </a:lnTo>
                  <a:lnTo>
                    <a:pt x="43" y="25"/>
                  </a:lnTo>
                  <a:lnTo>
                    <a:pt x="65" y="12"/>
                  </a:lnTo>
                  <a:lnTo>
                    <a:pt x="90" y="2"/>
                  </a:lnTo>
                  <a:lnTo>
                    <a:pt x="117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173" name="Freeform 172"/>
            <p:cNvSpPr>
              <a:spLocks noEditPoints="1"/>
            </p:cNvSpPr>
            <p:nvPr/>
          </p:nvSpPr>
          <p:spPr bwMode="auto">
            <a:xfrm>
              <a:off x="2438" y="859"/>
              <a:ext cx="339" cy="251"/>
            </a:xfrm>
            <a:custGeom>
              <a:avLst/>
              <a:gdLst>
                <a:gd name="T0" fmla="*/ 0 w 1695"/>
                <a:gd name="T1" fmla="*/ 831 h 1254"/>
                <a:gd name="T2" fmla="*/ 210 w 1695"/>
                <a:gd name="T3" fmla="*/ 831 h 1254"/>
                <a:gd name="T4" fmla="*/ 210 w 1695"/>
                <a:gd name="T5" fmla="*/ 1254 h 1254"/>
                <a:gd name="T6" fmla="*/ 0 w 1695"/>
                <a:gd name="T7" fmla="*/ 1254 h 1254"/>
                <a:gd name="T8" fmla="*/ 0 w 1695"/>
                <a:gd name="T9" fmla="*/ 831 h 1254"/>
                <a:gd name="T10" fmla="*/ 0 w 1695"/>
                <a:gd name="T11" fmla="*/ 343 h 1254"/>
                <a:gd name="T12" fmla="*/ 210 w 1695"/>
                <a:gd name="T13" fmla="*/ 343 h 1254"/>
                <a:gd name="T14" fmla="*/ 210 w 1695"/>
                <a:gd name="T15" fmla="*/ 769 h 1254"/>
                <a:gd name="T16" fmla="*/ 0 w 1695"/>
                <a:gd name="T17" fmla="*/ 769 h 1254"/>
                <a:gd name="T18" fmla="*/ 0 w 1695"/>
                <a:gd name="T19" fmla="*/ 343 h 1254"/>
                <a:gd name="T20" fmla="*/ 1406 w 1695"/>
                <a:gd name="T21" fmla="*/ 0 h 1254"/>
                <a:gd name="T22" fmla="*/ 1695 w 1695"/>
                <a:gd name="T23" fmla="*/ 0 h 1254"/>
                <a:gd name="T24" fmla="*/ 1695 w 1695"/>
                <a:gd name="T25" fmla="*/ 201 h 1254"/>
                <a:gd name="T26" fmla="*/ 1406 w 1695"/>
                <a:gd name="T27" fmla="*/ 201 h 1254"/>
                <a:gd name="T28" fmla="*/ 1406 w 1695"/>
                <a:gd name="T29" fmla="*/ 0 h 1254"/>
                <a:gd name="T30" fmla="*/ 1056 w 1695"/>
                <a:gd name="T31" fmla="*/ 0 h 1254"/>
                <a:gd name="T32" fmla="*/ 1345 w 1695"/>
                <a:gd name="T33" fmla="*/ 0 h 1254"/>
                <a:gd name="T34" fmla="*/ 1345 w 1695"/>
                <a:gd name="T35" fmla="*/ 201 h 1254"/>
                <a:gd name="T36" fmla="*/ 1056 w 1695"/>
                <a:gd name="T37" fmla="*/ 201 h 1254"/>
                <a:gd name="T38" fmla="*/ 1056 w 1695"/>
                <a:gd name="T39" fmla="*/ 0 h 1254"/>
                <a:gd name="T40" fmla="*/ 704 w 1695"/>
                <a:gd name="T41" fmla="*/ 0 h 1254"/>
                <a:gd name="T42" fmla="*/ 993 w 1695"/>
                <a:gd name="T43" fmla="*/ 0 h 1254"/>
                <a:gd name="T44" fmla="*/ 993 w 1695"/>
                <a:gd name="T45" fmla="*/ 201 h 1254"/>
                <a:gd name="T46" fmla="*/ 704 w 1695"/>
                <a:gd name="T47" fmla="*/ 201 h 1254"/>
                <a:gd name="T48" fmla="*/ 704 w 1695"/>
                <a:gd name="T49" fmla="*/ 0 h 1254"/>
                <a:gd name="T50" fmla="*/ 353 w 1695"/>
                <a:gd name="T51" fmla="*/ 0 h 1254"/>
                <a:gd name="T52" fmla="*/ 642 w 1695"/>
                <a:gd name="T53" fmla="*/ 0 h 1254"/>
                <a:gd name="T54" fmla="*/ 642 w 1695"/>
                <a:gd name="T55" fmla="*/ 201 h 1254"/>
                <a:gd name="T56" fmla="*/ 353 w 1695"/>
                <a:gd name="T57" fmla="*/ 201 h 1254"/>
                <a:gd name="T58" fmla="*/ 353 w 1695"/>
                <a:gd name="T59" fmla="*/ 0 h 1254"/>
                <a:gd name="T60" fmla="*/ 0 w 1695"/>
                <a:gd name="T61" fmla="*/ 0 h 1254"/>
                <a:gd name="T62" fmla="*/ 210 w 1695"/>
                <a:gd name="T63" fmla="*/ 0 h 1254"/>
                <a:gd name="T64" fmla="*/ 210 w 1695"/>
                <a:gd name="T65" fmla="*/ 201 h 1254"/>
                <a:gd name="T66" fmla="*/ 0 w 1695"/>
                <a:gd name="T67" fmla="*/ 201 h 1254"/>
                <a:gd name="T68" fmla="*/ 0 w 1695"/>
                <a:gd name="T69" fmla="*/ 0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95" h="1254">
                  <a:moveTo>
                    <a:pt x="0" y="831"/>
                  </a:moveTo>
                  <a:lnTo>
                    <a:pt x="210" y="831"/>
                  </a:lnTo>
                  <a:lnTo>
                    <a:pt x="210" y="1254"/>
                  </a:lnTo>
                  <a:lnTo>
                    <a:pt x="0" y="1254"/>
                  </a:lnTo>
                  <a:lnTo>
                    <a:pt x="0" y="831"/>
                  </a:lnTo>
                  <a:close/>
                  <a:moveTo>
                    <a:pt x="0" y="343"/>
                  </a:moveTo>
                  <a:lnTo>
                    <a:pt x="210" y="343"/>
                  </a:lnTo>
                  <a:lnTo>
                    <a:pt x="210" y="769"/>
                  </a:lnTo>
                  <a:lnTo>
                    <a:pt x="0" y="769"/>
                  </a:lnTo>
                  <a:lnTo>
                    <a:pt x="0" y="343"/>
                  </a:lnTo>
                  <a:close/>
                  <a:moveTo>
                    <a:pt x="1406" y="0"/>
                  </a:moveTo>
                  <a:lnTo>
                    <a:pt x="1695" y="0"/>
                  </a:lnTo>
                  <a:lnTo>
                    <a:pt x="1695" y="201"/>
                  </a:lnTo>
                  <a:lnTo>
                    <a:pt x="1406" y="201"/>
                  </a:lnTo>
                  <a:lnTo>
                    <a:pt x="1406" y="0"/>
                  </a:lnTo>
                  <a:close/>
                  <a:moveTo>
                    <a:pt x="1056" y="0"/>
                  </a:moveTo>
                  <a:lnTo>
                    <a:pt x="1345" y="0"/>
                  </a:lnTo>
                  <a:lnTo>
                    <a:pt x="1345" y="201"/>
                  </a:lnTo>
                  <a:lnTo>
                    <a:pt x="1056" y="201"/>
                  </a:lnTo>
                  <a:lnTo>
                    <a:pt x="1056" y="0"/>
                  </a:lnTo>
                  <a:close/>
                  <a:moveTo>
                    <a:pt x="704" y="0"/>
                  </a:moveTo>
                  <a:lnTo>
                    <a:pt x="993" y="0"/>
                  </a:lnTo>
                  <a:lnTo>
                    <a:pt x="993" y="201"/>
                  </a:lnTo>
                  <a:lnTo>
                    <a:pt x="704" y="201"/>
                  </a:lnTo>
                  <a:lnTo>
                    <a:pt x="704" y="0"/>
                  </a:lnTo>
                  <a:close/>
                  <a:moveTo>
                    <a:pt x="353" y="0"/>
                  </a:moveTo>
                  <a:lnTo>
                    <a:pt x="642" y="0"/>
                  </a:lnTo>
                  <a:lnTo>
                    <a:pt x="642" y="201"/>
                  </a:lnTo>
                  <a:lnTo>
                    <a:pt x="353" y="201"/>
                  </a:lnTo>
                  <a:lnTo>
                    <a:pt x="353" y="0"/>
                  </a:lnTo>
                  <a:close/>
                  <a:moveTo>
                    <a:pt x="0" y="0"/>
                  </a:moveTo>
                  <a:lnTo>
                    <a:pt x="210" y="0"/>
                  </a:lnTo>
                  <a:lnTo>
                    <a:pt x="21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7C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174" name="Freeform 173"/>
            <p:cNvSpPr>
              <a:spLocks noEditPoints="1"/>
            </p:cNvSpPr>
            <p:nvPr/>
          </p:nvSpPr>
          <p:spPr bwMode="auto">
            <a:xfrm>
              <a:off x="2390" y="812"/>
              <a:ext cx="435" cy="346"/>
            </a:xfrm>
            <a:custGeom>
              <a:avLst/>
              <a:gdLst>
                <a:gd name="T0" fmla="*/ 1644 w 2171"/>
                <a:gd name="T1" fmla="*/ 1069 h 1730"/>
                <a:gd name="T2" fmla="*/ 1933 w 2171"/>
                <a:gd name="T3" fmla="*/ 1069 h 1730"/>
                <a:gd name="T4" fmla="*/ 1933 w 2171"/>
                <a:gd name="T5" fmla="*/ 1492 h 1730"/>
                <a:gd name="T6" fmla="*/ 1644 w 2171"/>
                <a:gd name="T7" fmla="*/ 1492 h 1730"/>
                <a:gd name="T8" fmla="*/ 1644 w 2171"/>
                <a:gd name="T9" fmla="*/ 1069 h 1730"/>
                <a:gd name="T10" fmla="*/ 1294 w 2171"/>
                <a:gd name="T11" fmla="*/ 1069 h 1730"/>
                <a:gd name="T12" fmla="*/ 1583 w 2171"/>
                <a:gd name="T13" fmla="*/ 1069 h 1730"/>
                <a:gd name="T14" fmla="*/ 1583 w 2171"/>
                <a:gd name="T15" fmla="*/ 1492 h 1730"/>
                <a:gd name="T16" fmla="*/ 1294 w 2171"/>
                <a:gd name="T17" fmla="*/ 1492 h 1730"/>
                <a:gd name="T18" fmla="*/ 1294 w 2171"/>
                <a:gd name="T19" fmla="*/ 1069 h 1730"/>
                <a:gd name="T20" fmla="*/ 942 w 2171"/>
                <a:gd name="T21" fmla="*/ 1069 h 1730"/>
                <a:gd name="T22" fmla="*/ 1231 w 2171"/>
                <a:gd name="T23" fmla="*/ 1069 h 1730"/>
                <a:gd name="T24" fmla="*/ 1231 w 2171"/>
                <a:gd name="T25" fmla="*/ 1492 h 1730"/>
                <a:gd name="T26" fmla="*/ 942 w 2171"/>
                <a:gd name="T27" fmla="*/ 1492 h 1730"/>
                <a:gd name="T28" fmla="*/ 942 w 2171"/>
                <a:gd name="T29" fmla="*/ 1069 h 1730"/>
                <a:gd name="T30" fmla="*/ 591 w 2171"/>
                <a:gd name="T31" fmla="*/ 1069 h 1730"/>
                <a:gd name="T32" fmla="*/ 880 w 2171"/>
                <a:gd name="T33" fmla="*/ 1069 h 1730"/>
                <a:gd name="T34" fmla="*/ 880 w 2171"/>
                <a:gd name="T35" fmla="*/ 1492 h 1730"/>
                <a:gd name="T36" fmla="*/ 591 w 2171"/>
                <a:gd name="T37" fmla="*/ 1492 h 1730"/>
                <a:gd name="T38" fmla="*/ 591 w 2171"/>
                <a:gd name="T39" fmla="*/ 1069 h 1730"/>
                <a:gd name="T40" fmla="*/ 1294 w 2171"/>
                <a:gd name="T41" fmla="*/ 581 h 1730"/>
                <a:gd name="T42" fmla="*/ 1583 w 2171"/>
                <a:gd name="T43" fmla="*/ 581 h 1730"/>
                <a:gd name="T44" fmla="*/ 1583 w 2171"/>
                <a:gd name="T45" fmla="*/ 1007 h 1730"/>
                <a:gd name="T46" fmla="*/ 1294 w 2171"/>
                <a:gd name="T47" fmla="*/ 1007 h 1730"/>
                <a:gd name="T48" fmla="*/ 1294 w 2171"/>
                <a:gd name="T49" fmla="*/ 581 h 1730"/>
                <a:gd name="T50" fmla="*/ 942 w 2171"/>
                <a:gd name="T51" fmla="*/ 581 h 1730"/>
                <a:gd name="T52" fmla="*/ 1231 w 2171"/>
                <a:gd name="T53" fmla="*/ 581 h 1730"/>
                <a:gd name="T54" fmla="*/ 1231 w 2171"/>
                <a:gd name="T55" fmla="*/ 1007 h 1730"/>
                <a:gd name="T56" fmla="*/ 942 w 2171"/>
                <a:gd name="T57" fmla="*/ 1007 h 1730"/>
                <a:gd name="T58" fmla="*/ 942 w 2171"/>
                <a:gd name="T59" fmla="*/ 581 h 1730"/>
                <a:gd name="T60" fmla="*/ 591 w 2171"/>
                <a:gd name="T61" fmla="*/ 581 h 1730"/>
                <a:gd name="T62" fmla="*/ 880 w 2171"/>
                <a:gd name="T63" fmla="*/ 581 h 1730"/>
                <a:gd name="T64" fmla="*/ 880 w 2171"/>
                <a:gd name="T65" fmla="*/ 1007 h 1730"/>
                <a:gd name="T66" fmla="*/ 591 w 2171"/>
                <a:gd name="T67" fmla="*/ 1007 h 1730"/>
                <a:gd name="T68" fmla="*/ 591 w 2171"/>
                <a:gd name="T69" fmla="*/ 581 h 1730"/>
                <a:gd name="T70" fmla="*/ 1932 w 2171"/>
                <a:gd name="T71" fmla="*/ 580 h 1730"/>
                <a:gd name="T72" fmla="*/ 1933 w 2171"/>
                <a:gd name="T73" fmla="*/ 580 h 1730"/>
                <a:gd name="T74" fmla="*/ 1933 w 2171"/>
                <a:gd name="T75" fmla="*/ 1007 h 1730"/>
                <a:gd name="T76" fmla="*/ 1644 w 2171"/>
                <a:gd name="T77" fmla="*/ 1007 h 1730"/>
                <a:gd name="T78" fmla="*/ 1644 w 2171"/>
                <a:gd name="T79" fmla="*/ 581 h 1730"/>
                <a:gd name="T80" fmla="*/ 1932 w 2171"/>
                <a:gd name="T81" fmla="*/ 581 h 1730"/>
                <a:gd name="T82" fmla="*/ 1932 w 2171"/>
                <a:gd name="T83" fmla="*/ 580 h 1730"/>
                <a:gd name="T84" fmla="*/ 140 w 2171"/>
                <a:gd name="T85" fmla="*/ 140 h 1730"/>
                <a:gd name="T86" fmla="*/ 140 w 2171"/>
                <a:gd name="T87" fmla="*/ 1590 h 1730"/>
                <a:gd name="T88" fmla="*/ 2031 w 2171"/>
                <a:gd name="T89" fmla="*/ 1590 h 1730"/>
                <a:gd name="T90" fmla="*/ 2031 w 2171"/>
                <a:gd name="T91" fmla="*/ 140 h 1730"/>
                <a:gd name="T92" fmla="*/ 140 w 2171"/>
                <a:gd name="T93" fmla="*/ 140 h 1730"/>
                <a:gd name="T94" fmla="*/ 0 w 2171"/>
                <a:gd name="T95" fmla="*/ 0 h 1730"/>
                <a:gd name="T96" fmla="*/ 2171 w 2171"/>
                <a:gd name="T97" fmla="*/ 0 h 1730"/>
                <a:gd name="T98" fmla="*/ 2171 w 2171"/>
                <a:gd name="T99" fmla="*/ 1730 h 1730"/>
                <a:gd name="T100" fmla="*/ 0 w 2171"/>
                <a:gd name="T101" fmla="*/ 1730 h 1730"/>
                <a:gd name="T102" fmla="*/ 0 w 2171"/>
                <a:gd name="T103" fmla="*/ 0 h 1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71" h="1730">
                  <a:moveTo>
                    <a:pt x="1644" y="1069"/>
                  </a:moveTo>
                  <a:lnTo>
                    <a:pt x="1933" y="1069"/>
                  </a:lnTo>
                  <a:lnTo>
                    <a:pt x="1933" y="1492"/>
                  </a:lnTo>
                  <a:lnTo>
                    <a:pt x="1644" y="1492"/>
                  </a:lnTo>
                  <a:lnTo>
                    <a:pt x="1644" y="1069"/>
                  </a:lnTo>
                  <a:close/>
                  <a:moveTo>
                    <a:pt x="1294" y="1069"/>
                  </a:moveTo>
                  <a:lnTo>
                    <a:pt x="1583" y="1069"/>
                  </a:lnTo>
                  <a:lnTo>
                    <a:pt x="1583" y="1492"/>
                  </a:lnTo>
                  <a:lnTo>
                    <a:pt x="1294" y="1492"/>
                  </a:lnTo>
                  <a:lnTo>
                    <a:pt x="1294" y="1069"/>
                  </a:lnTo>
                  <a:close/>
                  <a:moveTo>
                    <a:pt x="942" y="1069"/>
                  </a:moveTo>
                  <a:lnTo>
                    <a:pt x="1231" y="1069"/>
                  </a:lnTo>
                  <a:lnTo>
                    <a:pt x="1231" y="1492"/>
                  </a:lnTo>
                  <a:lnTo>
                    <a:pt x="942" y="1492"/>
                  </a:lnTo>
                  <a:lnTo>
                    <a:pt x="942" y="1069"/>
                  </a:lnTo>
                  <a:close/>
                  <a:moveTo>
                    <a:pt x="591" y="1069"/>
                  </a:moveTo>
                  <a:lnTo>
                    <a:pt x="880" y="1069"/>
                  </a:lnTo>
                  <a:lnTo>
                    <a:pt x="880" y="1492"/>
                  </a:lnTo>
                  <a:lnTo>
                    <a:pt x="591" y="1492"/>
                  </a:lnTo>
                  <a:lnTo>
                    <a:pt x="591" y="1069"/>
                  </a:lnTo>
                  <a:close/>
                  <a:moveTo>
                    <a:pt x="1294" y="581"/>
                  </a:moveTo>
                  <a:lnTo>
                    <a:pt x="1583" y="581"/>
                  </a:lnTo>
                  <a:lnTo>
                    <a:pt x="1583" y="1007"/>
                  </a:lnTo>
                  <a:lnTo>
                    <a:pt x="1294" y="1007"/>
                  </a:lnTo>
                  <a:lnTo>
                    <a:pt x="1294" y="581"/>
                  </a:lnTo>
                  <a:close/>
                  <a:moveTo>
                    <a:pt x="942" y="581"/>
                  </a:moveTo>
                  <a:lnTo>
                    <a:pt x="1231" y="581"/>
                  </a:lnTo>
                  <a:lnTo>
                    <a:pt x="1231" y="1007"/>
                  </a:lnTo>
                  <a:lnTo>
                    <a:pt x="942" y="1007"/>
                  </a:lnTo>
                  <a:lnTo>
                    <a:pt x="942" y="581"/>
                  </a:lnTo>
                  <a:close/>
                  <a:moveTo>
                    <a:pt x="591" y="581"/>
                  </a:moveTo>
                  <a:lnTo>
                    <a:pt x="880" y="581"/>
                  </a:lnTo>
                  <a:lnTo>
                    <a:pt x="880" y="1007"/>
                  </a:lnTo>
                  <a:lnTo>
                    <a:pt x="591" y="1007"/>
                  </a:lnTo>
                  <a:lnTo>
                    <a:pt x="591" y="581"/>
                  </a:lnTo>
                  <a:close/>
                  <a:moveTo>
                    <a:pt x="1932" y="580"/>
                  </a:moveTo>
                  <a:lnTo>
                    <a:pt x="1933" y="580"/>
                  </a:lnTo>
                  <a:lnTo>
                    <a:pt x="1933" y="1007"/>
                  </a:lnTo>
                  <a:lnTo>
                    <a:pt x="1644" y="1007"/>
                  </a:lnTo>
                  <a:lnTo>
                    <a:pt x="1644" y="581"/>
                  </a:lnTo>
                  <a:lnTo>
                    <a:pt x="1932" y="581"/>
                  </a:lnTo>
                  <a:lnTo>
                    <a:pt x="1932" y="580"/>
                  </a:lnTo>
                  <a:close/>
                  <a:moveTo>
                    <a:pt x="140" y="140"/>
                  </a:moveTo>
                  <a:lnTo>
                    <a:pt x="140" y="1590"/>
                  </a:lnTo>
                  <a:lnTo>
                    <a:pt x="2031" y="1590"/>
                  </a:lnTo>
                  <a:lnTo>
                    <a:pt x="2031" y="140"/>
                  </a:lnTo>
                  <a:lnTo>
                    <a:pt x="140" y="140"/>
                  </a:lnTo>
                  <a:close/>
                  <a:moveTo>
                    <a:pt x="0" y="0"/>
                  </a:moveTo>
                  <a:lnTo>
                    <a:pt x="2171" y="0"/>
                  </a:lnTo>
                  <a:lnTo>
                    <a:pt x="2171" y="1730"/>
                  </a:lnTo>
                  <a:lnTo>
                    <a:pt x="0" y="17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sp>
        <p:nvSpPr>
          <p:cNvPr id="222" name="Freeform 221"/>
          <p:cNvSpPr>
            <a:spLocks/>
          </p:cNvSpPr>
          <p:nvPr/>
        </p:nvSpPr>
        <p:spPr bwMode="auto">
          <a:xfrm>
            <a:off x="4963772" y="1528265"/>
            <a:ext cx="731520" cy="736150"/>
          </a:xfrm>
          <a:custGeom>
            <a:avLst/>
            <a:gdLst>
              <a:gd name="T0" fmla="*/ 2077 w 3158"/>
              <a:gd name="T1" fmla="*/ 15 h 3180"/>
              <a:gd name="T2" fmla="*/ 2342 w 3158"/>
              <a:gd name="T3" fmla="*/ 91 h 3180"/>
              <a:gd name="T4" fmla="*/ 2577 w 3158"/>
              <a:gd name="T5" fmla="*/ 225 h 3180"/>
              <a:gd name="T6" fmla="*/ 2774 w 3158"/>
              <a:gd name="T7" fmla="*/ 408 h 3180"/>
              <a:gd name="T8" fmla="*/ 2925 w 3158"/>
              <a:gd name="T9" fmla="*/ 630 h 3180"/>
              <a:gd name="T10" fmla="*/ 3020 w 3158"/>
              <a:gd name="T11" fmla="*/ 887 h 3180"/>
              <a:gd name="T12" fmla="*/ 3055 w 3158"/>
              <a:gd name="T13" fmla="*/ 1166 h 3180"/>
              <a:gd name="T14" fmla="*/ 3020 w 3158"/>
              <a:gd name="T15" fmla="*/ 1450 h 3180"/>
              <a:gd name="T16" fmla="*/ 2974 w 3158"/>
              <a:gd name="T17" fmla="*/ 1528 h 3180"/>
              <a:gd name="T18" fmla="*/ 2896 w 3158"/>
              <a:gd name="T19" fmla="*/ 1567 h 3180"/>
              <a:gd name="T20" fmla="*/ 2826 w 3158"/>
              <a:gd name="T21" fmla="*/ 1566 h 3180"/>
              <a:gd name="T22" fmla="*/ 2658 w 3158"/>
              <a:gd name="T23" fmla="*/ 1512 h 3180"/>
              <a:gd name="T24" fmla="*/ 2584 w 3158"/>
              <a:gd name="T25" fmla="*/ 1500 h 3180"/>
              <a:gd name="T26" fmla="*/ 2431 w 3158"/>
              <a:gd name="T27" fmla="*/ 1467 h 3180"/>
              <a:gd name="T28" fmla="*/ 2353 w 3158"/>
              <a:gd name="T29" fmla="*/ 1421 h 3180"/>
              <a:gd name="T30" fmla="*/ 2281 w 3158"/>
              <a:gd name="T31" fmla="*/ 1428 h 3180"/>
              <a:gd name="T32" fmla="*/ 2127 w 3158"/>
              <a:gd name="T33" fmla="*/ 1389 h 3180"/>
              <a:gd name="T34" fmla="*/ 3049 w 3158"/>
              <a:gd name="T35" fmla="*/ 1981 h 3180"/>
              <a:gd name="T36" fmla="*/ 3129 w 3158"/>
              <a:gd name="T37" fmla="*/ 2061 h 3180"/>
              <a:gd name="T38" fmla="*/ 3158 w 3158"/>
              <a:gd name="T39" fmla="*/ 2164 h 3180"/>
              <a:gd name="T40" fmla="*/ 3129 w 3158"/>
              <a:gd name="T41" fmla="*/ 2268 h 3180"/>
              <a:gd name="T42" fmla="*/ 3049 w 3158"/>
              <a:gd name="T43" fmla="*/ 2346 h 3180"/>
              <a:gd name="T44" fmla="*/ 1659 w 3158"/>
              <a:gd name="T45" fmla="*/ 3171 h 3180"/>
              <a:gd name="T46" fmla="*/ 1578 w 3158"/>
              <a:gd name="T47" fmla="*/ 3180 h 3180"/>
              <a:gd name="T48" fmla="*/ 1498 w 3158"/>
              <a:gd name="T49" fmla="*/ 3170 h 3180"/>
              <a:gd name="T50" fmla="*/ 109 w 3158"/>
              <a:gd name="T51" fmla="*/ 2346 h 3180"/>
              <a:gd name="T52" fmla="*/ 29 w 3158"/>
              <a:gd name="T53" fmla="*/ 2266 h 3180"/>
              <a:gd name="T54" fmla="*/ 0 w 3158"/>
              <a:gd name="T55" fmla="*/ 2162 h 3180"/>
              <a:gd name="T56" fmla="*/ 29 w 3158"/>
              <a:gd name="T57" fmla="*/ 2060 h 3180"/>
              <a:gd name="T58" fmla="*/ 109 w 3158"/>
              <a:gd name="T59" fmla="*/ 1981 h 3180"/>
              <a:gd name="T60" fmla="*/ 1499 w 3158"/>
              <a:gd name="T61" fmla="*/ 1158 h 3180"/>
              <a:gd name="T62" fmla="*/ 1578 w 3158"/>
              <a:gd name="T63" fmla="*/ 1147 h 3180"/>
              <a:gd name="T64" fmla="*/ 1612 w 3158"/>
              <a:gd name="T65" fmla="*/ 1062 h 3180"/>
              <a:gd name="T66" fmla="*/ 1681 w 3158"/>
              <a:gd name="T67" fmla="*/ 957 h 3180"/>
              <a:gd name="T68" fmla="*/ 1629 w 3158"/>
              <a:gd name="T69" fmla="*/ 794 h 3180"/>
              <a:gd name="T70" fmla="*/ 1632 w 3158"/>
              <a:gd name="T71" fmla="*/ 703 h 3180"/>
              <a:gd name="T72" fmla="*/ 1586 w 3158"/>
              <a:gd name="T73" fmla="*/ 624 h 3180"/>
              <a:gd name="T74" fmla="*/ 1554 w 3158"/>
              <a:gd name="T75" fmla="*/ 450 h 3180"/>
              <a:gd name="T76" fmla="*/ 1525 w 3158"/>
              <a:gd name="T77" fmla="*/ 372 h 3180"/>
              <a:gd name="T78" fmla="*/ 1481 w 3158"/>
              <a:gd name="T79" fmla="*/ 198 h 3180"/>
              <a:gd name="T80" fmla="*/ 1504 w 3158"/>
              <a:gd name="T81" fmla="*/ 109 h 3180"/>
              <a:gd name="T82" fmla="*/ 1572 w 3158"/>
              <a:gd name="T83" fmla="*/ 46 h 3180"/>
              <a:gd name="T84" fmla="*/ 1743 w 3158"/>
              <a:gd name="T85" fmla="*/ 9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58" h="3180">
                <a:moveTo>
                  <a:pt x="1889" y="0"/>
                </a:moveTo>
                <a:lnTo>
                  <a:pt x="1984" y="4"/>
                </a:lnTo>
                <a:lnTo>
                  <a:pt x="2077" y="15"/>
                </a:lnTo>
                <a:lnTo>
                  <a:pt x="2168" y="34"/>
                </a:lnTo>
                <a:lnTo>
                  <a:pt x="2256" y="60"/>
                </a:lnTo>
                <a:lnTo>
                  <a:pt x="2342" y="91"/>
                </a:lnTo>
                <a:lnTo>
                  <a:pt x="2424" y="130"/>
                </a:lnTo>
                <a:lnTo>
                  <a:pt x="2503" y="175"/>
                </a:lnTo>
                <a:lnTo>
                  <a:pt x="2577" y="225"/>
                </a:lnTo>
                <a:lnTo>
                  <a:pt x="2647" y="281"/>
                </a:lnTo>
                <a:lnTo>
                  <a:pt x="2713" y="341"/>
                </a:lnTo>
                <a:lnTo>
                  <a:pt x="2774" y="408"/>
                </a:lnTo>
                <a:lnTo>
                  <a:pt x="2829" y="478"/>
                </a:lnTo>
                <a:lnTo>
                  <a:pt x="2880" y="552"/>
                </a:lnTo>
                <a:lnTo>
                  <a:pt x="2925" y="630"/>
                </a:lnTo>
                <a:lnTo>
                  <a:pt x="2963" y="713"/>
                </a:lnTo>
                <a:lnTo>
                  <a:pt x="2995" y="798"/>
                </a:lnTo>
                <a:lnTo>
                  <a:pt x="3020" y="887"/>
                </a:lnTo>
                <a:lnTo>
                  <a:pt x="3040" y="977"/>
                </a:lnTo>
                <a:lnTo>
                  <a:pt x="3050" y="1071"/>
                </a:lnTo>
                <a:lnTo>
                  <a:pt x="3055" y="1166"/>
                </a:lnTo>
                <a:lnTo>
                  <a:pt x="3050" y="1262"/>
                </a:lnTo>
                <a:lnTo>
                  <a:pt x="3040" y="1356"/>
                </a:lnTo>
                <a:lnTo>
                  <a:pt x="3020" y="1450"/>
                </a:lnTo>
                <a:lnTo>
                  <a:pt x="3009" y="1479"/>
                </a:lnTo>
                <a:lnTo>
                  <a:pt x="2994" y="1506"/>
                </a:lnTo>
                <a:lnTo>
                  <a:pt x="2974" y="1528"/>
                </a:lnTo>
                <a:lnTo>
                  <a:pt x="2950" y="1546"/>
                </a:lnTo>
                <a:lnTo>
                  <a:pt x="2924" y="1559"/>
                </a:lnTo>
                <a:lnTo>
                  <a:pt x="2896" y="1567"/>
                </a:lnTo>
                <a:lnTo>
                  <a:pt x="2865" y="1571"/>
                </a:lnTo>
                <a:lnTo>
                  <a:pt x="2846" y="1570"/>
                </a:lnTo>
                <a:lnTo>
                  <a:pt x="2826" y="1566"/>
                </a:lnTo>
                <a:lnTo>
                  <a:pt x="2713" y="1537"/>
                </a:lnTo>
                <a:lnTo>
                  <a:pt x="2684" y="1528"/>
                </a:lnTo>
                <a:lnTo>
                  <a:pt x="2658" y="1512"/>
                </a:lnTo>
                <a:lnTo>
                  <a:pt x="2636" y="1491"/>
                </a:lnTo>
                <a:lnTo>
                  <a:pt x="2610" y="1497"/>
                </a:lnTo>
                <a:lnTo>
                  <a:pt x="2584" y="1500"/>
                </a:lnTo>
                <a:lnTo>
                  <a:pt x="2564" y="1499"/>
                </a:lnTo>
                <a:lnTo>
                  <a:pt x="2544" y="1495"/>
                </a:lnTo>
                <a:lnTo>
                  <a:pt x="2431" y="1467"/>
                </a:lnTo>
                <a:lnTo>
                  <a:pt x="2402" y="1456"/>
                </a:lnTo>
                <a:lnTo>
                  <a:pt x="2376" y="1441"/>
                </a:lnTo>
                <a:lnTo>
                  <a:pt x="2353" y="1421"/>
                </a:lnTo>
                <a:lnTo>
                  <a:pt x="2327" y="1427"/>
                </a:lnTo>
                <a:lnTo>
                  <a:pt x="2301" y="1430"/>
                </a:lnTo>
                <a:lnTo>
                  <a:pt x="2281" y="1428"/>
                </a:lnTo>
                <a:lnTo>
                  <a:pt x="2262" y="1425"/>
                </a:lnTo>
                <a:lnTo>
                  <a:pt x="2150" y="1397"/>
                </a:lnTo>
                <a:lnTo>
                  <a:pt x="2127" y="1389"/>
                </a:lnTo>
                <a:lnTo>
                  <a:pt x="2106" y="1378"/>
                </a:lnTo>
                <a:lnTo>
                  <a:pt x="2106" y="1415"/>
                </a:lnTo>
                <a:lnTo>
                  <a:pt x="3049" y="1981"/>
                </a:lnTo>
                <a:lnTo>
                  <a:pt x="3081" y="2004"/>
                </a:lnTo>
                <a:lnTo>
                  <a:pt x="3107" y="2031"/>
                </a:lnTo>
                <a:lnTo>
                  <a:pt x="3129" y="2061"/>
                </a:lnTo>
                <a:lnTo>
                  <a:pt x="3145" y="2093"/>
                </a:lnTo>
                <a:lnTo>
                  <a:pt x="3154" y="2128"/>
                </a:lnTo>
                <a:lnTo>
                  <a:pt x="3158" y="2164"/>
                </a:lnTo>
                <a:lnTo>
                  <a:pt x="3154" y="2200"/>
                </a:lnTo>
                <a:lnTo>
                  <a:pt x="3145" y="2235"/>
                </a:lnTo>
                <a:lnTo>
                  <a:pt x="3129" y="2268"/>
                </a:lnTo>
                <a:lnTo>
                  <a:pt x="3107" y="2297"/>
                </a:lnTo>
                <a:lnTo>
                  <a:pt x="3081" y="2323"/>
                </a:lnTo>
                <a:lnTo>
                  <a:pt x="3049" y="2346"/>
                </a:lnTo>
                <a:lnTo>
                  <a:pt x="1718" y="3145"/>
                </a:lnTo>
                <a:lnTo>
                  <a:pt x="1689" y="3160"/>
                </a:lnTo>
                <a:lnTo>
                  <a:pt x="1659" y="3171"/>
                </a:lnTo>
                <a:lnTo>
                  <a:pt x="1630" y="3177"/>
                </a:lnTo>
                <a:lnTo>
                  <a:pt x="1603" y="3179"/>
                </a:lnTo>
                <a:lnTo>
                  <a:pt x="1578" y="3180"/>
                </a:lnTo>
                <a:lnTo>
                  <a:pt x="1555" y="3179"/>
                </a:lnTo>
                <a:lnTo>
                  <a:pt x="1528" y="3177"/>
                </a:lnTo>
                <a:lnTo>
                  <a:pt x="1498" y="3170"/>
                </a:lnTo>
                <a:lnTo>
                  <a:pt x="1468" y="3160"/>
                </a:lnTo>
                <a:lnTo>
                  <a:pt x="1439" y="3144"/>
                </a:lnTo>
                <a:lnTo>
                  <a:pt x="109" y="2346"/>
                </a:lnTo>
                <a:lnTo>
                  <a:pt x="77" y="2323"/>
                </a:lnTo>
                <a:lnTo>
                  <a:pt x="50" y="2297"/>
                </a:lnTo>
                <a:lnTo>
                  <a:pt x="29" y="2266"/>
                </a:lnTo>
                <a:lnTo>
                  <a:pt x="13" y="2234"/>
                </a:lnTo>
                <a:lnTo>
                  <a:pt x="4" y="2199"/>
                </a:lnTo>
                <a:lnTo>
                  <a:pt x="0" y="2162"/>
                </a:lnTo>
                <a:lnTo>
                  <a:pt x="4" y="2126"/>
                </a:lnTo>
                <a:lnTo>
                  <a:pt x="13" y="2092"/>
                </a:lnTo>
                <a:lnTo>
                  <a:pt x="29" y="2060"/>
                </a:lnTo>
                <a:lnTo>
                  <a:pt x="51" y="2029"/>
                </a:lnTo>
                <a:lnTo>
                  <a:pt x="77" y="2003"/>
                </a:lnTo>
                <a:lnTo>
                  <a:pt x="109" y="1981"/>
                </a:lnTo>
                <a:lnTo>
                  <a:pt x="1440" y="1183"/>
                </a:lnTo>
                <a:lnTo>
                  <a:pt x="1469" y="1167"/>
                </a:lnTo>
                <a:lnTo>
                  <a:pt x="1499" y="1158"/>
                </a:lnTo>
                <a:lnTo>
                  <a:pt x="1528" y="1152"/>
                </a:lnTo>
                <a:lnTo>
                  <a:pt x="1555" y="1148"/>
                </a:lnTo>
                <a:lnTo>
                  <a:pt x="1578" y="1147"/>
                </a:lnTo>
                <a:lnTo>
                  <a:pt x="1594" y="1147"/>
                </a:lnTo>
                <a:lnTo>
                  <a:pt x="1600" y="1103"/>
                </a:lnTo>
                <a:lnTo>
                  <a:pt x="1612" y="1062"/>
                </a:lnTo>
                <a:lnTo>
                  <a:pt x="1630" y="1023"/>
                </a:lnTo>
                <a:lnTo>
                  <a:pt x="1653" y="988"/>
                </a:lnTo>
                <a:lnTo>
                  <a:pt x="1681" y="957"/>
                </a:lnTo>
                <a:lnTo>
                  <a:pt x="1667" y="933"/>
                </a:lnTo>
                <a:lnTo>
                  <a:pt x="1658" y="906"/>
                </a:lnTo>
                <a:lnTo>
                  <a:pt x="1629" y="794"/>
                </a:lnTo>
                <a:lnTo>
                  <a:pt x="1624" y="762"/>
                </a:lnTo>
                <a:lnTo>
                  <a:pt x="1626" y="732"/>
                </a:lnTo>
                <a:lnTo>
                  <a:pt x="1632" y="703"/>
                </a:lnTo>
                <a:lnTo>
                  <a:pt x="1613" y="680"/>
                </a:lnTo>
                <a:lnTo>
                  <a:pt x="1597" y="653"/>
                </a:lnTo>
                <a:lnTo>
                  <a:pt x="1586" y="624"/>
                </a:lnTo>
                <a:lnTo>
                  <a:pt x="1557" y="511"/>
                </a:lnTo>
                <a:lnTo>
                  <a:pt x="1552" y="480"/>
                </a:lnTo>
                <a:lnTo>
                  <a:pt x="1554" y="450"/>
                </a:lnTo>
                <a:lnTo>
                  <a:pt x="1561" y="420"/>
                </a:lnTo>
                <a:lnTo>
                  <a:pt x="1540" y="397"/>
                </a:lnTo>
                <a:lnTo>
                  <a:pt x="1525" y="372"/>
                </a:lnTo>
                <a:lnTo>
                  <a:pt x="1515" y="343"/>
                </a:lnTo>
                <a:lnTo>
                  <a:pt x="1486" y="230"/>
                </a:lnTo>
                <a:lnTo>
                  <a:pt x="1481" y="198"/>
                </a:lnTo>
                <a:lnTo>
                  <a:pt x="1483" y="166"/>
                </a:lnTo>
                <a:lnTo>
                  <a:pt x="1491" y="136"/>
                </a:lnTo>
                <a:lnTo>
                  <a:pt x="1504" y="109"/>
                </a:lnTo>
                <a:lnTo>
                  <a:pt x="1522" y="84"/>
                </a:lnTo>
                <a:lnTo>
                  <a:pt x="1545" y="63"/>
                </a:lnTo>
                <a:lnTo>
                  <a:pt x="1572" y="46"/>
                </a:lnTo>
                <a:lnTo>
                  <a:pt x="1602" y="36"/>
                </a:lnTo>
                <a:lnTo>
                  <a:pt x="1672" y="20"/>
                </a:lnTo>
                <a:lnTo>
                  <a:pt x="1743" y="9"/>
                </a:lnTo>
                <a:lnTo>
                  <a:pt x="1816" y="2"/>
                </a:lnTo>
                <a:lnTo>
                  <a:pt x="1889" y="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 dirty="0"/>
          </a:p>
        </p:txBody>
      </p:sp>
      <p:grpSp>
        <p:nvGrpSpPr>
          <p:cNvPr id="229" name="Group 228"/>
          <p:cNvGrpSpPr>
            <a:grpSpLocks noChangeAspect="1"/>
          </p:cNvGrpSpPr>
          <p:nvPr/>
        </p:nvGrpSpPr>
        <p:grpSpPr bwMode="auto">
          <a:xfrm>
            <a:off x="7970417" y="5173821"/>
            <a:ext cx="510860" cy="380857"/>
            <a:chOff x="2329" y="3385"/>
            <a:chExt cx="558" cy="416"/>
          </a:xfrm>
        </p:grpSpPr>
        <p:sp>
          <p:nvSpPr>
            <p:cNvPr id="230" name="Rectangle 229"/>
            <p:cNvSpPr>
              <a:spLocks noChangeArrowheads="1"/>
            </p:cNvSpPr>
            <p:nvPr/>
          </p:nvSpPr>
          <p:spPr bwMode="auto">
            <a:xfrm>
              <a:off x="2329" y="3385"/>
              <a:ext cx="558" cy="416"/>
            </a:xfrm>
            <a:prstGeom prst="rect">
              <a:avLst/>
            </a:prstGeom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31" name="Rectangle 230"/>
            <p:cNvSpPr>
              <a:spLocks noChangeArrowheads="1"/>
            </p:cNvSpPr>
            <p:nvPr/>
          </p:nvSpPr>
          <p:spPr bwMode="auto">
            <a:xfrm>
              <a:off x="2353" y="3409"/>
              <a:ext cx="510" cy="368"/>
            </a:xfrm>
            <a:prstGeom prst="rect">
              <a:avLst/>
            </a:prstGeom>
            <a:solidFill>
              <a:srgbClr val="7F7F7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32" name="Rectangle 231"/>
            <p:cNvSpPr>
              <a:spLocks noChangeArrowheads="1"/>
            </p:cNvSpPr>
            <p:nvPr/>
          </p:nvSpPr>
          <p:spPr bwMode="auto">
            <a:xfrm>
              <a:off x="2377" y="3515"/>
              <a:ext cx="462" cy="238"/>
            </a:xfrm>
            <a:prstGeom prst="rect">
              <a:avLst/>
            </a:prstGeom>
            <a:solidFill>
              <a:srgbClr val="00BAF2"/>
            </a:solidFill>
            <a:ln w="0">
              <a:solidFill>
                <a:srgbClr val="00BA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33" name="Rectangle 232"/>
            <p:cNvSpPr>
              <a:spLocks noChangeArrowheads="1"/>
            </p:cNvSpPr>
            <p:nvPr/>
          </p:nvSpPr>
          <p:spPr bwMode="auto">
            <a:xfrm>
              <a:off x="2374" y="3435"/>
              <a:ext cx="462" cy="48"/>
            </a:xfrm>
            <a:prstGeom prst="rect">
              <a:avLst/>
            </a:prstGeom>
            <a:solidFill>
              <a:srgbClr val="1464A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34" name="Freeform 233"/>
            <p:cNvSpPr>
              <a:spLocks/>
            </p:cNvSpPr>
            <p:nvPr/>
          </p:nvSpPr>
          <p:spPr bwMode="auto">
            <a:xfrm>
              <a:off x="2432" y="3516"/>
              <a:ext cx="407" cy="237"/>
            </a:xfrm>
            <a:custGeom>
              <a:avLst/>
              <a:gdLst>
                <a:gd name="T0" fmla="*/ 2035 w 2035"/>
                <a:gd name="T1" fmla="*/ 421 h 1188"/>
                <a:gd name="T2" fmla="*/ 1945 w 2035"/>
                <a:gd name="T3" fmla="*/ 436 h 1188"/>
                <a:gd name="T4" fmla="*/ 1888 w 2035"/>
                <a:gd name="T5" fmla="*/ 475 h 1188"/>
                <a:gd name="T6" fmla="*/ 1858 w 2035"/>
                <a:gd name="T7" fmla="*/ 526 h 1188"/>
                <a:gd name="T8" fmla="*/ 1845 w 2035"/>
                <a:gd name="T9" fmla="*/ 575 h 1188"/>
                <a:gd name="T10" fmla="*/ 1840 w 2035"/>
                <a:gd name="T11" fmla="*/ 604 h 1188"/>
                <a:gd name="T12" fmla="*/ 1828 w 2035"/>
                <a:gd name="T13" fmla="*/ 616 h 1188"/>
                <a:gd name="T14" fmla="*/ 1801 w 2035"/>
                <a:gd name="T15" fmla="*/ 641 h 1188"/>
                <a:gd name="T16" fmla="*/ 1783 w 2035"/>
                <a:gd name="T17" fmla="*/ 657 h 1188"/>
                <a:gd name="T18" fmla="*/ 1741 w 2035"/>
                <a:gd name="T19" fmla="*/ 680 h 1188"/>
                <a:gd name="T20" fmla="*/ 1717 w 2035"/>
                <a:gd name="T21" fmla="*/ 682 h 1188"/>
                <a:gd name="T22" fmla="*/ 1702 w 2035"/>
                <a:gd name="T23" fmla="*/ 744 h 1188"/>
                <a:gd name="T24" fmla="*/ 1669 w 2035"/>
                <a:gd name="T25" fmla="*/ 799 h 1188"/>
                <a:gd name="T26" fmla="*/ 1639 w 2035"/>
                <a:gd name="T27" fmla="*/ 837 h 1188"/>
                <a:gd name="T28" fmla="*/ 1625 w 2035"/>
                <a:gd name="T29" fmla="*/ 854 h 1188"/>
                <a:gd name="T30" fmla="*/ 1601 w 2035"/>
                <a:gd name="T31" fmla="*/ 896 h 1188"/>
                <a:gd name="T32" fmla="*/ 1581 w 2035"/>
                <a:gd name="T33" fmla="*/ 941 h 1188"/>
                <a:gd name="T34" fmla="*/ 1528 w 2035"/>
                <a:gd name="T35" fmla="*/ 993 h 1188"/>
                <a:gd name="T36" fmla="*/ 1463 w 2035"/>
                <a:gd name="T37" fmla="*/ 1021 h 1188"/>
                <a:gd name="T38" fmla="*/ 1426 w 2035"/>
                <a:gd name="T39" fmla="*/ 1021 h 1188"/>
                <a:gd name="T40" fmla="*/ 1390 w 2035"/>
                <a:gd name="T41" fmla="*/ 1009 h 1188"/>
                <a:gd name="T42" fmla="*/ 1353 w 2035"/>
                <a:gd name="T43" fmla="*/ 1001 h 1188"/>
                <a:gd name="T44" fmla="*/ 1299 w 2035"/>
                <a:gd name="T45" fmla="*/ 977 h 1188"/>
                <a:gd name="T46" fmla="*/ 1264 w 2035"/>
                <a:gd name="T47" fmla="*/ 923 h 1188"/>
                <a:gd name="T48" fmla="*/ 1247 w 2035"/>
                <a:gd name="T49" fmla="*/ 872 h 1188"/>
                <a:gd name="T50" fmla="*/ 1194 w 2035"/>
                <a:gd name="T51" fmla="*/ 860 h 1188"/>
                <a:gd name="T52" fmla="*/ 1151 w 2035"/>
                <a:gd name="T53" fmla="*/ 862 h 1188"/>
                <a:gd name="T54" fmla="*/ 1095 w 2035"/>
                <a:gd name="T55" fmla="*/ 885 h 1188"/>
                <a:gd name="T56" fmla="*/ 1084 w 2035"/>
                <a:gd name="T57" fmla="*/ 887 h 1188"/>
                <a:gd name="T58" fmla="*/ 1026 w 2035"/>
                <a:gd name="T59" fmla="*/ 866 h 1188"/>
                <a:gd name="T60" fmla="*/ 997 w 2035"/>
                <a:gd name="T61" fmla="*/ 821 h 1188"/>
                <a:gd name="T62" fmla="*/ 985 w 2035"/>
                <a:gd name="T63" fmla="*/ 775 h 1188"/>
                <a:gd name="T64" fmla="*/ 979 w 2035"/>
                <a:gd name="T65" fmla="*/ 761 h 1188"/>
                <a:gd name="T66" fmla="*/ 968 w 2035"/>
                <a:gd name="T67" fmla="*/ 758 h 1188"/>
                <a:gd name="T68" fmla="*/ 952 w 2035"/>
                <a:gd name="T69" fmla="*/ 755 h 1188"/>
                <a:gd name="T70" fmla="*/ 929 w 2035"/>
                <a:gd name="T71" fmla="*/ 744 h 1188"/>
                <a:gd name="T72" fmla="*/ 881 w 2035"/>
                <a:gd name="T73" fmla="*/ 712 h 1188"/>
                <a:gd name="T74" fmla="*/ 835 w 2035"/>
                <a:gd name="T75" fmla="*/ 664 h 1188"/>
                <a:gd name="T76" fmla="*/ 817 w 2035"/>
                <a:gd name="T77" fmla="*/ 637 h 1188"/>
                <a:gd name="T78" fmla="*/ 770 w 2035"/>
                <a:gd name="T79" fmla="*/ 591 h 1188"/>
                <a:gd name="T80" fmla="*/ 725 w 2035"/>
                <a:gd name="T81" fmla="*/ 573 h 1188"/>
                <a:gd name="T82" fmla="*/ 715 w 2035"/>
                <a:gd name="T83" fmla="*/ 587 h 1188"/>
                <a:gd name="T84" fmla="*/ 767 w 2035"/>
                <a:gd name="T85" fmla="*/ 631 h 1188"/>
                <a:gd name="T86" fmla="*/ 792 w 2035"/>
                <a:gd name="T87" fmla="*/ 695 h 1188"/>
                <a:gd name="T88" fmla="*/ 812 w 2035"/>
                <a:gd name="T89" fmla="*/ 727 h 1188"/>
                <a:gd name="T90" fmla="*/ 818 w 2035"/>
                <a:gd name="T91" fmla="*/ 768 h 1188"/>
                <a:gd name="T92" fmla="*/ 830 w 2035"/>
                <a:gd name="T93" fmla="*/ 807 h 1188"/>
                <a:gd name="T94" fmla="*/ 833 w 2035"/>
                <a:gd name="T95" fmla="*/ 865 h 1188"/>
                <a:gd name="T96" fmla="*/ 818 w 2035"/>
                <a:gd name="T97" fmla="*/ 924 h 1188"/>
                <a:gd name="T98" fmla="*/ 824 w 2035"/>
                <a:gd name="T99" fmla="*/ 964 h 1188"/>
                <a:gd name="T100" fmla="*/ 827 w 2035"/>
                <a:gd name="T101" fmla="*/ 999 h 1188"/>
                <a:gd name="T102" fmla="*/ 841 w 2035"/>
                <a:gd name="T103" fmla="*/ 1024 h 1188"/>
                <a:gd name="T104" fmla="*/ 887 w 2035"/>
                <a:gd name="T105" fmla="*/ 1057 h 1188"/>
                <a:gd name="T106" fmla="*/ 923 w 2035"/>
                <a:gd name="T107" fmla="*/ 1093 h 1188"/>
                <a:gd name="T108" fmla="*/ 967 w 2035"/>
                <a:gd name="T109" fmla="*/ 1140 h 1188"/>
                <a:gd name="T110" fmla="*/ 995 w 2035"/>
                <a:gd name="T111" fmla="*/ 1179 h 1188"/>
                <a:gd name="T112" fmla="*/ 0 w 2035"/>
                <a:gd name="T113" fmla="*/ 0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35" h="1188">
                  <a:moveTo>
                    <a:pt x="0" y="0"/>
                  </a:moveTo>
                  <a:lnTo>
                    <a:pt x="2035" y="0"/>
                  </a:lnTo>
                  <a:lnTo>
                    <a:pt x="2035" y="421"/>
                  </a:lnTo>
                  <a:lnTo>
                    <a:pt x="2001" y="422"/>
                  </a:lnTo>
                  <a:lnTo>
                    <a:pt x="1970" y="427"/>
                  </a:lnTo>
                  <a:lnTo>
                    <a:pt x="1945" y="436"/>
                  </a:lnTo>
                  <a:lnTo>
                    <a:pt x="1922" y="446"/>
                  </a:lnTo>
                  <a:lnTo>
                    <a:pt x="1904" y="460"/>
                  </a:lnTo>
                  <a:lnTo>
                    <a:pt x="1888" y="475"/>
                  </a:lnTo>
                  <a:lnTo>
                    <a:pt x="1876" y="491"/>
                  </a:lnTo>
                  <a:lnTo>
                    <a:pt x="1867" y="509"/>
                  </a:lnTo>
                  <a:lnTo>
                    <a:pt x="1858" y="526"/>
                  </a:lnTo>
                  <a:lnTo>
                    <a:pt x="1852" y="543"/>
                  </a:lnTo>
                  <a:lnTo>
                    <a:pt x="1848" y="560"/>
                  </a:lnTo>
                  <a:lnTo>
                    <a:pt x="1845" y="575"/>
                  </a:lnTo>
                  <a:lnTo>
                    <a:pt x="1844" y="587"/>
                  </a:lnTo>
                  <a:lnTo>
                    <a:pt x="1841" y="596"/>
                  </a:lnTo>
                  <a:lnTo>
                    <a:pt x="1840" y="604"/>
                  </a:lnTo>
                  <a:lnTo>
                    <a:pt x="1839" y="607"/>
                  </a:lnTo>
                  <a:lnTo>
                    <a:pt x="1835" y="610"/>
                  </a:lnTo>
                  <a:lnTo>
                    <a:pt x="1828" y="616"/>
                  </a:lnTo>
                  <a:lnTo>
                    <a:pt x="1819" y="624"/>
                  </a:lnTo>
                  <a:lnTo>
                    <a:pt x="1810" y="633"/>
                  </a:lnTo>
                  <a:lnTo>
                    <a:pt x="1801" y="641"/>
                  </a:lnTo>
                  <a:lnTo>
                    <a:pt x="1794" y="646"/>
                  </a:lnTo>
                  <a:lnTo>
                    <a:pt x="1790" y="650"/>
                  </a:lnTo>
                  <a:lnTo>
                    <a:pt x="1783" y="657"/>
                  </a:lnTo>
                  <a:lnTo>
                    <a:pt x="1772" y="665"/>
                  </a:lnTo>
                  <a:lnTo>
                    <a:pt x="1759" y="674"/>
                  </a:lnTo>
                  <a:lnTo>
                    <a:pt x="1741" y="680"/>
                  </a:lnTo>
                  <a:lnTo>
                    <a:pt x="1720" y="682"/>
                  </a:lnTo>
                  <a:lnTo>
                    <a:pt x="1719" y="682"/>
                  </a:lnTo>
                  <a:lnTo>
                    <a:pt x="1717" y="682"/>
                  </a:lnTo>
                  <a:lnTo>
                    <a:pt x="1715" y="703"/>
                  </a:lnTo>
                  <a:lnTo>
                    <a:pt x="1711" y="723"/>
                  </a:lnTo>
                  <a:lnTo>
                    <a:pt x="1702" y="744"/>
                  </a:lnTo>
                  <a:lnTo>
                    <a:pt x="1692" y="763"/>
                  </a:lnTo>
                  <a:lnTo>
                    <a:pt x="1682" y="783"/>
                  </a:lnTo>
                  <a:lnTo>
                    <a:pt x="1669" y="799"/>
                  </a:lnTo>
                  <a:lnTo>
                    <a:pt x="1657" y="815"/>
                  </a:lnTo>
                  <a:lnTo>
                    <a:pt x="1648" y="827"/>
                  </a:lnTo>
                  <a:lnTo>
                    <a:pt x="1639" y="837"/>
                  </a:lnTo>
                  <a:lnTo>
                    <a:pt x="1633" y="843"/>
                  </a:lnTo>
                  <a:lnTo>
                    <a:pt x="1631" y="845"/>
                  </a:lnTo>
                  <a:lnTo>
                    <a:pt x="1625" y="854"/>
                  </a:lnTo>
                  <a:lnTo>
                    <a:pt x="1617" y="866"/>
                  </a:lnTo>
                  <a:lnTo>
                    <a:pt x="1609" y="882"/>
                  </a:lnTo>
                  <a:lnTo>
                    <a:pt x="1601" y="896"/>
                  </a:lnTo>
                  <a:lnTo>
                    <a:pt x="1593" y="911"/>
                  </a:lnTo>
                  <a:lnTo>
                    <a:pt x="1590" y="920"/>
                  </a:lnTo>
                  <a:lnTo>
                    <a:pt x="1581" y="941"/>
                  </a:lnTo>
                  <a:lnTo>
                    <a:pt x="1567" y="960"/>
                  </a:lnTo>
                  <a:lnTo>
                    <a:pt x="1549" y="977"/>
                  </a:lnTo>
                  <a:lnTo>
                    <a:pt x="1528" y="993"/>
                  </a:lnTo>
                  <a:lnTo>
                    <a:pt x="1506" y="1005"/>
                  </a:lnTo>
                  <a:lnTo>
                    <a:pt x="1483" y="1015"/>
                  </a:lnTo>
                  <a:lnTo>
                    <a:pt x="1463" y="1021"/>
                  </a:lnTo>
                  <a:lnTo>
                    <a:pt x="1443" y="1023"/>
                  </a:lnTo>
                  <a:lnTo>
                    <a:pt x="1443" y="1023"/>
                  </a:lnTo>
                  <a:lnTo>
                    <a:pt x="1426" y="1021"/>
                  </a:lnTo>
                  <a:lnTo>
                    <a:pt x="1411" y="1017"/>
                  </a:lnTo>
                  <a:lnTo>
                    <a:pt x="1396" y="1009"/>
                  </a:lnTo>
                  <a:lnTo>
                    <a:pt x="1390" y="1009"/>
                  </a:lnTo>
                  <a:lnTo>
                    <a:pt x="1384" y="1007"/>
                  </a:lnTo>
                  <a:lnTo>
                    <a:pt x="1370" y="1005"/>
                  </a:lnTo>
                  <a:lnTo>
                    <a:pt x="1353" y="1001"/>
                  </a:lnTo>
                  <a:lnTo>
                    <a:pt x="1335" y="997"/>
                  </a:lnTo>
                  <a:lnTo>
                    <a:pt x="1316" y="988"/>
                  </a:lnTo>
                  <a:lnTo>
                    <a:pt x="1299" y="977"/>
                  </a:lnTo>
                  <a:lnTo>
                    <a:pt x="1285" y="961"/>
                  </a:lnTo>
                  <a:lnTo>
                    <a:pt x="1273" y="942"/>
                  </a:lnTo>
                  <a:lnTo>
                    <a:pt x="1264" y="923"/>
                  </a:lnTo>
                  <a:lnTo>
                    <a:pt x="1257" y="901"/>
                  </a:lnTo>
                  <a:lnTo>
                    <a:pt x="1252" y="885"/>
                  </a:lnTo>
                  <a:lnTo>
                    <a:pt x="1247" y="872"/>
                  </a:lnTo>
                  <a:lnTo>
                    <a:pt x="1234" y="868"/>
                  </a:lnTo>
                  <a:lnTo>
                    <a:pt x="1221" y="866"/>
                  </a:lnTo>
                  <a:lnTo>
                    <a:pt x="1194" y="860"/>
                  </a:lnTo>
                  <a:lnTo>
                    <a:pt x="1166" y="851"/>
                  </a:lnTo>
                  <a:lnTo>
                    <a:pt x="1164" y="853"/>
                  </a:lnTo>
                  <a:lnTo>
                    <a:pt x="1151" y="862"/>
                  </a:lnTo>
                  <a:lnTo>
                    <a:pt x="1135" y="872"/>
                  </a:lnTo>
                  <a:lnTo>
                    <a:pt x="1116" y="880"/>
                  </a:lnTo>
                  <a:lnTo>
                    <a:pt x="1095" y="885"/>
                  </a:lnTo>
                  <a:lnTo>
                    <a:pt x="1091" y="885"/>
                  </a:lnTo>
                  <a:lnTo>
                    <a:pt x="1088" y="887"/>
                  </a:lnTo>
                  <a:lnTo>
                    <a:pt x="1084" y="887"/>
                  </a:lnTo>
                  <a:lnTo>
                    <a:pt x="1061" y="884"/>
                  </a:lnTo>
                  <a:lnTo>
                    <a:pt x="1042" y="877"/>
                  </a:lnTo>
                  <a:lnTo>
                    <a:pt x="1026" y="866"/>
                  </a:lnTo>
                  <a:lnTo>
                    <a:pt x="1014" y="853"/>
                  </a:lnTo>
                  <a:lnTo>
                    <a:pt x="1004" y="837"/>
                  </a:lnTo>
                  <a:lnTo>
                    <a:pt x="997" y="821"/>
                  </a:lnTo>
                  <a:lnTo>
                    <a:pt x="991" y="805"/>
                  </a:lnTo>
                  <a:lnTo>
                    <a:pt x="987" y="790"/>
                  </a:lnTo>
                  <a:lnTo>
                    <a:pt x="985" y="775"/>
                  </a:lnTo>
                  <a:lnTo>
                    <a:pt x="984" y="764"/>
                  </a:lnTo>
                  <a:lnTo>
                    <a:pt x="984" y="762"/>
                  </a:lnTo>
                  <a:lnTo>
                    <a:pt x="979" y="761"/>
                  </a:lnTo>
                  <a:lnTo>
                    <a:pt x="974" y="761"/>
                  </a:lnTo>
                  <a:lnTo>
                    <a:pt x="971" y="760"/>
                  </a:lnTo>
                  <a:lnTo>
                    <a:pt x="968" y="758"/>
                  </a:lnTo>
                  <a:lnTo>
                    <a:pt x="962" y="757"/>
                  </a:lnTo>
                  <a:lnTo>
                    <a:pt x="956" y="756"/>
                  </a:lnTo>
                  <a:lnTo>
                    <a:pt x="952" y="755"/>
                  </a:lnTo>
                  <a:lnTo>
                    <a:pt x="950" y="754"/>
                  </a:lnTo>
                  <a:lnTo>
                    <a:pt x="942" y="750"/>
                  </a:lnTo>
                  <a:lnTo>
                    <a:pt x="929" y="744"/>
                  </a:lnTo>
                  <a:lnTo>
                    <a:pt x="915" y="735"/>
                  </a:lnTo>
                  <a:lnTo>
                    <a:pt x="898" y="724"/>
                  </a:lnTo>
                  <a:lnTo>
                    <a:pt x="881" y="712"/>
                  </a:lnTo>
                  <a:lnTo>
                    <a:pt x="864" y="698"/>
                  </a:lnTo>
                  <a:lnTo>
                    <a:pt x="848" y="681"/>
                  </a:lnTo>
                  <a:lnTo>
                    <a:pt x="835" y="664"/>
                  </a:lnTo>
                  <a:lnTo>
                    <a:pt x="825" y="643"/>
                  </a:lnTo>
                  <a:lnTo>
                    <a:pt x="822" y="640"/>
                  </a:lnTo>
                  <a:lnTo>
                    <a:pt x="817" y="637"/>
                  </a:lnTo>
                  <a:lnTo>
                    <a:pt x="801" y="625"/>
                  </a:lnTo>
                  <a:lnTo>
                    <a:pt x="784" y="611"/>
                  </a:lnTo>
                  <a:lnTo>
                    <a:pt x="770" y="591"/>
                  </a:lnTo>
                  <a:lnTo>
                    <a:pt x="757" y="585"/>
                  </a:lnTo>
                  <a:lnTo>
                    <a:pt x="740" y="579"/>
                  </a:lnTo>
                  <a:lnTo>
                    <a:pt x="725" y="573"/>
                  </a:lnTo>
                  <a:lnTo>
                    <a:pt x="699" y="562"/>
                  </a:lnTo>
                  <a:lnTo>
                    <a:pt x="707" y="576"/>
                  </a:lnTo>
                  <a:lnTo>
                    <a:pt x="715" y="587"/>
                  </a:lnTo>
                  <a:lnTo>
                    <a:pt x="734" y="599"/>
                  </a:lnTo>
                  <a:lnTo>
                    <a:pt x="752" y="613"/>
                  </a:lnTo>
                  <a:lnTo>
                    <a:pt x="767" y="631"/>
                  </a:lnTo>
                  <a:lnTo>
                    <a:pt x="780" y="651"/>
                  </a:lnTo>
                  <a:lnTo>
                    <a:pt x="788" y="671"/>
                  </a:lnTo>
                  <a:lnTo>
                    <a:pt x="792" y="695"/>
                  </a:lnTo>
                  <a:lnTo>
                    <a:pt x="799" y="703"/>
                  </a:lnTo>
                  <a:lnTo>
                    <a:pt x="806" y="714"/>
                  </a:lnTo>
                  <a:lnTo>
                    <a:pt x="812" y="727"/>
                  </a:lnTo>
                  <a:lnTo>
                    <a:pt x="817" y="743"/>
                  </a:lnTo>
                  <a:lnTo>
                    <a:pt x="818" y="760"/>
                  </a:lnTo>
                  <a:lnTo>
                    <a:pt x="818" y="768"/>
                  </a:lnTo>
                  <a:lnTo>
                    <a:pt x="817" y="776"/>
                  </a:lnTo>
                  <a:lnTo>
                    <a:pt x="825" y="791"/>
                  </a:lnTo>
                  <a:lnTo>
                    <a:pt x="830" y="807"/>
                  </a:lnTo>
                  <a:lnTo>
                    <a:pt x="833" y="822"/>
                  </a:lnTo>
                  <a:lnTo>
                    <a:pt x="834" y="842"/>
                  </a:lnTo>
                  <a:lnTo>
                    <a:pt x="833" y="865"/>
                  </a:lnTo>
                  <a:lnTo>
                    <a:pt x="827" y="888"/>
                  </a:lnTo>
                  <a:lnTo>
                    <a:pt x="817" y="911"/>
                  </a:lnTo>
                  <a:lnTo>
                    <a:pt x="818" y="924"/>
                  </a:lnTo>
                  <a:lnTo>
                    <a:pt x="821" y="937"/>
                  </a:lnTo>
                  <a:lnTo>
                    <a:pt x="822" y="949"/>
                  </a:lnTo>
                  <a:lnTo>
                    <a:pt x="824" y="964"/>
                  </a:lnTo>
                  <a:lnTo>
                    <a:pt x="825" y="976"/>
                  </a:lnTo>
                  <a:lnTo>
                    <a:pt x="825" y="986"/>
                  </a:lnTo>
                  <a:lnTo>
                    <a:pt x="827" y="999"/>
                  </a:lnTo>
                  <a:lnTo>
                    <a:pt x="829" y="1016"/>
                  </a:lnTo>
                  <a:lnTo>
                    <a:pt x="835" y="1021"/>
                  </a:lnTo>
                  <a:lnTo>
                    <a:pt x="841" y="1024"/>
                  </a:lnTo>
                  <a:lnTo>
                    <a:pt x="861" y="1036"/>
                  </a:lnTo>
                  <a:lnTo>
                    <a:pt x="880" y="1052"/>
                  </a:lnTo>
                  <a:lnTo>
                    <a:pt x="887" y="1057"/>
                  </a:lnTo>
                  <a:lnTo>
                    <a:pt x="897" y="1067"/>
                  </a:lnTo>
                  <a:lnTo>
                    <a:pt x="909" y="1079"/>
                  </a:lnTo>
                  <a:lnTo>
                    <a:pt x="923" y="1093"/>
                  </a:lnTo>
                  <a:lnTo>
                    <a:pt x="938" y="1109"/>
                  </a:lnTo>
                  <a:lnTo>
                    <a:pt x="952" y="1125"/>
                  </a:lnTo>
                  <a:lnTo>
                    <a:pt x="967" y="1140"/>
                  </a:lnTo>
                  <a:lnTo>
                    <a:pt x="979" y="1156"/>
                  </a:lnTo>
                  <a:lnTo>
                    <a:pt x="989" y="1168"/>
                  </a:lnTo>
                  <a:lnTo>
                    <a:pt x="995" y="1179"/>
                  </a:lnTo>
                  <a:lnTo>
                    <a:pt x="997" y="1188"/>
                  </a:lnTo>
                  <a:lnTo>
                    <a:pt x="0" y="1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A831"/>
            </a:solidFill>
            <a:ln w="0">
              <a:solidFill>
                <a:srgbClr val="30A83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35" name="Freeform 234"/>
            <p:cNvSpPr>
              <a:spLocks/>
            </p:cNvSpPr>
            <p:nvPr/>
          </p:nvSpPr>
          <p:spPr bwMode="auto">
            <a:xfrm>
              <a:off x="2377" y="3514"/>
              <a:ext cx="462" cy="239"/>
            </a:xfrm>
            <a:custGeom>
              <a:avLst/>
              <a:gdLst>
                <a:gd name="T0" fmla="*/ 2270 w 2310"/>
                <a:gd name="T1" fmla="*/ 367 h 1196"/>
                <a:gd name="T2" fmla="*/ 2149 w 2310"/>
                <a:gd name="T3" fmla="*/ 398 h 1196"/>
                <a:gd name="T4" fmla="*/ 2080 w 2310"/>
                <a:gd name="T5" fmla="*/ 458 h 1196"/>
                <a:gd name="T6" fmla="*/ 2053 w 2310"/>
                <a:gd name="T7" fmla="*/ 503 h 1196"/>
                <a:gd name="T8" fmla="*/ 2048 w 2310"/>
                <a:gd name="T9" fmla="*/ 541 h 1196"/>
                <a:gd name="T10" fmla="*/ 2030 w 2310"/>
                <a:gd name="T11" fmla="*/ 593 h 1196"/>
                <a:gd name="T12" fmla="*/ 1995 w 2310"/>
                <a:gd name="T13" fmla="*/ 619 h 1196"/>
                <a:gd name="T14" fmla="*/ 1944 w 2310"/>
                <a:gd name="T15" fmla="*/ 622 h 1196"/>
                <a:gd name="T16" fmla="*/ 1890 w 2310"/>
                <a:gd name="T17" fmla="*/ 627 h 1196"/>
                <a:gd name="T18" fmla="*/ 1896 w 2310"/>
                <a:gd name="T19" fmla="*/ 649 h 1196"/>
                <a:gd name="T20" fmla="*/ 1919 w 2310"/>
                <a:gd name="T21" fmla="*/ 691 h 1196"/>
                <a:gd name="T22" fmla="*/ 1902 w 2310"/>
                <a:gd name="T23" fmla="*/ 737 h 1196"/>
                <a:gd name="T24" fmla="*/ 1862 w 2310"/>
                <a:gd name="T25" fmla="*/ 794 h 1196"/>
                <a:gd name="T26" fmla="*/ 1828 w 2310"/>
                <a:gd name="T27" fmla="*/ 841 h 1196"/>
                <a:gd name="T28" fmla="*/ 1797 w 2310"/>
                <a:gd name="T29" fmla="*/ 903 h 1196"/>
                <a:gd name="T30" fmla="*/ 1774 w 2310"/>
                <a:gd name="T31" fmla="*/ 933 h 1196"/>
                <a:gd name="T32" fmla="*/ 1726 w 2310"/>
                <a:gd name="T33" fmla="*/ 959 h 1196"/>
                <a:gd name="T34" fmla="*/ 1689 w 2310"/>
                <a:gd name="T35" fmla="*/ 948 h 1196"/>
                <a:gd name="T36" fmla="*/ 1631 w 2310"/>
                <a:gd name="T37" fmla="*/ 936 h 1196"/>
                <a:gd name="T38" fmla="*/ 1596 w 2310"/>
                <a:gd name="T39" fmla="*/ 873 h 1196"/>
                <a:gd name="T40" fmla="*/ 1553 w 2310"/>
                <a:gd name="T41" fmla="*/ 813 h 1196"/>
                <a:gd name="T42" fmla="*/ 1484 w 2310"/>
                <a:gd name="T43" fmla="*/ 798 h 1196"/>
                <a:gd name="T44" fmla="*/ 1427 w 2310"/>
                <a:gd name="T45" fmla="*/ 784 h 1196"/>
                <a:gd name="T46" fmla="*/ 1374 w 2310"/>
                <a:gd name="T47" fmla="*/ 818 h 1196"/>
                <a:gd name="T48" fmla="*/ 1337 w 2310"/>
                <a:gd name="T49" fmla="*/ 804 h 1196"/>
                <a:gd name="T50" fmla="*/ 1327 w 2310"/>
                <a:gd name="T51" fmla="*/ 742 h 1196"/>
                <a:gd name="T52" fmla="*/ 1290 w 2310"/>
                <a:gd name="T53" fmla="*/ 706 h 1196"/>
                <a:gd name="T54" fmla="*/ 1250 w 2310"/>
                <a:gd name="T55" fmla="*/ 695 h 1196"/>
                <a:gd name="T56" fmla="*/ 1208 w 2310"/>
                <a:gd name="T57" fmla="*/ 670 h 1196"/>
                <a:gd name="T58" fmla="*/ 1168 w 2310"/>
                <a:gd name="T59" fmla="*/ 625 h 1196"/>
                <a:gd name="T60" fmla="*/ 1123 w 2310"/>
                <a:gd name="T61" fmla="*/ 579 h 1196"/>
                <a:gd name="T62" fmla="*/ 1075 w 2310"/>
                <a:gd name="T63" fmla="*/ 534 h 1196"/>
                <a:gd name="T64" fmla="*/ 986 w 2310"/>
                <a:gd name="T65" fmla="*/ 498 h 1196"/>
                <a:gd name="T66" fmla="*/ 938 w 2310"/>
                <a:gd name="T67" fmla="*/ 454 h 1196"/>
                <a:gd name="T68" fmla="*/ 928 w 2310"/>
                <a:gd name="T69" fmla="*/ 383 h 1196"/>
                <a:gd name="T70" fmla="*/ 948 w 2310"/>
                <a:gd name="T71" fmla="*/ 309 h 1196"/>
                <a:gd name="T72" fmla="*/ 911 w 2310"/>
                <a:gd name="T73" fmla="*/ 279 h 1196"/>
                <a:gd name="T74" fmla="*/ 889 w 2310"/>
                <a:gd name="T75" fmla="*/ 254 h 1196"/>
                <a:gd name="T76" fmla="*/ 917 w 2310"/>
                <a:gd name="T77" fmla="*/ 233 h 1196"/>
                <a:gd name="T78" fmla="*/ 912 w 2310"/>
                <a:gd name="T79" fmla="*/ 197 h 1196"/>
                <a:gd name="T80" fmla="*/ 873 w 2310"/>
                <a:gd name="T81" fmla="*/ 178 h 1196"/>
                <a:gd name="T82" fmla="*/ 837 w 2310"/>
                <a:gd name="T83" fmla="*/ 214 h 1196"/>
                <a:gd name="T84" fmla="*/ 808 w 2310"/>
                <a:gd name="T85" fmla="*/ 259 h 1196"/>
                <a:gd name="T86" fmla="*/ 810 w 2310"/>
                <a:gd name="T87" fmla="*/ 312 h 1196"/>
                <a:gd name="T88" fmla="*/ 844 w 2310"/>
                <a:gd name="T89" fmla="*/ 365 h 1196"/>
                <a:gd name="T90" fmla="*/ 820 w 2310"/>
                <a:gd name="T91" fmla="*/ 459 h 1196"/>
                <a:gd name="T92" fmla="*/ 843 w 2310"/>
                <a:gd name="T93" fmla="*/ 516 h 1196"/>
                <a:gd name="T94" fmla="*/ 895 w 2310"/>
                <a:gd name="T95" fmla="*/ 583 h 1196"/>
                <a:gd name="T96" fmla="*/ 941 w 2310"/>
                <a:gd name="T97" fmla="*/ 648 h 1196"/>
                <a:gd name="T98" fmla="*/ 978 w 2310"/>
                <a:gd name="T99" fmla="*/ 674 h 1196"/>
                <a:gd name="T100" fmla="*/ 996 w 2310"/>
                <a:gd name="T101" fmla="*/ 723 h 1196"/>
                <a:gd name="T102" fmla="*/ 1019 w 2310"/>
                <a:gd name="T103" fmla="*/ 760 h 1196"/>
                <a:gd name="T104" fmla="*/ 1013 w 2310"/>
                <a:gd name="T105" fmla="*/ 793 h 1196"/>
                <a:gd name="T106" fmla="*/ 1022 w 2310"/>
                <a:gd name="T107" fmla="*/ 809 h 1196"/>
                <a:gd name="T108" fmla="*/ 1038 w 2310"/>
                <a:gd name="T109" fmla="*/ 841 h 1196"/>
                <a:gd name="T110" fmla="*/ 1026 w 2310"/>
                <a:gd name="T111" fmla="*/ 888 h 1196"/>
                <a:gd name="T112" fmla="*/ 1022 w 2310"/>
                <a:gd name="T113" fmla="*/ 939 h 1196"/>
                <a:gd name="T114" fmla="*/ 1029 w 2310"/>
                <a:gd name="T115" fmla="*/ 994 h 1196"/>
                <a:gd name="T116" fmla="*/ 1039 w 2310"/>
                <a:gd name="T117" fmla="*/ 1061 h 1196"/>
                <a:gd name="T118" fmla="*/ 1091 w 2310"/>
                <a:gd name="T119" fmla="*/ 1115 h 1196"/>
                <a:gd name="T120" fmla="*/ 1161 w 2310"/>
                <a:gd name="T121" fmla="*/ 1176 h 1196"/>
                <a:gd name="T122" fmla="*/ 0 w 2310"/>
                <a:gd name="T123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0" h="1196">
                  <a:moveTo>
                    <a:pt x="0" y="0"/>
                  </a:moveTo>
                  <a:lnTo>
                    <a:pt x="2310" y="0"/>
                  </a:lnTo>
                  <a:lnTo>
                    <a:pt x="2310" y="370"/>
                  </a:lnTo>
                  <a:lnTo>
                    <a:pt x="2270" y="367"/>
                  </a:lnTo>
                  <a:lnTo>
                    <a:pt x="2233" y="370"/>
                  </a:lnTo>
                  <a:lnTo>
                    <a:pt x="2202" y="376"/>
                  </a:lnTo>
                  <a:lnTo>
                    <a:pt x="2173" y="385"/>
                  </a:lnTo>
                  <a:lnTo>
                    <a:pt x="2149" y="398"/>
                  </a:lnTo>
                  <a:lnTo>
                    <a:pt x="2127" y="411"/>
                  </a:lnTo>
                  <a:lnTo>
                    <a:pt x="2109" y="427"/>
                  </a:lnTo>
                  <a:lnTo>
                    <a:pt x="2093" y="442"/>
                  </a:lnTo>
                  <a:lnTo>
                    <a:pt x="2080" y="458"/>
                  </a:lnTo>
                  <a:lnTo>
                    <a:pt x="2070" y="473"/>
                  </a:lnTo>
                  <a:lnTo>
                    <a:pt x="2062" y="485"/>
                  </a:lnTo>
                  <a:lnTo>
                    <a:pt x="2057" y="496"/>
                  </a:lnTo>
                  <a:lnTo>
                    <a:pt x="2053" y="503"/>
                  </a:lnTo>
                  <a:lnTo>
                    <a:pt x="2052" y="508"/>
                  </a:lnTo>
                  <a:lnTo>
                    <a:pt x="2051" y="515"/>
                  </a:lnTo>
                  <a:lnTo>
                    <a:pt x="2050" y="527"/>
                  </a:lnTo>
                  <a:lnTo>
                    <a:pt x="2048" y="541"/>
                  </a:lnTo>
                  <a:lnTo>
                    <a:pt x="2046" y="556"/>
                  </a:lnTo>
                  <a:lnTo>
                    <a:pt x="2042" y="572"/>
                  </a:lnTo>
                  <a:lnTo>
                    <a:pt x="2038" y="584"/>
                  </a:lnTo>
                  <a:lnTo>
                    <a:pt x="2030" y="593"/>
                  </a:lnTo>
                  <a:lnTo>
                    <a:pt x="2018" y="603"/>
                  </a:lnTo>
                  <a:lnTo>
                    <a:pt x="2010" y="612"/>
                  </a:lnTo>
                  <a:lnTo>
                    <a:pt x="2004" y="616"/>
                  </a:lnTo>
                  <a:lnTo>
                    <a:pt x="1995" y="619"/>
                  </a:lnTo>
                  <a:lnTo>
                    <a:pt x="1988" y="619"/>
                  </a:lnTo>
                  <a:lnTo>
                    <a:pt x="1976" y="620"/>
                  </a:lnTo>
                  <a:lnTo>
                    <a:pt x="1961" y="621"/>
                  </a:lnTo>
                  <a:lnTo>
                    <a:pt x="1944" y="622"/>
                  </a:lnTo>
                  <a:lnTo>
                    <a:pt x="1927" y="624"/>
                  </a:lnTo>
                  <a:lnTo>
                    <a:pt x="1912" y="626"/>
                  </a:lnTo>
                  <a:lnTo>
                    <a:pt x="1898" y="627"/>
                  </a:lnTo>
                  <a:lnTo>
                    <a:pt x="1890" y="627"/>
                  </a:lnTo>
                  <a:lnTo>
                    <a:pt x="1886" y="629"/>
                  </a:lnTo>
                  <a:lnTo>
                    <a:pt x="1888" y="631"/>
                  </a:lnTo>
                  <a:lnTo>
                    <a:pt x="1891" y="638"/>
                  </a:lnTo>
                  <a:lnTo>
                    <a:pt x="1896" y="649"/>
                  </a:lnTo>
                  <a:lnTo>
                    <a:pt x="1902" y="661"/>
                  </a:lnTo>
                  <a:lnTo>
                    <a:pt x="1908" y="673"/>
                  </a:lnTo>
                  <a:lnTo>
                    <a:pt x="1914" y="684"/>
                  </a:lnTo>
                  <a:lnTo>
                    <a:pt x="1919" y="691"/>
                  </a:lnTo>
                  <a:lnTo>
                    <a:pt x="1919" y="699"/>
                  </a:lnTo>
                  <a:lnTo>
                    <a:pt x="1917" y="708"/>
                  </a:lnTo>
                  <a:lnTo>
                    <a:pt x="1911" y="722"/>
                  </a:lnTo>
                  <a:lnTo>
                    <a:pt x="1902" y="737"/>
                  </a:lnTo>
                  <a:lnTo>
                    <a:pt x="1892" y="753"/>
                  </a:lnTo>
                  <a:lnTo>
                    <a:pt x="1882" y="769"/>
                  </a:lnTo>
                  <a:lnTo>
                    <a:pt x="1872" y="783"/>
                  </a:lnTo>
                  <a:lnTo>
                    <a:pt x="1862" y="794"/>
                  </a:lnTo>
                  <a:lnTo>
                    <a:pt x="1855" y="803"/>
                  </a:lnTo>
                  <a:lnTo>
                    <a:pt x="1846" y="812"/>
                  </a:lnTo>
                  <a:lnTo>
                    <a:pt x="1838" y="826"/>
                  </a:lnTo>
                  <a:lnTo>
                    <a:pt x="1828" y="841"/>
                  </a:lnTo>
                  <a:lnTo>
                    <a:pt x="1819" y="858"/>
                  </a:lnTo>
                  <a:lnTo>
                    <a:pt x="1810" y="875"/>
                  </a:lnTo>
                  <a:lnTo>
                    <a:pt x="1803" y="890"/>
                  </a:lnTo>
                  <a:lnTo>
                    <a:pt x="1797" y="903"/>
                  </a:lnTo>
                  <a:lnTo>
                    <a:pt x="1794" y="911"/>
                  </a:lnTo>
                  <a:lnTo>
                    <a:pt x="1791" y="917"/>
                  </a:lnTo>
                  <a:lnTo>
                    <a:pt x="1784" y="925"/>
                  </a:lnTo>
                  <a:lnTo>
                    <a:pt x="1774" y="933"/>
                  </a:lnTo>
                  <a:lnTo>
                    <a:pt x="1763" y="942"/>
                  </a:lnTo>
                  <a:lnTo>
                    <a:pt x="1750" y="949"/>
                  </a:lnTo>
                  <a:lnTo>
                    <a:pt x="1738" y="955"/>
                  </a:lnTo>
                  <a:lnTo>
                    <a:pt x="1726" y="959"/>
                  </a:lnTo>
                  <a:lnTo>
                    <a:pt x="1716" y="959"/>
                  </a:lnTo>
                  <a:lnTo>
                    <a:pt x="1709" y="956"/>
                  </a:lnTo>
                  <a:lnTo>
                    <a:pt x="1700" y="951"/>
                  </a:lnTo>
                  <a:lnTo>
                    <a:pt x="1689" y="948"/>
                  </a:lnTo>
                  <a:lnTo>
                    <a:pt x="1675" y="945"/>
                  </a:lnTo>
                  <a:lnTo>
                    <a:pt x="1659" y="943"/>
                  </a:lnTo>
                  <a:lnTo>
                    <a:pt x="1645" y="940"/>
                  </a:lnTo>
                  <a:lnTo>
                    <a:pt x="1631" y="936"/>
                  </a:lnTo>
                  <a:lnTo>
                    <a:pt x="1620" y="930"/>
                  </a:lnTo>
                  <a:lnTo>
                    <a:pt x="1613" y="921"/>
                  </a:lnTo>
                  <a:lnTo>
                    <a:pt x="1605" y="898"/>
                  </a:lnTo>
                  <a:lnTo>
                    <a:pt x="1596" y="873"/>
                  </a:lnTo>
                  <a:lnTo>
                    <a:pt x="1588" y="850"/>
                  </a:lnTo>
                  <a:lnTo>
                    <a:pt x="1574" y="828"/>
                  </a:lnTo>
                  <a:lnTo>
                    <a:pt x="1566" y="820"/>
                  </a:lnTo>
                  <a:lnTo>
                    <a:pt x="1553" y="813"/>
                  </a:lnTo>
                  <a:lnTo>
                    <a:pt x="1537" y="809"/>
                  </a:lnTo>
                  <a:lnTo>
                    <a:pt x="1519" y="805"/>
                  </a:lnTo>
                  <a:lnTo>
                    <a:pt x="1502" y="801"/>
                  </a:lnTo>
                  <a:lnTo>
                    <a:pt x="1484" y="798"/>
                  </a:lnTo>
                  <a:lnTo>
                    <a:pt x="1468" y="793"/>
                  </a:lnTo>
                  <a:lnTo>
                    <a:pt x="1454" y="787"/>
                  </a:lnTo>
                  <a:lnTo>
                    <a:pt x="1440" y="783"/>
                  </a:lnTo>
                  <a:lnTo>
                    <a:pt x="1427" y="784"/>
                  </a:lnTo>
                  <a:lnTo>
                    <a:pt x="1414" y="792"/>
                  </a:lnTo>
                  <a:lnTo>
                    <a:pt x="1400" y="801"/>
                  </a:lnTo>
                  <a:lnTo>
                    <a:pt x="1387" y="810"/>
                  </a:lnTo>
                  <a:lnTo>
                    <a:pt x="1374" y="818"/>
                  </a:lnTo>
                  <a:lnTo>
                    <a:pt x="1362" y="822"/>
                  </a:lnTo>
                  <a:lnTo>
                    <a:pt x="1351" y="821"/>
                  </a:lnTo>
                  <a:lnTo>
                    <a:pt x="1344" y="815"/>
                  </a:lnTo>
                  <a:lnTo>
                    <a:pt x="1337" y="804"/>
                  </a:lnTo>
                  <a:lnTo>
                    <a:pt x="1334" y="791"/>
                  </a:lnTo>
                  <a:lnTo>
                    <a:pt x="1331" y="776"/>
                  </a:lnTo>
                  <a:lnTo>
                    <a:pt x="1329" y="759"/>
                  </a:lnTo>
                  <a:lnTo>
                    <a:pt x="1327" y="742"/>
                  </a:lnTo>
                  <a:lnTo>
                    <a:pt x="1322" y="730"/>
                  </a:lnTo>
                  <a:lnTo>
                    <a:pt x="1313" y="719"/>
                  </a:lnTo>
                  <a:lnTo>
                    <a:pt x="1302" y="712"/>
                  </a:lnTo>
                  <a:lnTo>
                    <a:pt x="1290" y="706"/>
                  </a:lnTo>
                  <a:lnTo>
                    <a:pt x="1277" y="701"/>
                  </a:lnTo>
                  <a:lnTo>
                    <a:pt x="1266" y="699"/>
                  </a:lnTo>
                  <a:lnTo>
                    <a:pt x="1256" y="696"/>
                  </a:lnTo>
                  <a:lnTo>
                    <a:pt x="1250" y="695"/>
                  </a:lnTo>
                  <a:lnTo>
                    <a:pt x="1244" y="693"/>
                  </a:lnTo>
                  <a:lnTo>
                    <a:pt x="1235" y="687"/>
                  </a:lnTo>
                  <a:lnTo>
                    <a:pt x="1221" y="679"/>
                  </a:lnTo>
                  <a:lnTo>
                    <a:pt x="1208" y="670"/>
                  </a:lnTo>
                  <a:lnTo>
                    <a:pt x="1195" y="659"/>
                  </a:lnTo>
                  <a:lnTo>
                    <a:pt x="1181" y="648"/>
                  </a:lnTo>
                  <a:lnTo>
                    <a:pt x="1173" y="636"/>
                  </a:lnTo>
                  <a:lnTo>
                    <a:pt x="1168" y="625"/>
                  </a:lnTo>
                  <a:lnTo>
                    <a:pt x="1162" y="612"/>
                  </a:lnTo>
                  <a:lnTo>
                    <a:pt x="1151" y="601"/>
                  </a:lnTo>
                  <a:lnTo>
                    <a:pt x="1138" y="590"/>
                  </a:lnTo>
                  <a:lnTo>
                    <a:pt x="1123" y="579"/>
                  </a:lnTo>
                  <a:lnTo>
                    <a:pt x="1111" y="568"/>
                  </a:lnTo>
                  <a:lnTo>
                    <a:pt x="1100" y="555"/>
                  </a:lnTo>
                  <a:lnTo>
                    <a:pt x="1091" y="544"/>
                  </a:lnTo>
                  <a:lnTo>
                    <a:pt x="1075" y="534"/>
                  </a:lnTo>
                  <a:lnTo>
                    <a:pt x="1053" y="525"/>
                  </a:lnTo>
                  <a:lnTo>
                    <a:pt x="1030" y="516"/>
                  </a:lnTo>
                  <a:lnTo>
                    <a:pt x="1007" y="506"/>
                  </a:lnTo>
                  <a:lnTo>
                    <a:pt x="986" y="498"/>
                  </a:lnTo>
                  <a:lnTo>
                    <a:pt x="969" y="488"/>
                  </a:lnTo>
                  <a:lnTo>
                    <a:pt x="958" y="480"/>
                  </a:lnTo>
                  <a:lnTo>
                    <a:pt x="947" y="465"/>
                  </a:lnTo>
                  <a:lnTo>
                    <a:pt x="938" y="454"/>
                  </a:lnTo>
                  <a:lnTo>
                    <a:pt x="931" y="442"/>
                  </a:lnTo>
                  <a:lnTo>
                    <a:pt x="928" y="428"/>
                  </a:lnTo>
                  <a:lnTo>
                    <a:pt x="926" y="410"/>
                  </a:lnTo>
                  <a:lnTo>
                    <a:pt x="928" y="383"/>
                  </a:lnTo>
                  <a:lnTo>
                    <a:pt x="934" y="358"/>
                  </a:lnTo>
                  <a:lnTo>
                    <a:pt x="941" y="335"/>
                  </a:lnTo>
                  <a:lnTo>
                    <a:pt x="948" y="317"/>
                  </a:lnTo>
                  <a:lnTo>
                    <a:pt x="948" y="309"/>
                  </a:lnTo>
                  <a:lnTo>
                    <a:pt x="943" y="302"/>
                  </a:lnTo>
                  <a:lnTo>
                    <a:pt x="934" y="294"/>
                  </a:lnTo>
                  <a:lnTo>
                    <a:pt x="923" y="286"/>
                  </a:lnTo>
                  <a:lnTo>
                    <a:pt x="911" y="279"/>
                  </a:lnTo>
                  <a:lnTo>
                    <a:pt x="900" y="272"/>
                  </a:lnTo>
                  <a:lnTo>
                    <a:pt x="891" y="266"/>
                  </a:lnTo>
                  <a:lnTo>
                    <a:pt x="888" y="260"/>
                  </a:lnTo>
                  <a:lnTo>
                    <a:pt x="889" y="254"/>
                  </a:lnTo>
                  <a:lnTo>
                    <a:pt x="894" y="249"/>
                  </a:lnTo>
                  <a:lnTo>
                    <a:pt x="901" y="245"/>
                  </a:lnTo>
                  <a:lnTo>
                    <a:pt x="908" y="239"/>
                  </a:lnTo>
                  <a:lnTo>
                    <a:pt x="917" y="233"/>
                  </a:lnTo>
                  <a:lnTo>
                    <a:pt x="923" y="225"/>
                  </a:lnTo>
                  <a:lnTo>
                    <a:pt x="923" y="217"/>
                  </a:lnTo>
                  <a:lnTo>
                    <a:pt x="919" y="208"/>
                  </a:lnTo>
                  <a:lnTo>
                    <a:pt x="912" y="197"/>
                  </a:lnTo>
                  <a:lnTo>
                    <a:pt x="902" y="185"/>
                  </a:lnTo>
                  <a:lnTo>
                    <a:pt x="893" y="173"/>
                  </a:lnTo>
                  <a:lnTo>
                    <a:pt x="884" y="162"/>
                  </a:lnTo>
                  <a:lnTo>
                    <a:pt x="873" y="178"/>
                  </a:lnTo>
                  <a:lnTo>
                    <a:pt x="862" y="192"/>
                  </a:lnTo>
                  <a:lnTo>
                    <a:pt x="851" y="203"/>
                  </a:lnTo>
                  <a:lnTo>
                    <a:pt x="843" y="211"/>
                  </a:lnTo>
                  <a:lnTo>
                    <a:pt x="837" y="214"/>
                  </a:lnTo>
                  <a:lnTo>
                    <a:pt x="830" y="217"/>
                  </a:lnTo>
                  <a:lnTo>
                    <a:pt x="822" y="228"/>
                  </a:lnTo>
                  <a:lnTo>
                    <a:pt x="815" y="242"/>
                  </a:lnTo>
                  <a:lnTo>
                    <a:pt x="808" y="259"/>
                  </a:lnTo>
                  <a:lnTo>
                    <a:pt x="803" y="274"/>
                  </a:lnTo>
                  <a:lnTo>
                    <a:pt x="801" y="288"/>
                  </a:lnTo>
                  <a:lnTo>
                    <a:pt x="802" y="300"/>
                  </a:lnTo>
                  <a:lnTo>
                    <a:pt x="810" y="312"/>
                  </a:lnTo>
                  <a:lnTo>
                    <a:pt x="821" y="325"/>
                  </a:lnTo>
                  <a:lnTo>
                    <a:pt x="832" y="338"/>
                  </a:lnTo>
                  <a:lnTo>
                    <a:pt x="841" y="352"/>
                  </a:lnTo>
                  <a:lnTo>
                    <a:pt x="844" y="365"/>
                  </a:lnTo>
                  <a:lnTo>
                    <a:pt x="842" y="387"/>
                  </a:lnTo>
                  <a:lnTo>
                    <a:pt x="836" y="411"/>
                  </a:lnTo>
                  <a:lnTo>
                    <a:pt x="828" y="435"/>
                  </a:lnTo>
                  <a:lnTo>
                    <a:pt x="820" y="459"/>
                  </a:lnTo>
                  <a:lnTo>
                    <a:pt x="819" y="473"/>
                  </a:lnTo>
                  <a:lnTo>
                    <a:pt x="824" y="486"/>
                  </a:lnTo>
                  <a:lnTo>
                    <a:pt x="832" y="502"/>
                  </a:lnTo>
                  <a:lnTo>
                    <a:pt x="843" y="516"/>
                  </a:lnTo>
                  <a:lnTo>
                    <a:pt x="855" y="532"/>
                  </a:lnTo>
                  <a:lnTo>
                    <a:pt x="868" y="547"/>
                  </a:lnTo>
                  <a:lnTo>
                    <a:pt x="880" y="563"/>
                  </a:lnTo>
                  <a:lnTo>
                    <a:pt x="895" y="583"/>
                  </a:lnTo>
                  <a:lnTo>
                    <a:pt x="907" y="602"/>
                  </a:lnTo>
                  <a:lnTo>
                    <a:pt x="919" y="620"/>
                  </a:lnTo>
                  <a:lnTo>
                    <a:pt x="931" y="636"/>
                  </a:lnTo>
                  <a:lnTo>
                    <a:pt x="941" y="648"/>
                  </a:lnTo>
                  <a:lnTo>
                    <a:pt x="948" y="654"/>
                  </a:lnTo>
                  <a:lnTo>
                    <a:pt x="957" y="659"/>
                  </a:lnTo>
                  <a:lnTo>
                    <a:pt x="967" y="666"/>
                  </a:lnTo>
                  <a:lnTo>
                    <a:pt x="978" y="674"/>
                  </a:lnTo>
                  <a:lnTo>
                    <a:pt x="988" y="685"/>
                  </a:lnTo>
                  <a:lnTo>
                    <a:pt x="994" y="697"/>
                  </a:lnTo>
                  <a:lnTo>
                    <a:pt x="995" y="711"/>
                  </a:lnTo>
                  <a:lnTo>
                    <a:pt x="996" y="723"/>
                  </a:lnTo>
                  <a:lnTo>
                    <a:pt x="1000" y="734"/>
                  </a:lnTo>
                  <a:lnTo>
                    <a:pt x="1007" y="743"/>
                  </a:lnTo>
                  <a:lnTo>
                    <a:pt x="1015" y="752"/>
                  </a:lnTo>
                  <a:lnTo>
                    <a:pt x="1019" y="760"/>
                  </a:lnTo>
                  <a:lnTo>
                    <a:pt x="1022" y="768"/>
                  </a:lnTo>
                  <a:lnTo>
                    <a:pt x="1021" y="780"/>
                  </a:lnTo>
                  <a:lnTo>
                    <a:pt x="1017" y="788"/>
                  </a:lnTo>
                  <a:lnTo>
                    <a:pt x="1013" y="793"/>
                  </a:lnTo>
                  <a:lnTo>
                    <a:pt x="1012" y="795"/>
                  </a:lnTo>
                  <a:lnTo>
                    <a:pt x="1013" y="797"/>
                  </a:lnTo>
                  <a:lnTo>
                    <a:pt x="1017" y="801"/>
                  </a:lnTo>
                  <a:lnTo>
                    <a:pt x="1022" y="809"/>
                  </a:lnTo>
                  <a:lnTo>
                    <a:pt x="1028" y="816"/>
                  </a:lnTo>
                  <a:lnTo>
                    <a:pt x="1033" y="824"/>
                  </a:lnTo>
                  <a:lnTo>
                    <a:pt x="1035" y="832"/>
                  </a:lnTo>
                  <a:lnTo>
                    <a:pt x="1038" y="841"/>
                  </a:lnTo>
                  <a:lnTo>
                    <a:pt x="1038" y="853"/>
                  </a:lnTo>
                  <a:lnTo>
                    <a:pt x="1035" y="867"/>
                  </a:lnTo>
                  <a:lnTo>
                    <a:pt x="1032" y="879"/>
                  </a:lnTo>
                  <a:lnTo>
                    <a:pt x="1026" y="888"/>
                  </a:lnTo>
                  <a:lnTo>
                    <a:pt x="1022" y="897"/>
                  </a:lnTo>
                  <a:lnTo>
                    <a:pt x="1021" y="909"/>
                  </a:lnTo>
                  <a:lnTo>
                    <a:pt x="1021" y="924"/>
                  </a:lnTo>
                  <a:lnTo>
                    <a:pt x="1022" y="939"/>
                  </a:lnTo>
                  <a:lnTo>
                    <a:pt x="1024" y="956"/>
                  </a:lnTo>
                  <a:lnTo>
                    <a:pt x="1027" y="972"/>
                  </a:lnTo>
                  <a:lnTo>
                    <a:pt x="1028" y="984"/>
                  </a:lnTo>
                  <a:lnTo>
                    <a:pt x="1029" y="994"/>
                  </a:lnTo>
                  <a:lnTo>
                    <a:pt x="1029" y="1011"/>
                  </a:lnTo>
                  <a:lnTo>
                    <a:pt x="1033" y="1031"/>
                  </a:lnTo>
                  <a:lnTo>
                    <a:pt x="1035" y="1054"/>
                  </a:lnTo>
                  <a:lnTo>
                    <a:pt x="1039" y="1061"/>
                  </a:lnTo>
                  <a:lnTo>
                    <a:pt x="1047" y="1071"/>
                  </a:lnTo>
                  <a:lnTo>
                    <a:pt x="1059" y="1084"/>
                  </a:lnTo>
                  <a:lnTo>
                    <a:pt x="1074" y="1099"/>
                  </a:lnTo>
                  <a:lnTo>
                    <a:pt x="1091" y="1115"/>
                  </a:lnTo>
                  <a:lnTo>
                    <a:pt x="1109" y="1131"/>
                  </a:lnTo>
                  <a:lnTo>
                    <a:pt x="1127" y="1147"/>
                  </a:lnTo>
                  <a:lnTo>
                    <a:pt x="1145" y="1162"/>
                  </a:lnTo>
                  <a:lnTo>
                    <a:pt x="1161" y="1176"/>
                  </a:lnTo>
                  <a:lnTo>
                    <a:pt x="1174" y="1187"/>
                  </a:lnTo>
                  <a:lnTo>
                    <a:pt x="1184" y="1196"/>
                  </a:lnTo>
                  <a:lnTo>
                    <a:pt x="0" y="11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CD49"/>
            </a:solidFill>
            <a:ln w="0">
              <a:solidFill>
                <a:srgbClr val="A9CD4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36" name="Freeform 235"/>
            <p:cNvSpPr>
              <a:spLocks/>
            </p:cNvSpPr>
            <p:nvPr/>
          </p:nvSpPr>
          <p:spPr bwMode="auto">
            <a:xfrm>
              <a:off x="2526" y="3694"/>
              <a:ext cx="34" cy="33"/>
            </a:xfrm>
            <a:custGeom>
              <a:avLst/>
              <a:gdLst>
                <a:gd name="T0" fmla="*/ 84 w 167"/>
                <a:gd name="T1" fmla="*/ 0 h 165"/>
                <a:gd name="T2" fmla="*/ 105 w 167"/>
                <a:gd name="T3" fmla="*/ 2 h 165"/>
                <a:gd name="T4" fmla="*/ 126 w 167"/>
                <a:gd name="T5" fmla="*/ 10 h 165"/>
                <a:gd name="T6" fmla="*/ 143 w 167"/>
                <a:gd name="T7" fmla="*/ 24 h 165"/>
                <a:gd name="T8" fmla="*/ 155 w 167"/>
                <a:gd name="T9" fmla="*/ 41 h 165"/>
                <a:gd name="T10" fmla="*/ 163 w 167"/>
                <a:gd name="T11" fmla="*/ 60 h 165"/>
                <a:gd name="T12" fmla="*/ 167 w 167"/>
                <a:gd name="T13" fmla="*/ 83 h 165"/>
                <a:gd name="T14" fmla="*/ 163 w 167"/>
                <a:gd name="T15" fmla="*/ 105 h 165"/>
                <a:gd name="T16" fmla="*/ 155 w 167"/>
                <a:gd name="T17" fmla="*/ 124 h 165"/>
                <a:gd name="T18" fmla="*/ 143 w 167"/>
                <a:gd name="T19" fmla="*/ 141 h 165"/>
                <a:gd name="T20" fmla="*/ 126 w 167"/>
                <a:gd name="T21" fmla="*/ 154 h 165"/>
                <a:gd name="T22" fmla="*/ 105 w 167"/>
                <a:gd name="T23" fmla="*/ 163 h 165"/>
                <a:gd name="T24" fmla="*/ 84 w 167"/>
                <a:gd name="T25" fmla="*/ 165 h 165"/>
                <a:gd name="T26" fmla="*/ 62 w 167"/>
                <a:gd name="T27" fmla="*/ 163 h 165"/>
                <a:gd name="T28" fmla="*/ 41 w 167"/>
                <a:gd name="T29" fmla="*/ 154 h 165"/>
                <a:gd name="T30" fmla="*/ 26 w 167"/>
                <a:gd name="T31" fmla="*/ 141 h 165"/>
                <a:gd name="T32" fmla="*/ 12 w 167"/>
                <a:gd name="T33" fmla="*/ 124 h 165"/>
                <a:gd name="T34" fmla="*/ 4 w 167"/>
                <a:gd name="T35" fmla="*/ 105 h 165"/>
                <a:gd name="T36" fmla="*/ 0 w 167"/>
                <a:gd name="T37" fmla="*/ 83 h 165"/>
                <a:gd name="T38" fmla="*/ 4 w 167"/>
                <a:gd name="T39" fmla="*/ 60 h 165"/>
                <a:gd name="T40" fmla="*/ 12 w 167"/>
                <a:gd name="T41" fmla="*/ 41 h 165"/>
                <a:gd name="T42" fmla="*/ 26 w 167"/>
                <a:gd name="T43" fmla="*/ 24 h 165"/>
                <a:gd name="T44" fmla="*/ 41 w 167"/>
                <a:gd name="T45" fmla="*/ 10 h 165"/>
                <a:gd name="T46" fmla="*/ 62 w 167"/>
                <a:gd name="T47" fmla="*/ 2 h 165"/>
                <a:gd name="T48" fmla="*/ 84 w 167"/>
                <a:gd name="T4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5">
                  <a:moveTo>
                    <a:pt x="84" y="0"/>
                  </a:moveTo>
                  <a:lnTo>
                    <a:pt x="105" y="2"/>
                  </a:lnTo>
                  <a:lnTo>
                    <a:pt x="126" y="10"/>
                  </a:lnTo>
                  <a:lnTo>
                    <a:pt x="143" y="24"/>
                  </a:lnTo>
                  <a:lnTo>
                    <a:pt x="155" y="41"/>
                  </a:lnTo>
                  <a:lnTo>
                    <a:pt x="163" y="60"/>
                  </a:lnTo>
                  <a:lnTo>
                    <a:pt x="167" y="83"/>
                  </a:lnTo>
                  <a:lnTo>
                    <a:pt x="163" y="105"/>
                  </a:lnTo>
                  <a:lnTo>
                    <a:pt x="155" y="124"/>
                  </a:lnTo>
                  <a:lnTo>
                    <a:pt x="143" y="141"/>
                  </a:lnTo>
                  <a:lnTo>
                    <a:pt x="126" y="154"/>
                  </a:lnTo>
                  <a:lnTo>
                    <a:pt x="105" y="163"/>
                  </a:lnTo>
                  <a:lnTo>
                    <a:pt x="84" y="165"/>
                  </a:lnTo>
                  <a:lnTo>
                    <a:pt x="62" y="163"/>
                  </a:lnTo>
                  <a:lnTo>
                    <a:pt x="41" y="154"/>
                  </a:lnTo>
                  <a:lnTo>
                    <a:pt x="26" y="141"/>
                  </a:lnTo>
                  <a:lnTo>
                    <a:pt x="12" y="124"/>
                  </a:lnTo>
                  <a:lnTo>
                    <a:pt x="4" y="105"/>
                  </a:lnTo>
                  <a:lnTo>
                    <a:pt x="0" y="83"/>
                  </a:lnTo>
                  <a:lnTo>
                    <a:pt x="4" y="60"/>
                  </a:lnTo>
                  <a:lnTo>
                    <a:pt x="12" y="41"/>
                  </a:lnTo>
                  <a:lnTo>
                    <a:pt x="26" y="24"/>
                  </a:lnTo>
                  <a:lnTo>
                    <a:pt x="41" y="10"/>
                  </a:lnTo>
                  <a:lnTo>
                    <a:pt x="62" y="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37" name="Freeform 236"/>
            <p:cNvSpPr>
              <a:spLocks noEditPoints="1"/>
            </p:cNvSpPr>
            <p:nvPr/>
          </p:nvSpPr>
          <p:spPr bwMode="auto">
            <a:xfrm>
              <a:off x="2408" y="3665"/>
              <a:ext cx="401" cy="64"/>
            </a:xfrm>
            <a:custGeom>
              <a:avLst/>
              <a:gdLst>
                <a:gd name="T0" fmla="*/ 1666 w 2004"/>
                <a:gd name="T1" fmla="*/ 0 h 322"/>
                <a:gd name="T2" fmla="*/ 2004 w 2004"/>
                <a:gd name="T3" fmla="*/ 0 h 322"/>
                <a:gd name="T4" fmla="*/ 2004 w 2004"/>
                <a:gd name="T5" fmla="*/ 322 h 322"/>
                <a:gd name="T6" fmla="*/ 1666 w 2004"/>
                <a:gd name="T7" fmla="*/ 322 h 322"/>
                <a:gd name="T8" fmla="*/ 1666 w 2004"/>
                <a:gd name="T9" fmla="*/ 0 h 322"/>
                <a:gd name="T10" fmla="*/ 1111 w 2004"/>
                <a:gd name="T11" fmla="*/ 0 h 322"/>
                <a:gd name="T12" fmla="*/ 1448 w 2004"/>
                <a:gd name="T13" fmla="*/ 0 h 322"/>
                <a:gd name="T14" fmla="*/ 1448 w 2004"/>
                <a:gd name="T15" fmla="*/ 322 h 322"/>
                <a:gd name="T16" fmla="*/ 1111 w 2004"/>
                <a:gd name="T17" fmla="*/ 322 h 322"/>
                <a:gd name="T18" fmla="*/ 1111 w 2004"/>
                <a:gd name="T19" fmla="*/ 0 h 322"/>
                <a:gd name="T20" fmla="*/ 556 w 2004"/>
                <a:gd name="T21" fmla="*/ 0 h 322"/>
                <a:gd name="T22" fmla="*/ 893 w 2004"/>
                <a:gd name="T23" fmla="*/ 0 h 322"/>
                <a:gd name="T24" fmla="*/ 893 w 2004"/>
                <a:gd name="T25" fmla="*/ 322 h 322"/>
                <a:gd name="T26" fmla="*/ 556 w 2004"/>
                <a:gd name="T27" fmla="*/ 322 h 322"/>
                <a:gd name="T28" fmla="*/ 556 w 2004"/>
                <a:gd name="T29" fmla="*/ 0 h 322"/>
                <a:gd name="T30" fmla="*/ 0 w 2004"/>
                <a:gd name="T31" fmla="*/ 0 h 322"/>
                <a:gd name="T32" fmla="*/ 338 w 2004"/>
                <a:gd name="T33" fmla="*/ 0 h 322"/>
                <a:gd name="T34" fmla="*/ 338 w 2004"/>
                <a:gd name="T35" fmla="*/ 322 h 322"/>
                <a:gd name="T36" fmla="*/ 0 w 2004"/>
                <a:gd name="T37" fmla="*/ 322 h 322"/>
                <a:gd name="T38" fmla="*/ 0 w 2004"/>
                <a:gd name="T39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04" h="322">
                  <a:moveTo>
                    <a:pt x="1666" y="0"/>
                  </a:moveTo>
                  <a:lnTo>
                    <a:pt x="2004" y="0"/>
                  </a:lnTo>
                  <a:lnTo>
                    <a:pt x="2004" y="322"/>
                  </a:lnTo>
                  <a:lnTo>
                    <a:pt x="1666" y="322"/>
                  </a:lnTo>
                  <a:lnTo>
                    <a:pt x="1666" y="0"/>
                  </a:lnTo>
                  <a:close/>
                  <a:moveTo>
                    <a:pt x="1111" y="0"/>
                  </a:moveTo>
                  <a:lnTo>
                    <a:pt x="1448" y="0"/>
                  </a:lnTo>
                  <a:lnTo>
                    <a:pt x="1448" y="322"/>
                  </a:lnTo>
                  <a:lnTo>
                    <a:pt x="1111" y="322"/>
                  </a:lnTo>
                  <a:lnTo>
                    <a:pt x="1111" y="0"/>
                  </a:lnTo>
                  <a:close/>
                  <a:moveTo>
                    <a:pt x="556" y="0"/>
                  </a:moveTo>
                  <a:lnTo>
                    <a:pt x="893" y="0"/>
                  </a:lnTo>
                  <a:lnTo>
                    <a:pt x="893" y="322"/>
                  </a:lnTo>
                  <a:lnTo>
                    <a:pt x="556" y="322"/>
                  </a:lnTo>
                  <a:lnTo>
                    <a:pt x="556" y="0"/>
                  </a:lnTo>
                  <a:close/>
                  <a:moveTo>
                    <a:pt x="0" y="0"/>
                  </a:moveTo>
                  <a:lnTo>
                    <a:pt x="338" y="0"/>
                  </a:lnTo>
                  <a:lnTo>
                    <a:pt x="338" y="322"/>
                  </a:lnTo>
                  <a:lnTo>
                    <a:pt x="0" y="3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38" name="Rectangle 237"/>
            <p:cNvSpPr>
              <a:spLocks noChangeArrowheads="1"/>
            </p:cNvSpPr>
            <p:nvPr/>
          </p:nvSpPr>
          <p:spPr bwMode="auto">
            <a:xfrm>
              <a:off x="2531" y="3677"/>
              <a:ext cx="44" cy="40"/>
            </a:xfrm>
            <a:prstGeom prst="rect">
              <a:avLst/>
            </a:prstGeom>
            <a:solidFill>
              <a:srgbClr val="00BAF2"/>
            </a:solidFill>
            <a:ln w="0">
              <a:solidFill>
                <a:srgbClr val="00BA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39" name="Rectangle 238"/>
            <p:cNvSpPr>
              <a:spLocks noChangeArrowheads="1"/>
            </p:cNvSpPr>
            <p:nvPr/>
          </p:nvSpPr>
          <p:spPr bwMode="auto">
            <a:xfrm>
              <a:off x="2642" y="3677"/>
              <a:ext cx="44" cy="40"/>
            </a:xfrm>
            <a:prstGeom prst="rect">
              <a:avLst/>
            </a:prstGeom>
            <a:solidFill>
              <a:srgbClr val="1884F5"/>
            </a:solidFill>
            <a:ln w="0">
              <a:solidFill>
                <a:srgbClr val="3E87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40" name="Freeform 239"/>
            <p:cNvSpPr>
              <a:spLocks noEditPoints="1"/>
            </p:cNvSpPr>
            <p:nvPr/>
          </p:nvSpPr>
          <p:spPr bwMode="auto">
            <a:xfrm>
              <a:off x="2391" y="3525"/>
              <a:ext cx="406" cy="192"/>
            </a:xfrm>
            <a:custGeom>
              <a:avLst/>
              <a:gdLst>
                <a:gd name="T0" fmla="*/ 2029 w 2029"/>
                <a:gd name="T1" fmla="*/ 961 h 961"/>
                <a:gd name="T2" fmla="*/ 145 w 2029"/>
                <a:gd name="T3" fmla="*/ 761 h 961"/>
                <a:gd name="T4" fmla="*/ 145 w 2029"/>
                <a:gd name="T5" fmla="*/ 961 h 961"/>
                <a:gd name="T6" fmla="*/ 1851 w 2029"/>
                <a:gd name="T7" fmla="*/ 478 h 961"/>
                <a:gd name="T8" fmla="*/ 1884 w 2029"/>
                <a:gd name="T9" fmla="*/ 510 h 961"/>
                <a:gd name="T10" fmla="*/ 1876 w 2029"/>
                <a:gd name="T11" fmla="*/ 558 h 961"/>
                <a:gd name="T12" fmla="*/ 1835 w 2029"/>
                <a:gd name="T13" fmla="*/ 578 h 961"/>
                <a:gd name="T14" fmla="*/ 1793 w 2029"/>
                <a:gd name="T15" fmla="*/ 558 h 961"/>
                <a:gd name="T16" fmla="*/ 1786 w 2029"/>
                <a:gd name="T17" fmla="*/ 510 h 961"/>
                <a:gd name="T18" fmla="*/ 1818 w 2029"/>
                <a:gd name="T19" fmla="*/ 478 h 961"/>
                <a:gd name="T20" fmla="*/ 1184 w 2029"/>
                <a:gd name="T21" fmla="*/ 427 h 961"/>
                <a:gd name="T22" fmla="*/ 1216 w 2029"/>
                <a:gd name="T23" fmla="*/ 460 h 961"/>
                <a:gd name="T24" fmla="*/ 1209 w 2029"/>
                <a:gd name="T25" fmla="*/ 507 h 961"/>
                <a:gd name="T26" fmla="*/ 1167 w 2029"/>
                <a:gd name="T27" fmla="*/ 529 h 961"/>
                <a:gd name="T28" fmla="*/ 1126 w 2029"/>
                <a:gd name="T29" fmla="*/ 507 h 961"/>
                <a:gd name="T30" fmla="*/ 1117 w 2029"/>
                <a:gd name="T31" fmla="*/ 460 h 961"/>
                <a:gd name="T32" fmla="*/ 1151 w 2029"/>
                <a:gd name="T33" fmla="*/ 427 h 961"/>
                <a:gd name="T34" fmla="*/ 1030 w 2029"/>
                <a:gd name="T35" fmla="*/ 294 h 961"/>
                <a:gd name="T36" fmla="*/ 1063 w 2029"/>
                <a:gd name="T37" fmla="*/ 327 h 961"/>
                <a:gd name="T38" fmla="*/ 1055 w 2029"/>
                <a:gd name="T39" fmla="*/ 374 h 961"/>
                <a:gd name="T40" fmla="*/ 1014 w 2029"/>
                <a:gd name="T41" fmla="*/ 396 h 961"/>
                <a:gd name="T42" fmla="*/ 972 w 2029"/>
                <a:gd name="T43" fmla="*/ 374 h 961"/>
                <a:gd name="T44" fmla="*/ 965 w 2029"/>
                <a:gd name="T45" fmla="*/ 327 h 961"/>
                <a:gd name="T46" fmla="*/ 997 w 2029"/>
                <a:gd name="T47" fmla="*/ 294 h 961"/>
                <a:gd name="T48" fmla="*/ 69 w 2029"/>
                <a:gd name="T49" fmla="*/ 105 h 961"/>
                <a:gd name="T50" fmla="*/ 101 w 2029"/>
                <a:gd name="T51" fmla="*/ 139 h 961"/>
                <a:gd name="T52" fmla="*/ 94 w 2029"/>
                <a:gd name="T53" fmla="*/ 185 h 961"/>
                <a:gd name="T54" fmla="*/ 52 w 2029"/>
                <a:gd name="T55" fmla="*/ 207 h 961"/>
                <a:gd name="T56" fmla="*/ 11 w 2029"/>
                <a:gd name="T57" fmla="*/ 185 h 961"/>
                <a:gd name="T58" fmla="*/ 2 w 2029"/>
                <a:gd name="T59" fmla="*/ 139 h 961"/>
                <a:gd name="T60" fmla="*/ 36 w 2029"/>
                <a:gd name="T61" fmla="*/ 105 h 961"/>
                <a:gd name="T62" fmla="*/ 1656 w 2029"/>
                <a:gd name="T63" fmla="*/ 53 h 961"/>
                <a:gd name="T64" fmla="*/ 1690 w 2029"/>
                <a:gd name="T65" fmla="*/ 86 h 961"/>
                <a:gd name="T66" fmla="*/ 1682 w 2029"/>
                <a:gd name="T67" fmla="*/ 133 h 961"/>
                <a:gd name="T68" fmla="*/ 1641 w 2029"/>
                <a:gd name="T69" fmla="*/ 154 h 961"/>
                <a:gd name="T70" fmla="*/ 1598 w 2029"/>
                <a:gd name="T71" fmla="*/ 133 h 961"/>
                <a:gd name="T72" fmla="*/ 1591 w 2029"/>
                <a:gd name="T73" fmla="*/ 86 h 961"/>
                <a:gd name="T74" fmla="*/ 1624 w 2029"/>
                <a:gd name="T75" fmla="*/ 53 h 961"/>
                <a:gd name="T76" fmla="*/ 902 w 2029"/>
                <a:gd name="T77" fmla="*/ 3 h 961"/>
                <a:gd name="T78" fmla="*/ 935 w 2029"/>
                <a:gd name="T79" fmla="*/ 35 h 961"/>
                <a:gd name="T80" fmla="*/ 927 w 2029"/>
                <a:gd name="T81" fmla="*/ 82 h 961"/>
                <a:gd name="T82" fmla="*/ 885 w 2029"/>
                <a:gd name="T83" fmla="*/ 104 h 961"/>
                <a:gd name="T84" fmla="*/ 844 w 2029"/>
                <a:gd name="T85" fmla="*/ 82 h 961"/>
                <a:gd name="T86" fmla="*/ 837 w 2029"/>
                <a:gd name="T87" fmla="*/ 35 h 961"/>
                <a:gd name="T88" fmla="*/ 869 w 2029"/>
                <a:gd name="T89" fmla="*/ 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9" h="961">
                  <a:moveTo>
                    <a:pt x="1811" y="761"/>
                  </a:moveTo>
                  <a:lnTo>
                    <a:pt x="2029" y="761"/>
                  </a:lnTo>
                  <a:lnTo>
                    <a:pt x="2029" y="961"/>
                  </a:lnTo>
                  <a:lnTo>
                    <a:pt x="1811" y="961"/>
                  </a:lnTo>
                  <a:lnTo>
                    <a:pt x="1811" y="761"/>
                  </a:lnTo>
                  <a:close/>
                  <a:moveTo>
                    <a:pt x="145" y="761"/>
                  </a:moveTo>
                  <a:lnTo>
                    <a:pt x="363" y="761"/>
                  </a:lnTo>
                  <a:lnTo>
                    <a:pt x="363" y="961"/>
                  </a:lnTo>
                  <a:lnTo>
                    <a:pt x="145" y="961"/>
                  </a:lnTo>
                  <a:lnTo>
                    <a:pt x="145" y="761"/>
                  </a:lnTo>
                  <a:close/>
                  <a:moveTo>
                    <a:pt x="1835" y="474"/>
                  </a:moveTo>
                  <a:lnTo>
                    <a:pt x="1851" y="478"/>
                  </a:lnTo>
                  <a:lnTo>
                    <a:pt x="1866" y="485"/>
                  </a:lnTo>
                  <a:lnTo>
                    <a:pt x="1876" y="496"/>
                  </a:lnTo>
                  <a:lnTo>
                    <a:pt x="1884" y="510"/>
                  </a:lnTo>
                  <a:lnTo>
                    <a:pt x="1887" y="526"/>
                  </a:lnTo>
                  <a:lnTo>
                    <a:pt x="1884" y="543"/>
                  </a:lnTo>
                  <a:lnTo>
                    <a:pt x="1876" y="558"/>
                  </a:lnTo>
                  <a:lnTo>
                    <a:pt x="1866" y="568"/>
                  </a:lnTo>
                  <a:lnTo>
                    <a:pt x="1851" y="576"/>
                  </a:lnTo>
                  <a:lnTo>
                    <a:pt x="1835" y="578"/>
                  </a:lnTo>
                  <a:lnTo>
                    <a:pt x="1818" y="576"/>
                  </a:lnTo>
                  <a:lnTo>
                    <a:pt x="1805" y="568"/>
                  </a:lnTo>
                  <a:lnTo>
                    <a:pt x="1793" y="558"/>
                  </a:lnTo>
                  <a:lnTo>
                    <a:pt x="1786" y="543"/>
                  </a:lnTo>
                  <a:lnTo>
                    <a:pt x="1783" y="526"/>
                  </a:lnTo>
                  <a:lnTo>
                    <a:pt x="1786" y="510"/>
                  </a:lnTo>
                  <a:lnTo>
                    <a:pt x="1793" y="496"/>
                  </a:lnTo>
                  <a:lnTo>
                    <a:pt x="1805" y="485"/>
                  </a:lnTo>
                  <a:lnTo>
                    <a:pt x="1818" y="478"/>
                  </a:lnTo>
                  <a:lnTo>
                    <a:pt x="1835" y="474"/>
                  </a:lnTo>
                  <a:close/>
                  <a:moveTo>
                    <a:pt x="1167" y="425"/>
                  </a:moveTo>
                  <a:lnTo>
                    <a:pt x="1184" y="427"/>
                  </a:lnTo>
                  <a:lnTo>
                    <a:pt x="1197" y="434"/>
                  </a:lnTo>
                  <a:lnTo>
                    <a:pt x="1209" y="446"/>
                  </a:lnTo>
                  <a:lnTo>
                    <a:pt x="1216" y="460"/>
                  </a:lnTo>
                  <a:lnTo>
                    <a:pt x="1219" y="477"/>
                  </a:lnTo>
                  <a:lnTo>
                    <a:pt x="1216" y="493"/>
                  </a:lnTo>
                  <a:lnTo>
                    <a:pt x="1209" y="507"/>
                  </a:lnTo>
                  <a:lnTo>
                    <a:pt x="1197" y="519"/>
                  </a:lnTo>
                  <a:lnTo>
                    <a:pt x="1184" y="526"/>
                  </a:lnTo>
                  <a:lnTo>
                    <a:pt x="1167" y="529"/>
                  </a:lnTo>
                  <a:lnTo>
                    <a:pt x="1151" y="526"/>
                  </a:lnTo>
                  <a:lnTo>
                    <a:pt x="1136" y="519"/>
                  </a:lnTo>
                  <a:lnTo>
                    <a:pt x="1126" y="507"/>
                  </a:lnTo>
                  <a:lnTo>
                    <a:pt x="1117" y="493"/>
                  </a:lnTo>
                  <a:lnTo>
                    <a:pt x="1115" y="477"/>
                  </a:lnTo>
                  <a:lnTo>
                    <a:pt x="1117" y="460"/>
                  </a:lnTo>
                  <a:lnTo>
                    <a:pt x="1126" y="446"/>
                  </a:lnTo>
                  <a:lnTo>
                    <a:pt x="1136" y="434"/>
                  </a:lnTo>
                  <a:lnTo>
                    <a:pt x="1151" y="427"/>
                  </a:lnTo>
                  <a:lnTo>
                    <a:pt x="1167" y="425"/>
                  </a:lnTo>
                  <a:close/>
                  <a:moveTo>
                    <a:pt x="1014" y="292"/>
                  </a:moveTo>
                  <a:lnTo>
                    <a:pt x="1030" y="294"/>
                  </a:lnTo>
                  <a:lnTo>
                    <a:pt x="1045" y="301"/>
                  </a:lnTo>
                  <a:lnTo>
                    <a:pt x="1055" y="313"/>
                  </a:lnTo>
                  <a:lnTo>
                    <a:pt x="1063" y="327"/>
                  </a:lnTo>
                  <a:lnTo>
                    <a:pt x="1065" y="344"/>
                  </a:lnTo>
                  <a:lnTo>
                    <a:pt x="1063" y="360"/>
                  </a:lnTo>
                  <a:lnTo>
                    <a:pt x="1055" y="374"/>
                  </a:lnTo>
                  <a:lnTo>
                    <a:pt x="1045" y="386"/>
                  </a:lnTo>
                  <a:lnTo>
                    <a:pt x="1030" y="393"/>
                  </a:lnTo>
                  <a:lnTo>
                    <a:pt x="1014" y="396"/>
                  </a:lnTo>
                  <a:lnTo>
                    <a:pt x="997" y="393"/>
                  </a:lnTo>
                  <a:lnTo>
                    <a:pt x="983" y="386"/>
                  </a:lnTo>
                  <a:lnTo>
                    <a:pt x="972" y="374"/>
                  </a:lnTo>
                  <a:lnTo>
                    <a:pt x="965" y="360"/>
                  </a:lnTo>
                  <a:lnTo>
                    <a:pt x="962" y="344"/>
                  </a:lnTo>
                  <a:lnTo>
                    <a:pt x="965" y="327"/>
                  </a:lnTo>
                  <a:lnTo>
                    <a:pt x="972" y="313"/>
                  </a:lnTo>
                  <a:lnTo>
                    <a:pt x="983" y="301"/>
                  </a:lnTo>
                  <a:lnTo>
                    <a:pt x="997" y="294"/>
                  </a:lnTo>
                  <a:lnTo>
                    <a:pt x="1014" y="292"/>
                  </a:lnTo>
                  <a:close/>
                  <a:moveTo>
                    <a:pt x="52" y="103"/>
                  </a:moveTo>
                  <a:lnTo>
                    <a:pt x="69" y="105"/>
                  </a:lnTo>
                  <a:lnTo>
                    <a:pt x="82" y="114"/>
                  </a:lnTo>
                  <a:lnTo>
                    <a:pt x="94" y="125"/>
                  </a:lnTo>
                  <a:lnTo>
                    <a:pt x="101" y="139"/>
                  </a:lnTo>
                  <a:lnTo>
                    <a:pt x="104" y="155"/>
                  </a:lnTo>
                  <a:lnTo>
                    <a:pt x="101" y="172"/>
                  </a:lnTo>
                  <a:lnTo>
                    <a:pt x="94" y="185"/>
                  </a:lnTo>
                  <a:lnTo>
                    <a:pt x="82" y="197"/>
                  </a:lnTo>
                  <a:lnTo>
                    <a:pt x="69" y="205"/>
                  </a:lnTo>
                  <a:lnTo>
                    <a:pt x="52" y="207"/>
                  </a:lnTo>
                  <a:lnTo>
                    <a:pt x="36" y="205"/>
                  </a:lnTo>
                  <a:lnTo>
                    <a:pt x="22" y="197"/>
                  </a:lnTo>
                  <a:lnTo>
                    <a:pt x="11" y="185"/>
                  </a:lnTo>
                  <a:lnTo>
                    <a:pt x="2" y="172"/>
                  </a:lnTo>
                  <a:lnTo>
                    <a:pt x="0" y="155"/>
                  </a:lnTo>
                  <a:lnTo>
                    <a:pt x="2" y="139"/>
                  </a:lnTo>
                  <a:lnTo>
                    <a:pt x="11" y="125"/>
                  </a:lnTo>
                  <a:lnTo>
                    <a:pt x="22" y="114"/>
                  </a:lnTo>
                  <a:lnTo>
                    <a:pt x="36" y="105"/>
                  </a:lnTo>
                  <a:lnTo>
                    <a:pt x="52" y="103"/>
                  </a:lnTo>
                  <a:close/>
                  <a:moveTo>
                    <a:pt x="1641" y="51"/>
                  </a:moveTo>
                  <a:lnTo>
                    <a:pt x="1656" y="53"/>
                  </a:lnTo>
                  <a:lnTo>
                    <a:pt x="1671" y="61"/>
                  </a:lnTo>
                  <a:lnTo>
                    <a:pt x="1682" y="72"/>
                  </a:lnTo>
                  <a:lnTo>
                    <a:pt x="1690" y="86"/>
                  </a:lnTo>
                  <a:lnTo>
                    <a:pt x="1693" y="103"/>
                  </a:lnTo>
                  <a:lnTo>
                    <a:pt x="1690" y="119"/>
                  </a:lnTo>
                  <a:lnTo>
                    <a:pt x="1682" y="133"/>
                  </a:lnTo>
                  <a:lnTo>
                    <a:pt x="1671" y="144"/>
                  </a:lnTo>
                  <a:lnTo>
                    <a:pt x="1656" y="151"/>
                  </a:lnTo>
                  <a:lnTo>
                    <a:pt x="1641" y="154"/>
                  </a:lnTo>
                  <a:lnTo>
                    <a:pt x="1624" y="151"/>
                  </a:lnTo>
                  <a:lnTo>
                    <a:pt x="1610" y="144"/>
                  </a:lnTo>
                  <a:lnTo>
                    <a:pt x="1598" y="133"/>
                  </a:lnTo>
                  <a:lnTo>
                    <a:pt x="1591" y="119"/>
                  </a:lnTo>
                  <a:lnTo>
                    <a:pt x="1589" y="103"/>
                  </a:lnTo>
                  <a:lnTo>
                    <a:pt x="1591" y="86"/>
                  </a:lnTo>
                  <a:lnTo>
                    <a:pt x="1598" y="72"/>
                  </a:lnTo>
                  <a:lnTo>
                    <a:pt x="1610" y="61"/>
                  </a:lnTo>
                  <a:lnTo>
                    <a:pt x="1624" y="53"/>
                  </a:lnTo>
                  <a:lnTo>
                    <a:pt x="1641" y="51"/>
                  </a:lnTo>
                  <a:close/>
                  <a:moveTo>
                    <a:pt x="885" y="0"/>
                  </a:moveTo>
                  <a:lnTo>
                    <a:pt x="902" y="3"/>
                  </a:lnTo>
                  <a:lnTo>
                    <a:pt x="915" y="10"/>
                  </a:lnTo>
                  <a:lnTo>
                    <a:pt x="927" y="22"/>
                  </a:lnTo>
                  <a:lnTo>
                    <a:pt x="935" y="35"/>
                  </a:lnTo>
                  <a:lnTo>
                    <a:pt x="937" y="52"/>
                  </a:lnTo>
                  <a:lnTo>
                    <a:pt x="935" y="68"/>
                  </a:lnTo>
                  <a:lnTo>
                    <a:pt x="927" y="82"/>
                  </a:lnTo>
                  <a:lnTo>
                    <a:pt x="915" y="93"/>
                  </a:lnTo>
                  <a:lnTo>
                    <a:pt x="902" y="101"/>
                  </a:lnTo>
                  <a:lnTo>
                    <a:pt x="885" y="104"/>
                  </a:lnTo>
                  <a:lnTo>
                    <a:pt x="869" y="101"/>
                  </a:lnTo>
                  <a:lnTo>
                    <a:pt x="855" y="93"/>
                  </a:lnTo>
                  <a:lnTo>
                    <a:pt x="844" y="82"/>
                  </a:lnTo>
                  <a:lnTo>
                    <a:pt x="837" y="68"/>
                  </a:lnTo>
                  <a:lnTo>
                    <a:pt x="833" y="52"/>
                  </a:lnTo>
                  <a:lnTo>
                    <a:pt x="837" y="35"/>
                  </a:lnTo>
                  <a:lnTo>
                    <a:pt x="844" y="22"/>
                  </a:lnTo>
                  <a:lnTo>
                    <a:pt x="855" y="10"/>
                  </a:lnTo>
                  <a:lnTo>
                    <a:pt x="869" y="3"/>
                  </a:lnTo>
                  <a:lnTo>
                    <a:pt x="885" y="0"/>
                  </a:lnTo>
                  <a:close/>
                </a:path>
              </a:pathLst>
            </a:custGeom>
            <a:solidFill>
              <a:srgbClr val="007DC3"/>
            </a:solidFill>
            <a:ln w="0">
              <a:solidFill>
                <a:srgbClr val="007DC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41" name="Freeform 240"/>
            <p:cNvSpPr>
              <a:spLocks/>
            </p:cNvSpPr>
            <p:nvPr/>
          </p:nvSpPr>
          <p:spPr bwMode="auto">
            <a:xfrm>
              <a:off x="2665" y="3574"/>
              <a:ext cx="54" cy="54"/>
            </a:xfrm>
            <a:custGeom>
              <a:avLst/>
              <a:gdLst>
                <a:gd name="T0" fmla="*/ 134 w 268"/>
                <a:gd name="T1" fmla="*/ 0 h 268"/>
                <a:gd name="T2" fmla="*/ 164 w 268"/>
                <a:gd name="T3" fmla="*/ 3 h 268"/>
                <a:gd name="T4" fmla="*/ 193 w 268"/>
                <a:gd name="T5" fmla="*/ 13 h 268"/>
                <a:gd name="T6" fmla="*/ 218 w 268"/>
                <a:gd name="T7" fmla="*/ 30 h 268"/>
                <a:gd name="T8" fmla="*/ 238 w 268"/>
                <a:gd name="T9" fmla="*/ 51 h 268"/>
                <a:gd name="T10" fmla="*/ 254 w 268"/>
                <a:gd name="T11" fmla="*/ 75 h 268"/>
                <a:gd name="T12" fmla="*/ 265 w 268"/>
                <a:gd name="T13" fmla="*/ 104 h 268"/>
                <a:gd name="T14" fmla="*/ 268 w 268"/>
                <a:gd name="T15" fmla="*/ 134 h 268"/>
                <a:gd name="T16" fmla="*/ 265 w 268"/>
                <a:gd name="T17" fmla="*/ 164 h 268"/>
                <a:gd name="T18" fmla="*/ 254 w 268"/>
                <a:gd name="T19" fmla="*/ 193 h 268"/>
                <a:gd name="T20" fmla="*/ 238 w 268"/>
                <a:gd name="T21" fmla="*/ 217 h 268"/>
                <a:gd name="T22" fmla="*/ 218 w 268"/>
                <a:gd name="T23" fmla="*/ 238 h 268"/>
                <a:gd name="T24" fmla="*/ 193 w 268"/>
                <a:gd name="T25" fmla="*/ 254 h 268"/>
                <a:gd name="T26" fmla="*/ 164 w 268"/>
                <a:gd name="T27" fmla="*/ 265 h 268"/>
                <a:gd name="T28" fmla="*/ 134 w 268"/>
                <a:gd name="T29" fmla="*/ 268 h 268"/>
                <a:gd name="T30" fmla="*/ 104 w 268"/>
                <a:gd name="T31" fmla="*/ 265 h 268"/>
                <a:gd name="T32" fmla="*/ 75 w 268"/>
                <a:gd name="T33" fmla="*/ 254 h 268"/>
                <a:gd name="T34" fmla="*/ 51 w 268"/>
                <a:gd name="T35" fmla="*/ 238 h 268"/>
                <a:gd name="T36" fmla="*/ 30 w 268"/>
                <a:gd name="T37" fmla="*/ 217 h 268"/>
                <a:gd name="T38" fmla="*/ 15 w 268"/>
                <a:gd name="T39" fmla="*/ 193 h 268"/>
                <a:gd name="T40" fmla="*/ 4 w 268"/>
                <a:gd name="T41" fmla="*/ 164 h 268"/>
                <a:gd name="T42" fmla="*/ 0 w 268"/>
                <a:gd name="T43" fmla="*/ 134 h 268"/>
                <a:gd name="T44" fmla="*/ 4 w 268"/>
                <a:gd name="T45" fmla="*/ 104 h 268"/>
                <a:gd name="T46" fmla="*/ 15 w 268"/>
                <a:gd name="T47" fmla="*/ 75 h 268"/>
                <a:gd name="T48" fmla="*/ 30 w 268"/>
                <a:gd name="T49" fmla="*/ 51 h 268"/>
                <a:gd name="T50" fmla="*/ 51 w 268"/>
                <a:gd name="T51" fmla="*/ 30 h 268"/>
                <a:gd name="T52" fmla="*/ 75 w 268"/>
                <a:gd name="T53" fmla="*/ 13 h 268"/>
                <a:gd name="T54" fmla="*/ 104 w 268"/>
                <a:gd name="T55" fmla="*/ 3 h 268"/>
                <a:gd name="T56" fmla="*/ 134 w 268"/>
                <a:gd name="T57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8" h="268">
                  <a:moveTo>
                    <a:pt x="134" y="0"/>
                  </a:moveTo>
                  <a:lnTo>
                    <a:pt x="164" y="3"/>
                  </a:lnTo>
                  <a:lnTo>
                    <a:pt x="193" y="13"/>
                  </a:lnTo>
                  <a:lnTo>
                    <a:pt x="218" y="30"/>
                  </a:lnTo>
                  <a:lnTo>
                    <a:pt x="238" y="51"/>
                  </a:lnTo>
                  <a:lnTo>
                    <a:pt x="254" y="75"/>
                  </a:lnTo>
                  <a:lnTo>
                    <a:pt x="265" y="104"/>
                  </a:lnTo>
                  <a:lnTo>
                    <a:pt x="268" y="134"/>
                  </a:lnTo>
                  <a:lnTo>
                    <a:pt x="265" y="164"/>
                  </a:lnTo>
                  <a:lnTo>
                    <a:pt x="254" y="193"/>
                  </a:lnTo>
                  <a:lnTo>
                    <a:pt x="238" y="217"/>
                  </a:lnTo>
                  <a:lnTo>
                    <a:pt x="218" y="238"/>
                  </a:lnTo>
                  <a:lnTo>
                    <a:pt x="193" y="254"/>
                  </a:lnTo>
                  <a:lnTo>
                    <a:pt x="164" y="265"/>
                  </a:lnTo>
                  <a:lnTo>
                    <a:pt x="134" y="268"/>
                  </a:lnTo>
                  <a:lnTo>
                    <a:pt x="104" y="265"/>
                  </a:lnTo>
                  <a:lnTo>
                    <a:pt x="75" y="254"/>
                  </a:lnTo>
                  <a:lnTo>
                    <a:pt x="51" y="238"/>
                  </a:lnTo>
                  <a:lnTo>
                    <a:pt x="30" y="217"/>
                  </a:lnTo>
                  <a:lnTo>
                    <a:pt x="15" y="193"/>
                  </a:lnTo>
                  <a:lnTo>
                    <a:pt x="4" y="164"/>
                  </a:lnTo>
                  <a:lnTo>
                    <a:pt x="0" y="134"/>
                  </a:lnTo>
                  <a:lnTo>
                    <a:pt x="4" y="104"/>
                  </a:lnTo>
                  <a:lnTo>
                    <a:pt x="15" y="75"/>
                  </a:lnTo>
                  <a:lnTo>
                    <a:pt x="30" y="51"/>
                  </a:lnTo>
                  <a:lnTo>
                    <a:pt x="51" y="30"/>
                  </a:lnTo>
                  <a:lnTo>
                    <a:pt x="75" y="13"/>
                  </a:lnTo>
                  <a:lnTo>
                    <a:pt x="104" y="3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42" name="Freeform 241"/>
            <p:cNvSpPr>
              <a:spLocks/>
            </p:cNvSpPr>
            <p:nvPr/>
          </p:nvSpPr>
          <p:spPr bwMode="auto">
            <a:xfrm>
              <a:off x="2674" y="3584"/>
              <a:ext cx="35" cy="35"/>
            </a:xfrm>
            <a:custGeom>
              <a:avLst/>
              <a:gdLst>
                <a:gd name="T0" fmla="*/ 87 w 174"/>
                <a:gd name="T1" fmla="*/ 0 h 174"/>
                <a:gd name="T2" fmla="*/ 110 w 174"/>
                <a:gd name="T3" fmla="*/ 4 h 174"/>
                <a:gd name="T4" fmla="*/ 131 w 174"/>
                <a:gd name="T5" fmla="*/ 12 h 174"/>
                <a:gd name="T6" fmla="*/ 149 w 174"/>
                <a:gd name="T7" fmla="*/ 25 h 174"/>
                <a:gd name="T8" fmla="*/ 162 w 174"/>
                <a:gd name="T9" fmla="*/ 44 h 174"/>
                <a:gd name="T10" fmla="*/ 171 w 174"/>
                <a:gd name="T11" fmla="*/ 64 h 174"/>
                <a:gd name="T12" fmla="*/ 174 w 174"/>
                <a:gd name="T13" fmla="*/ 87 h 174"/>
                <a:gd name="T14" fmla="*/ 171 w 174"/>
                <a:gd name="T15" fmla="*/ 110 h 174"/>
                <a:gd name="T16" fmla="*/ 162 w 174"/>
                <a:gd name="T17" fmla="*/ 131 h 174"/>
                <a:gd name="T18" fmla="*/ 149 w 174"/>
                <a:gd name="T19" fmla="*/ 149 h 174"/>
                <a:gd name="T20" fmla="*/ 131 w 174"/>
                <a:gd name="T21" fmla="*/ 162 h 174"/>
                <a:gd name="T22" fmla="*/ 110 w 174"/>
                <a:gd name="T23" fmla="*/ 170 h 174"/>
                <a:gd name="T24" fmla="*/ 87 w 174"/>
                <a:gd name="T25" fmla="*/ 174 h 174"/>
                <a:gd name="T26" fmla="*/ 64 w 174"/>
                <a:gd name="T27" fmla="*/ 170 h 174"/>
                <a:gd name="T28" fmla="*/ 44 w 174"/>
                <a:gd name="T29" fmla="*/ 162 h 174"/>
                <a:gd name="T30" fmla="*/ 26 w 174"/>
                <a:gd name="T31" fmla="*/ 149 h 174"/>
                <a:gd name="T32" fmla="*/ 12 w 174"/>
                <a:gd name="T33" fmla="*/ 131 h 174"/>
                <a:gd name="T34" fmla="*/ 4 w 174"/>
                <a:gd name="T35" fmla="*/ 110 h 174"/>
                <a:gd name="T36" fmla="*/ 0 w 174"/>
                <a:gd name="T37" fmla="*/ 87 h 174"/>
                <a:gd name="T38" fmla="*/ 4 w 174"/>
                <a:gd name="T39" fmla="*/ 64 h 174"/>
                <a:gd name="T40" fmla="*/ 12 w 174"/>
                <a:gd name="T41" fmla="*/ 44 h 174"/>
                <a:gd name="T42" fmla="*/ 26 w 174"/>
                <a:gd name="T43" fmla="*/ 25 h 174"/>
                <a:gd name="T44" fmla="*/ 44 w 174"/>
                <a:gd name="T45" fmla="*/ 12 h 174"/>
                <a:gd name="T46" fmla="*/ 64 w 174"/>
                <a:gd name="T47" fmla="*/ 4 h 174"/>
                <a:gd name="T48" fmla="*/ 87 w 174"/>
                <a:gd name="T4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" h="174">
                  <a:moveTo>
                    <a:pt x="87" y="0"/>
                  </a:moveTo>
                  <a:lnTo>
                    <a:pt x="110" y="4"/>
                  </a:lnTo>
                  <a:lnTo>
                    <a:pt x="131" y="12"/>
                  </a:lnTo>
                  <a:lnTo>
                    <a:pt x="149" y="25"/>
                  </a:lnTo>
                  <a:lnTo>
                    <a:pt x="162" y="44"/>
                  </a:lnTo>
                  <a:lnTo>
                    <a:pt x="171" y="64"/>
                  </a:lnTo>
                  <a:lnTo>
                    <a:pt x="174" y="87"/>
                  </a:lnTo>
                  <a:lnTo>
                    <a:pt x="171" y="110"/>
                  </a:lnTo>
                  <a:lnTo>
                    <a:pt x="162" y="131"/>
                  </a:lnTo>
                  <a:lnTo>
                    <a:pt x="149" y="149"/>
                  </a:lnTo>
                  <a:lnTo>
                    <a:pt x="131" y="162"/>
                  </a:lnTo>
                  <a:lnTo>
                    <a:pt x="110" y="170"/>
                  </a:lnTo>
                  <a:lnTo>
                    <a:pt x="87" y="174"/>
                  </a:lnTo>
                  <a:lnTo>
                    <a:pt x="64" y="170"/>
                  </a:lnTo>
                  <a:lnTo>
                    <a:pt x="44" y="162"/>
                  </a:lnTo>
                  <a:lnTo>
                    <a:pt x="26" y="149"/>
                  </a:lnTo>
                  <a:lnTo>
                    <a:pt x="12" y="131"/>
                  </a:lnTo>
                  <a:lnTo>
                    <a:pt x="4" y="110"/>
                  </a:lnTo>
                  <a:lnTo>
                    <a:pt x="0" y="87"/>
                  </a:lnTo>
                  <a:lnTo>
                    <a:pt x="4" y="64"/>
                  </a:lnTo>
                  <a:lnTo>
                    <a:pt x="12" y="44"/>
                  </a:lnTo>
                  <a:lnTo>
                    <a:pt x="26" y="25"/>
                  </a:lnTo>
                  <a:lnTo>
                    <a:pt x="44" y="12"/>
                  </a:lnTo>
                  <a:lnTo>
                    <a:pt x="64" y="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ABD37"/>
            </a:solidFill>
            <a:ln w="0">
              <a:solidFill>
                <a:srgbClr val="FABD3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43" name="Freeform 242"/>
            <p:cNvSpPr>
              <a:spLocks/>
            </p:cNvSpPr>
            <p:nvPr/>
          </p:nvSpPr>
          <p:spPr bwMode="auto">
            <a:xfrm>
              <a:off x="2594" y="3521"/>
              <a:ext cx="53" cy="53"/>
            </a:xfrm>
            <a:custGeom>
              <a:avLst/>
              <a:gdLst>
                <a:gd name="T0" fmla="*/ 133 w 268"/>
                <a:gd name="T1" fmla="*/ 0 h 267"/>
                <a:gd name="T2" fmla="*/ 165 w 268"/>
                <a:gd name="T3" fmla="*/ 3 h 267"/>
                <a:gd name="T4" fmla="*/ 193 w 268"/>
                <a:gd name="T5" fmla="*/ 13 h 267"/>
                <a:gd name="T6" fmla="*/ 217 w 268"/>
                <a:gd name="T7" fmla="*/ 29 h 267"/>
                <a:gd name="T8" fmla="*/ 239 w 268"/>
                <a:gd name="T9" fmla="*/ 49 h 267"/>
                <a:gd name="T10" fmla="*/ 254 w 268"/>
                <a:gd name="T11" fmla="*/ 75 h 267"/>
                <a:gd name="T12" fmla="*/ 264 w 268"/>
                <a:gd name="T13" fmla="*/ 102 h 267"/>
                <a:gd name="T14" fmla="*/ 268 w 268"/>
                <a:gd name="T15" fmla="*/ 134 h 267"/>
                <a:gd name="T16" fmla="*/ 264 w 268"/>
                <a:gd name="T17" fmla="*/ 164 h 267"/>
                <a:gd name="T18" fmla="*/ 254 w 268"/>
                <a:gd name="T19" fmla="*/ 192 h 267"/>
                <a:gd name="T20" fmla="*/ 239 w 268"/>
                <a:gd name="T21" fmla="*/ 217 h 267"/>
                <a:gd name="T22" fmla="*/ 217 w 268"/>
                <a:gd name="T23" fmla="*/ 238 h 267"/>
                <a:gd name="T24" fmla="*/ 193 w 268"/>
                <a:gd name="T25" fmla="*/ 254 h 267"/>
                <a:gd name="T26" fmla="*/ 165 w 268"/>
                <a:gd name="T27" fmla="*/ 263 h 267"/>
                <a:gd name="T28" fmla="*/ 133 w 268"/>
                <a:gd name="T29" fmla="*/ 267 h 267"/>
                <a:gd name="T30" fmla="*/ 103 w 268"/>
                <a:gd name="T31" fmla="*/ 263 h 267"/>
                <a:gd name="T32" fmla="*/ 75 w 268"/>
                <a:gd name="T33" fmla="*/ 254 h 267"/>
                <a:gd name="T34" fmla="*/ 50 w 268"/>
                <a:gd name="T35" fmla="*/ 238 h 267"/>
                <a:gd name="T36" fmla="*/ 29 w 268"/>
                <a:gd name="T37" fmla="*/ 217 h 267"/>
                <a:gd name="T38" fmla="*/ 14 w 268"/>
                <a:gd name="T39" fmla="*/ 192 h 267"/>
                <a:gd name="T40" fmla="*/ 4 w 268"/>
                <a:gd name="T41" fmla="*/ 164 h 267"/>
                <a:gd name="T42" fmla="*/ 0 w 268"/>
                <a:gd name="T43" fmla="*/ 134 h 267"/>
                <a:gd name="T44" fmla="*/ 4 w 268"/>
                <a:gd name="T45" fmla="*/ 102 h 267"/>
                <a:gd name="T46" fmla="*/ 14 w 268"/>
                <a:gd name="T47" fmla="*/ 75 h 267"/>
                <a:gd name="T48" fmla="*/ 29 w 268"/>
                <a:gd name="T49" fmla="*/ 49 h 267"/>
                <a:gd name="T50" fmla="*/ 50 w 268"/>
                <a:gd name="T51" fmla="*/ 29 h 267"/>
                <a:gd name="T52" fmla="*/ 75 w 268"/>
                <a:gd name="T53" fmla="*/ 13 h 267"/>
                <a:gd name="T54" fmla="*/ 103 w 268"/>
                <a:gd name="T55" fmla="*/ 3 h 267"/>
                <a:gd name="T56" fmla="*/ 133 w 268"/>
                <a:gd name="T57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8" h="267">
                  <a:moveTo>
                    <a:pt x="133" y="0"/>
                  </a:moveTo>
                  <a:lnTo>
                    <a:pt x="165" y="3"/>
                  </a:lnTo>
                  <a:lnTo>
                    <a:pt x="193" y="13"/>
                  </a:lnTo>
                  <a:lnTo>
                    <a:pt x="217" y="29"/>
                  </a:lnTo>
                  <a:lnTo>
                    <a:pt x="239" y="49"/>
                  </a:lnTo>
                  <a:lnTo>
                    <a:pt x="254" y="75"/>
                  </a:lnTo>
                  <a:lnTo>
                    <a:pt x="264" y="102"/>
                  </a:lnTo>
                  <a:lnTo>
                    <a:pt x="268" y="134"/>
                  </a:lnTo>
                  <a:lnTo>
                    <a:pt x="264" y="164"/>
                  </a:lnTo>
                  <a:lnTo>
                    <a:pt x="254" y="192"/>
                  </a:lnTo>
                  <a:lnTo>
                    <a:pt x="239" y="217"/>
                  </a:lnTo>
                  <a:lnTo>
                    <a:pt x="217" y="238"/>
                  </a:lnTo>
                  <a:lnTo>
                    <a:pt x="193" y="254"/>
                  </a:lnTo>
                  <a:lnTo>
                    <a:pt x="165" y="263"/>
                  </a:lnTo>
                  <a:lnTo>
                    <a:pt x="133" y="267"/>
                  </a:lnTo>
                  <a:lnTo>
                    <a:pt x="103" y="263"/>
                  </a:lnTo>
                  <a:lnTo>
                    <a:pt x="75" y="254"/>
                  </a:lnTo>
                  <a:lnTo>
                    <a:pt x="50" y="238"/>
                  </a:lnTo>
                  <a:lnTo>
                    <a:pt x="29" y="217"/>
                  </a:lnTo>
                  <a:lnTo>
                    <a:pt x="14" y="192"/>
                  </a:lnTo>
                  <a:lnTo>
                    <a:pt x="4" y="164"/>
                  </a:lnTo>
                  <a:lnTo>
                    <a:pt x="0" y="134"/>
                  </a:lnTo>
                  <a:lnTo>
                    <a:pt x="4" y="102"/>
                  </a:lnTo>
                  <a:lnTo>
                    <a:pt x="14" y="75"/>
                  </a:lnTo>
                  <a:lnTo>
                    <a:pt x="29" y="49"/>
                  </a:lnTo>
                  <a:lnTo>
                    <a:pt x="50" y="29"/>
                  </a:lnTo>
                  <a:lnTo>
                    <a:pt x="75" y="13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44" name="Freeform 243"/>
            <p:cNvSpPr>
              <a:spLocks/>
            </p:cNvSpPr>
            <p:nvPr/>
          </p:nvSpPr>
          <p:spPr bwMode="auto">
            <a:xfrm>
              <a:off x="2603" y="3530"/>
              <a:ext cx="35" cy="35"/>
            </a:xfrm>
            <a:custGeom>
              <a:avLst/>
              <a:gdLst>
                <a:gd name="T0" fmla="*/ 86 w 173"/>
                <a:gd name="T1" fmla="*/ 0 h 173"/>
                <a:gd name="T2" fmla="*/ 109 w 173"/>
                <a:gd name="T3" fmla="*/ 2 h 173"/>
                <a:gd name="T4" fmla="*/ 130 w 173"/>
                <a:gd name="T5" fmla="*/ 12 h 173"/>
                <a:gd name="T6" fmla="*/ 148 w 173"/>
                <a:gd name="T7" fmla="*/ 25 h 173"/>
                <a:gd name="T8" fmla="*/ 161 w 173"/>
                <a:gd name="T9" fmla="*/ 42 h 173"/>
                <a:gd name="T10" fmla="*/ 170 w 173"/>
                <a:gd name="T11" fmla="*/ 63 h 173"/>
                <a:gd name="T12" fmla="*/ 173 w 173"/>
                <a:gd name="T13" fmla="*/ 87 h 173"/>
                <a:gd name="T14" fmla="*/ 170 w 173"/>
                <a:gd name="T15" fmla="*/ 110 h 173"/>
                <a:gd name="T16" fmla="*/ 161 w 173"/>
                <a:gd name="T17" fmla="*/ 130 h 173"/>
                <a:gd name="T18" fmla="*/ 148 w 173"/>
                <a:gd name="T19" fmla="*/ 147 h 173"/>
                <a:gd name="T20" fmla="*/ 130 w 173"/>
                <a:gd name="T21" fmla="*/ 161 h 173"/>
                <a:gd name="T22" fmla="*/ 109 w 173"/>
                <a:gd name="T23" fmla="*/ 170 h 173"/>
                <a:gd name="T24" fmla="*/ 86 w 173"/>
                <a:gd name="T25" fmla="*/ 173 h 173"/>
                <a:gd name="T26" fmla="*/ 63 w 173"/>
                <a:gd name="T27" fmla="*/ 170 h 173"/>
                <a:gd name="T28" fmla="*/ 43 w 173"/>
                <a:gd name="T29" fmla="*/ 161 h 173"/>
                <a:gd name="T30" fmla="*/ 26 w 173"/>
                <a:gd name="T31" fmla="*/ 147 h 173"/>
                <a:gd name="T32" fmla="*/ 11 w 173"/>
                <a:gd name="T33" fmla="*/ 130 h 173"/>
                <a:gd name="T34" fmla="*/ 3 w 173"/>
                <a:gd name="T35" fmla="*/ 110 h 173"/>
                <a:gd name="T36" fmla="*/ 0 w 173"/>
                <a:gd name="T37" fmla="*/ 87 h 173"/>
                <a:gd name="T38" fmla="*/ 3 w 173"/>
                <a:gd name="T39" fmla="*/ 63 h 173"/>
                <a:gd name="T40" fmla="*/ 11 w 173"/>
                <a:gd name="T41" fmla="*/ 42 h 173"/>
                <a:gd name="T42" fmla="*/ 26 w 173"/>
                <a:gd name="T43" fmla="*/ 25 h 173"/>
                <a:gd name="T44" fmla="*/ 43 w 173"/>
                <a:gd name="T45" fmla="*/ 12 h 173"/>
                <a:gd name="T46" fmla="*/ 63 w 173"/>
                <a:gd name="T47" fmla="*/ 2 h 173"/>
                <a:gd name="T48" fmla="*/ 86 w 173"/>
                <a:gd name="T4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3" h="173">
                  <a:moveTo>
                    <a:pt x="86" y="0"/>
                  </a:moveTo>
                  <a:lnTo>
                    <a:pt x="109" y="2"/>
                  </a:lnTo>
                  <a:lnTo>
                    <a:pt x="130" y="12"/>
                  </a:lnTo>
                  <a:lnTo>
                    <a:pt x="148" y="25"/>
                  </a:lnTo>
                  <a:lnTo>
                    <a:pt x="161" y="42"/>
                  </a:lnTo>
                  <a:lnTo>
                    <a:pt x="170" y="63"/>
                  </a:lnTo>
                  <a:lnTo>
                    <a:pt x="173" y="87"/>
                  </a:lnTo>
                  <a:lnTo>
                    <a:pt x="170" y="110"/>
                  </a:lnTo>
                  <a:lnTo>
                    <a:pt x="161" y="130"/>
                  </a:lnTo>
                  <a:lnTo>
                    <a:pt x="148" y="147"/>
                  </a:lnTo>
                  <a:lnTo>
                    <a:pt x="130" y="161"/>
                  </a:lnTo>
                  <a:lnTo>
                    <a:pt x="109" y="170"/>
                  </a:lnTo>
                  <a:lnTo>
                    <a:pt x="86" y="173"/>
                  </a:lnTo>
                  <a:lnTo>
                    <a:pt x="63" y="170"/>
                  </a:lnTo>
                  <a:lnTo>
                    <a:pt x="43" y="161"/>
                  </a:lnTo>
                  <a:lnTo>
                    <a:pt x="26" y="147"/>
                  </a:lnTo>
                  <a:lnTo>
                    <a:pt x="11" y="130"/>
                  </a:lnTo>
                  <a:lnTo>
                    <a:pt x="3" y="110"/>
                  </a:lnTo>
                  <a:lnTo>
                    <a:pt x="0" y="87"/>
                  </a:lnTo>
                  <a:lnTo>
                    <a:pt x="3" y="63"/>
                  </a:lnTo>
                  <a:lnTo>
                    <a:pt x="11" y="42"/>
                  </a:lnTo>
                  <a:lnTo>
                    <a:pt x="26" y="25"/>
                  </a:lnTo>
                  <a:lnTo>
                    <a:pt x="43" y="12"/>
                  </a:lnTo>
                  <a:lnTo>
                    <a:pt x="63" y="2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ABD37"/>
            </a:solidFill>
            <a:ln w="0">
              <a:solidFill>
                <a:srgbClr val="FABD3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45" name="Freeform 244"/>
            <p:cNvSpPr>
              <a:spLocks/>
            </p:cNvSpPr>
            <p:nvPr/>
          </p:nvSpPr>
          <p:spPr bwMode="auto">
            <a:xfrm>
              <a:off x="2439" y="3565"/>
              <a:ext cx="54" cy="54"/>
            </a:xfrm>
            <a:custGeom>
              <a:avLst/>
              <a:gdLst>
                <a:gd name="T0" fmla="*/ 134 w 268"/>
                <a:gd name="T1" fmla="*/ 0 h 268"/>
                <a:gd name="T2" fmla="*/ 164 w 268"/>
                <a:gd name="T3" fmla="*/ 3 h 268"/>
                <a:gd name="T4" fmla="*/ 193 w 268"/>
                <a:gd name="T5" fmla="*/ 13 h 268"/>
                <a:gd name="T6" fmla="*/ 218 w 268"/>
                <a:gd name="T7" fmla="*/ 30 h 268"/>
                <a:gd name="T8" fmla="*/ 238 w 268"/>
                <a:gd name="T9" fmla="*/ 50 h 268"/>
                <a:gd name="T10" fmla="*/ 254 w 268"/>
                <a:gd name="T11" fmla="*/ 75 h 268"/>
                <a:gd name="T12" fmla="*/ 265 w 268"/>
                <a:gd name="T13" fmla="*/ 104 h 268"/>
                <a:gd name="T14" fmla="*/ 268 w 268"/>
                <a:gd name="T15" fmla="*/ 134 h 268"/>
                <a:gd name="T16" fmla="*/ 265 w 268"/>
                <a:gd name="T17" fmla="*/ 164 h 268"/>
                <a:gd name="T18" fmla="*/ 254 w 268"/>
                <a:gd name="T19" fmla="*/ 193 h 268"/>
                <a:gd name="T20" fmla="*/ 238 w 268"/>
                <a:gd name="T21" fmla="*/ 217 h 268"/>
                <a:gd name="T22" fmla="*/ 218 w 268"/>
                <a:gd name="T23" fmla="*/ 238 h 268"/>
                <a:gd name="T24" fmla="*/ 193 w 268"/>
                <a:gd name="T25" fmla="*/ 254 h 268"/>
                <a:gd name="T26" fmla="*/ 164 w 268"/>
                <a:gd name="T27" fmla="*/ 264 h 268"/>
                <a:gd name="T28" fmla="*/ 134 w 268"/>
                <a:gd name="T29" fmla="*/ 268 h 268"/>
                <a:gd name="T30" fmla="*/ 104 w 268"/>
                <a:gd name="T31" fmla="*/ 264 h 268"/>
                <a:gd name="T32" fmla="*/ 75 w 268"/>
                <a:gd name="T33" fmla="*/ 254 h 268"/>
                <a:gd name="T34" fmla="*/ 51 w 268"/>
                <a:gd name="T35" fmla="*/ 238 h 268"/>
                <a:gd name="T36" fmla="*/ 30 w 268"/>
                <a:gd name="T37" fmla="*/ 217 h 268"/>
                <a:gd name="T38" fmla="*/ 14 w 268"/>
                <a:gd name="T39" fmla="*/ 193 h 268"/>
                <a:gd name="T40" fmla="*/ 4 w 268"/>
                <a:gd name="T41" fmla="*/ 164 h 268"/>
                <a:gd name="T42" fmla="*/ 0 w 268"/>
                <a:gd name="T43" fmla="*/ 134 h 268"/>
                <a:gd name="T44" fmla="*/ 4 w 268"/>
                <a:gd name="T45" fmla="*/ 104 h 268"/>
                <a:gd name="T46" fmla="*/ 14 w 268"/>
                <a:gd name="T47" fmla="*/ 75 h 268"/>
                <a:gd name="T48" fmla="*/ 30 w 268"/>
                <a:gd name="T49" fmla="*/ 50 h 268"/>
                <a:gd name="T50" fmla="*/ 51 w 268"/>
                <a:gd name="T51" fmla="*/ 30 h 268"/>
                <a:gd name="T52" fmla="*/ 75 w 268"/>
                <a:gd name="T53" fmla="*/ 13 h 268"/>
                <a:gd name="T54" fmla="*/ 104 w 268"/>
                <a:gd name="T55" fmla="*/ 3 h 268"/>
                <a:gd name="T56" fmla="*/ 134 w 268"/>
                <a:gd name="T57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8" h="268">
                  <a:moveTo>
                    <a:pt x="134" y="0"/>
                  </a:moveTo>
                  <a:lnTo>
                    <a:pt x="164" y="3"/>
                  </a:lnTo>
                  <a:lnTo>
                    <a:pt x="193" y="13"/>
                  </a:lnTo>
                  <a:lnTo>
                    <a:pt x="218" y="30"/>
                  </a:lnTo>
                  <a:lnTo>
                    <a:pt x="238" y="50"/>
                  </a:lnTo>
                  <a:lnTo>
                    <a:pt x="254" y="75"/>
                  </a:lnTo>
                  <a:lnTo>
                    <a:pt x="265" y="104"/>
                  </a:lnTo>
                  <a:lnTo>
                    <a:pt x="268" y="134"/>
                  </a:lnTo>
                  <a:lnTo>
                    <a:pt x="265" y="164"/>
                  </a:lnTo>
                  <a:lnTo>
                    <a:pt x="254" y="193"/>
                  </a:lnTo>
                  <a:lnTo>
                    <a:pt x="238" y="217"/>
                  </a:lnTo>
                  <a:lnTo>
                    <a:pt x="218" y="238"/>
                  </a:lnTo>
                  <a:lnTo>
                    <a:pt x="193" y="254"/>
                  </a:lnTo>
                  <a:lnTo>
                    <a:pt x="164" y="264"/>
                  </a:lnTo>
                  <a:lnTo>
                    <a:pt x="134" y="268"/>
                  </a:lnTo>
                  <a:lnTo>
                    <a:pt x="104" y="264"/>
                  </a:lnTo>
                  <a:lnTo>
                    <a:pt x="75" y="254"/>
                  </a:lnTo>
                  <a:lnTo>
                    <a:pt x="51" y="238"/>
                  </a:lnTo>
                  <a:lnTo>
                    <a:pt x="30" y="217"/>
                  </a:lnTo>
                  <a:lnTo>
                    <a:pt x="14" y="193"/>
                  </a:lnTo>
                  <a:lnTo>
                    <a:pt x="4" y="164"/>
                  </a:lnTo>
                  <a:lnTo>
                    <a:pt x="0" y="134"/>
                  </a:lnTo>
                  <a:lnTo>
                    <a:pt x="4" y="104"/>
                  </a:lnTo>
                  <a:lnTo>
                    <a:pt x="14" y="75"/>
                  </a:lnTo>
                  <a:lnTo>
                    <a:pt x="30" y="50"/>
                  </a:lnTo>
                  <a:lnTo>
                    <a:pt x="51" y="30"/>
                  </a:lnTo>
                  <a:lnTo>
                    <a:pt x="75" y="13"/>
                  </a:lnTo>
                  <a:lnTo>
                    <a:pt x="104" y="3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46" name="Freeform 245"/>
            <p:cNvSpPr>
              <a:spLocks/>
            </p:cNvSpPr>
            <p:nvPr/>
          </p:nvSpPr>
          <p:spPr bwMode="auto">
            <a:xfrm>
              <a:off x="2449" y="3574"/>
              <a:ext cx="35" cy="35"/>
            </a:xfrm>
            <a:custGeom>
              <a:avLst/>
              <a:gdLst>
                <a:gd name="T0" fmla="*/ 87 w 174"/>
                <a:gd name="T1" fmla="*/ 0 h 174"/>
                <a:gd name="T2" fmla="*/ 110 w 174"/>
                <a:gd name="T3" fmla="*/ 3 h 174"/>
                <a:gd name="T4" fmla="*/ 131 w 174"/>
                <a:gd name="T5" fmla="*/ 12 h 174"/>
                <a:gd name="T6" fmla="*/ 149 w 174"/>
                <a:gd name="T7" fmla="*/ 25 h 174"/>
                <a:gd name="T8" fmla="*/ 162 w 174"/>
                <a:gd name="T9" fmla="*/ 43 h 174"/>
                <a:gd name="T10" fmla="*/ 171 w 174"/>
                <a:gd name="T11" fmla="*/ 64 h 174"/>
                <a:gd name="T12" fmla="*/ 174 w 174"/>
                <a:gd name="T13" fmla="*/ 87 h 174"/>
                <a:gd name="T14" fmla="*/ 171 w 174"/>
                <a:gd name="T15" fmla="*/ 110 h 174"/>
                <a:gd name="T16" fmla="*/ 162 w 174"/>
                <a:gd name="T17" fmla="*/ 130 h 174"/>
                <a:gd name="T18" fmla="*/ 149 w 174"/>
                <a:gd name="T19" fmla="*/ 149 h 174"/>
                <a:gd name="T20" fmla="*/ 131 w 174"/>
                <a:gd name="T21" fmla="*/ 162 h 174"/>
                <a:gd name="T22" fmla="*/ 110 w 174"/>
                <a:gd name="T23" fmla="*/ 170 h 174"/>
                <a:gd name="T24" fmla="*/ 87 w 174"/>
                <a:gd name="T25" fmla="*/ 174 h 174"/>
                <a:gd name="T26" fmla="*/ 64 w 174"/>
                <a:gd name="T27" fmla="*/ 170 h 174"/>
                <a:gd name="T28" fmla="*/ 44 w 174"/>
                <a:gd name="T29" fmla="*/ 162 h 174"/>
                <a:gd name="T30" fmla="*/ 25 w 174"/>
                <a:gd name="T31" fmla="*/ 149 h 174"/>
                <a:gd name="T32" fmla="*/ 12 w 174"/>
                <a:gd name="T33" fmla="*/ 130 h 174"/>
                <a:gd name="T34" fmla="*/ 4 w 174"/>
                <a:gd name="T35" fmla="*/ 110 h 174"/>
                <a:gd name="T36" fmla="*/ 0 w 174"/>
                <a:gd name="T37" fmla="*/ 87 h 174"/>
                <a:gd name="T38" fmla="*/ 4 w 174"/>
                <a:gd name="T39" fmla="*/ 64 h 174"/>
                <a:gd name="T40" fmla="*/ 12 w 174"/>
                <a:gd name="T41" fmla="*/ 43 h 174"/>
                <a:gd name="T42" fmla="*/ 25 w 174"/>
                <a:gd name="T43" fmla="*/ 25 h 174"/>
                <a:gd name="T44" fmla="*/ 44 w 174"/>
                <a:gd name="T45" fmla="*/ 12 h 174"/>
                <a:gd name="T46" fmla="*/ 64 w 174"/>
                <a:gd name="T47" fmla="*/ 3 h 174"/>
                <a:gd name="T48" fmla="*/ 87 w 174"/>
                <a:gd name="T4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" h="174">
                  <a:moveTo>
                    <a:pt x="87" y="0"/>
                  </a:moveTo>
                  <a:lnTo>
                    <a:pt x="110" y="3"/>
                  </a:lnTo>
                  <a:lnTo>
                    <a:pt x="131" y="12"/>
                  </a:lnTo>
                  <a:lnTo>
                    <a:pt x="149" y="25"/>
                  </a:lnTo>
                  <a:lnTo>
                    <a:pt x="162" y="43"/>
                  </a:lnTo>
                  <a:lnTo>
                    <a:pt x="171" y="64"/>
                  </a:lnTo>
                  <a:lnTo>
                    <a:pt x="174" y="87"/>
                  </a:lnTo>
                  <a:lnTo>
                    <a:pt x="171" y="110"/>
                  </a:lnTo>
                  <a:lnTo>
                    <a:pt x="162" y="130"/>
                  </a:lnTo>
                  <a:lnTo>
                    <a:pt x="149" y="149"/>
                  </a:lnTo>
                  <a:lnTo>
                    <a:pt x="131" y="162"/>
                  </a:lnTo>
                  <a:lnTo>
                    <a:pt x="110" y="170"/>
                  </a:lnTo>
                  <a:lnTo>
                    <a:pt x="87" y="174"/>
                  </a:lnTo>
                  <a:lnTo>
                    <a:pt x="64" y="170"/>
                  </a:lnTo>
                  <a:lnTo>
                    <a:pt x="44" y="162"/>
                  </a:lnTo>
                  <a:lnTo>
                    <a:pt x="25" y="149"/>
                  </a:lnTo>
                  <a:lnTo>
                    <a:pt x="12" y="130"/>
                  </a:lnTo>
                  <a:lnTo>
                    <a:pt x="4" y="110"/>
                  </a:lnTo>
                  <a:lnTo>
                    <a:pt x="0" y="87"/>
                  </a:lnTo>
                  <a:lnTo>
                    <a:pt x="4" y="64"/>
                  </a:lnTo>
                  <a:lnTo>
                    <a:pt x="12" y="43"/>
                  </a:lnTo>
                  <a:lnTo>
                    <a:pt x="25" y="25"/>
                  </a:lnTo>
                  <a:lnTo>
                    <a:pt x="44" y="12"/>
                  </a:lnTo>
                  <a:lnTo>
                    <a:pt x="64" y="3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ABD37"/>
            </a:solidFill>
            <a:ln w="0">
              <a:solidFill>
                <a:srgbClr val="FABD3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sp>
        <p:nvSpPr>
          <p:cNvPr id="282" name="TextBox 281"/>
          <p:cNvSpPr txBox="1"/>
          <p:nvPr/>
        </p:nvSpPr>
        <p:spPr>
          <a:xfrm>
            <a:off x="4570412" y="4607970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  <a:ea typeface="+mn-ea"/>
                <a:cs typeface="+mn-cs"/>
              </a:rPr>
              <a:t>Servidor</a:t>
            </a:r>
            <a:endParaRPr lang="es-EC" sz="1400" b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cxnSp>
        <p:nvCxnSpPr>
          <p:cNvPr id="283" name="Straight Connector 282"/>
          <p:cNvCxnSpPr/>
          <p:nvPr/>
        </p:nvCxnSpPr>
        <p:spPr bwMode="auto">
          <a:xfrm>
            <a:off x="3576726" y="4796130"/>
            <a:ext cx="841286" cy="447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328" name="Group 327"/>
          <p:cNvGrpSpPr>
            <a:grpSpLocks noChangeAspect="1"/>
          </p:cNvGrpSpPr>
          <p:nvPr/>
        </p:nvGrpSpPr>
        <p:grpSpPr>
          <a:xfrm>
            <a:off x="5934666" y="2001408"/>
            <a:ext cx="1184083" cy="934579"/>
            <a:chOff x="7482393" y="1213419"/>
            <a:chExt cx="889000" cy="701675"/>
          </a:xfrm>
        </p:grpSpPr>
        <p:sp>
          <p:nvSpPr>
            <p:cNvPr id="329" name="Freeform 328"/>
            <p:cNvSpPr>
              <a:spLocks/>
            </p:cNvSpPr>
            <p:nvPr/>
          </p:nvSpPr>
          <p:spPr bwMode="auto">
            <a:xfrm>
              <a:off x="7482393" y="1213419"/>
              <a:ext cx="889000" cy="701675"/>
            </a:xfrm>
            <a:custGeom>
              <a:avLst/>
              <a:gdLst>
                <a:gd name="T0" fmla="*/ 1638 w 2802"/>
                <a:gd name="T1" fmla="*/ 13 h 2208"/>
                <a:gd name="T2" fmla="*/ 1815 w 2802"/>
                <a:gd name="T3" fmla="*/ 77 h 2208"/>
                <a:gd name="T4" fmla="*/ 1962 w 2802"/>
                <a:gd name="T5" fmla="*/ 190 h 2208"/>
                <a:gd name="T6" fmla="*/ 2072 w 2802"/>
                <a:gd name="T7" fmla="*/ 342 h 2208"/>
                <a:gd name="T8" fmla="*/ 2217 w 2802"/>
                <a:gd name="T9" fmla="*/ 429 h 2208"/>
                <a:gd name="T10" fmla="*/ 2372 w 2802"/>
                <a:gd name="T11" fmla="*/ 519 h 2208"/>
                <a:gd name="T12" fmla="*/ 2489 w 2802"/>
                <a:gd name="T13" fmla="*/ 651 h 2208"/>
                <a:gd name="T14" fmla="*/ 2558 w 2802"/>
                <a:gd name="T15" fmla="*/ 817 h 2208"/>
                <a:gd name="T16" fmla="*/ 2571 w 2802"/>
                <a:gd name="T17" fmla="*/ 973 h 2208"/>
                <a:gd name="T18" fmla="*/ 2695 w 2802"/>
                <a:gd name="T19" fmla="*/ 1081 h 2208"/>
                <a:gd name="T20" fmla="*/ 2775 w 2802"/>
                <a:gd name="T21" fmla="*/ 1221 h 2208"/>
                <a:gd name="T22" fmla="*/ 2802 w 2802"/>
                <a:gd name="T23" fmla="*/ 1385 h 2208"/>
                <a:gd name="T24" fmla="*/ 2771 w 2802"/>
                <a:gd name="T25" fmla="*/ 1559 h 2208"/>
                <a:gd name="T26" fmla="*/ 2681 w 2802"/>
                <a:gd name="T27" fmla="*/ 1704 h 2208"/>
                <a:gd name="T28" fmla="*/ 2547 w 2802"/>
                <a:gd name="T29" fmla="*/ 1809 h 2208"/>
                <a:gd name="T30" fmla="*/ 2382 w 2802"/>
                <a:gd name="T31" fmla="*/ 1862 h 2208"/>
                <a:gd name="T32" fmla="*/ 2189 w 2802"/>
                <a:gd name="T33" fmla="*/ 1866 h 2208"/>
                <a:gd name="T34" fmla="*/ 2178 w 2802"/>
                <a:gd name="T35" fmla="*/ 2012 h 2208"/>
                <a:gd name="T36" fmla="*/ 2102 w 2802"/>
                <a:gd name="T37" fmla="*/ 2097 h 2208"/>
                <a:gd name="T38" fmla="*/ 1963 w 2802"/>
                <a:gd name="T39" fmla="*/ 2164 h 2208"/>
                <a:gd name="T40" fmla="*/ 1773 w 2802"/>
                <a:gd name="T41" fmla="*/ 2201 h 2208"/>
                <a:gd name="T42" fmla="*/ 1538 w 2802"/>
                <a:gd name="T43" fmla="*/ 2207 h 2208"/>
                <a:gd name="T44" fmla="*/ 1330 w 2802"/>
                <a:gd name="T45" fmla="*/ 2180 h 2208"/>
                <a:gd name="T46" fmla="*/ 1175 w 2802"/>
                <a:gd name="T47" fmla="*/ 2123 h 2208"/>
                <a:gd name="T48" fmla="*/ 1071 w 2802"/>
                <a:gd name="T49" fmla="*/ 2035 h 2208"/>
                <a:gd name="T50" fmla="*/ 1047 w 2802"/>
                <a:gd name="T51" fmla="*/ 1964 h 2208"/>
                <a:gd name="T52" fmla="*/ 546 w 2802"/>
                <a:gd name="T53" fmla="*/ 1862 h 2208"/>
                <a:gd name="T54" fmla="*/ 360 w 2802"/>
                <a:gd name="T55" fmla="*/ 1811 h 2208"/>
                <a:gd name="T56" fmla="*/ 202 w 2802"/>
                <a:gd name="T57" fmla="*/ 1707 h 2208"/>
                <a:gd name="T58" fmla="*/ 83 w 2802"/>
                <a:gd name="T59" fmla="*/ 1562 h 2208"/>
                <a:gd name="T60" fmla="*/ 13 w 2802"/>
                <a:gd name="T61" fmla="*/ 1383 h 2208"/>
                <a:gd name="T62" fmla="*/ 2 w 2802"/>
                <a:gd name="T63" fmla="*/ 1189 h 2208"/>
                <a:gd name="T64" fmla="*/ 49 w 2802"/>
                <a:gd name="T65" fmla="*/ 1011 h 2208"/>
                <a:gd name="T66" fmla="*/ 145 w 2802"/>
                <a:gd name="T67" fmla="*/ 856 h 2208"/>
                <a:gd name="T68" fmla="*/ 281 w 2802"/>
                <a:gd name="T69" fmla="*/ 736 h 2208"/>
                <a:gd name="T70" fmla="*/ 401 w 2802"/>
                <a:gd name="T71" fmla="*/ 617 h 2208"/>
                <a:gd name="T72" fmla="*/ 468 w 2802"/>
                <a:gd name="T73" fmla="*/ 446 h 2208"/>
                <a:gd name="T74" fmla="*/ 587 w 2802"/>
                <a:gd name="T75" fmla="*/ 310 h 2208"/>
                <a:gd name="T76" fmla="*/ 744 w 2802"/>
                <a:gd name="T77" fmla="*/ 218 h 2208"/>
                <a:gd name="T78" fmla="*/ 931 w 2802"/>
                <a:gd name="T79" fmla="*/ 185 h 2208"/>
                <a:gd name="T80" fmla="*/ 1096 w 2802"/>
                <a:gd name="T81" fmla="*/ 154 h 2208"/>
                <a:gd name="T82" fmla="*/ 1258 w 2802"/>
                <a:gd name="T83" fmla="*/ 52 h 2208"/>
                <a:gd name="T84" fmla="*/ 1445 w 2802"/>
                <a:gd name="T85" fmla="*/ 4 h 2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02" h="2208">
                  <a:moveTo>
                    <a:pt x="1510" y="0"/>
                  </a:moveTo>
                  <a:lnTo>
                    <a:pt x="1575" y="3"/>
                  </a:lnTo>
                  <a:lnTo>
                    <a:pt x="1638" y="13"/>
                  </a:lnTo>
                  <a:lnTo>
                    <a:pt x="1700" y="29"/>
                  </a:lnTo>
                  <a:lnTo>
                    <a:pt x="1759" y="51"/>
                  </a:lnTo>
                  <a:lnTo>
                    <a:pt x="1815" y="77"/>
                  </a:lnTo>
                  <a:lnTo>
                    <a:pt x="1868" y="110"/>
                  </a:lnTo>
                  <a:lnTo>
                    <a:pt x="1917" y="148"/>
                  </a:lnTo>
                  <a:lnTo>
                    <a:pt x="1962" y="190"/>
                  </a:lnTo>
                  <a:lnTo>
                    <a:pt x="2003" y="237"/>
                  </a:lnTo>
                  <a:lnTo>
                    <a:pt x="2041" y="288"/>
                  </a:lnTo>
                  <a:lnTo>
                    <a:pt x="2072" y="342"/>
                  </a:lnTo>
                  <a:lnTo>
                    <a:pt x="2097" y="400"/>
                  </a:lnTo>
                  <a:lnTo>
                    <a:pt x="2159" y="412"/>
                  </a:lnTo>
                  <a:lnTo>
                    <a:pt x="2217" y="429"/>
                  </a:lnTo>
                  <a:lnTo>
                    <a:pt x="2272" y="454"/>
                  </a:lnTo>
                  <a:lnTo>
                    <a:pt x="2324" y="484"/>
                  </a:lnTo>
                  <a:lnTo>
                    <a:pt x="2372" y="519"/>
                  </a:lnTo>
                  <a:lnTo>
                    <a:pt x="2415" y="559"/>
                  </a:lnTo>
                  <a:lnTo>
                    <a:pt x="2455" y="602"/>
                  </a:lnTo>
                  <a:lnTo>
                    <a:pt x="2489" y="651"/>
                  </a:lnTo>
                  <a:lnTo>
                    <a:pt x="2518" y="703"/>
                  </a:lnTo>
                  <a:lnTo>
                    <a:pt x="2541" y="758"/>
                  </a:lnTo>
                  <a:lnTo>
                    <a:pt x="2558" y="817"/>
                  </a:lnTo>
                  <a:lnTo>
                    <a:pt x="2569" y="878"/>
                  </a:lnTo>
                  <a:lnTo>
                    <a:pt x="2573" y="941"/>
                  </a:lnTo>
                  <a:lnTo>
                    <a:pt x="2571" y="973"/>
                  </a:lnTo>
                  <a:lnTo>
                    <a:pt x="2617" y="1005"/>
                  </a:lnTo>
                  <a:lnTo>
                    <a:pt x="2658" y="1040"/>
                  </a:lnTo>
                  <a:lnTo>
                    <a:pt x="2695" y="1081"/>
                  </a:lnTo>
                  <a:lnTo>
                    <a:pt x="2726" y="1125"/>
                  </a:lnTo>
                  <a:lnTo>
                    <a:pt x="2753" y="1172"/>
                  </a:lnTo>
                  <a:lnTo>
                    <a:pt x="2775" y="1221"/>
                  </a:lnTo>
                  <a:lnTo>
                    <a:pt x="2790" y="1274"/>
                  </a:lnTo>
                  <a:lnTo>
                    <a:pt x="2800" y="1329"/>
                  </a:lnTo>
                  <a:lnTo>
                    <a:pt x="2802" y="1385"/>
                  </a:lnTo>
                  <a:lnTo>
                    <a:pt x="2799" y="1445"/>
                  </a:lnTo>
                  <a:lnTo>
                    <a:pt x="2788" y="1503"/>
                  </a:lnTo>
                  <a:lnTo>
                    <a:pt x="2771" y="1559"/>
                  </a:lnTo>
                  <a:lnTo>
                    <a:pt x="2747" y="1611"/>
                  </a:lnTo>
                  <a:lnTo>
                    <a:pt x="2716" y="1659"/>
                  </a:lnTo>
                  <a:lnTo>
                    <a:pt x="2681" y="1704"/>
                  </a:lnTo>
                  <a:lnTo>
                    <a:pt x="2642" y="1744"/>
                  </a:lnTo>
                  <a:lnTo>
                    <a:pt x="2597" y="1779"/>
                  </a:lnTo>
                  <a:lnTo>
                    <a:pt x="2547" y="1809"/>
                  </a:lnTo>
                  <a:lnTo>
                    <a:pt x="2495" y="1833"/>
                  </a:lnTo>
                  <a:lnTo>
                    <a:pt x="2440" y="1851"/>
                  </a:lnTo>
                  <a:lnTo>
                    <a:pt x="2382" y="1862"/>
                  </a:lnTo>
                  <a:lnTo>
                    <a:pt x="2322" y="1866"/>
                  </a:lnTo>
                  <a:lnTo>
                    <a:pt x="2322" y="1866"/>
                  </a:lnTo>
                  <a:lnTo>
                    <a:pt x="2189" y="1866"/>
                  </a:lnTo>
                  <a:lnTo>
                    <a:pt x="2189" y="1964"/>
                  </a:lnTo>
                  <a:lnTo>
                    <a:pt x="2187" y="1989"/>
                  </a:lnTo>
                  <a:lnTo>
                    <a:pt x="2178" y="2012"/>
                  </a:lnTo>
                  <a:lnTo>
                    <a:pt x="2165" y="2035"/>
                  </a:lnTo>
                  <a:lnTo>
                    <a:pt x="2137" y="2068"/>
                  </a:lnTo>
                  <a:lnTo>
                    <a:pt x="2102" y="2097"/>
                  </a:lnTo>
                  <a:lnTo>
                    <a:pt x="2062" y="2123"/>
                  </a:lnTo>
                  <a:lnTo>
                    <a:pt x="2015" y="2145"/>
                  </a:lnTo>
                  <a:lnTo>
                    <a:pt x="1963" y="2164"/>
                  </a:lnTo>
                  <a:lnTo>
                    <a:pt x="1906" y="2180"/>
                  </a:lnTo>
                  <a:lnTo>
                    <a:pt x="1842" y="2192"/>
                  </a:lnTo>
                  <a:lnTo>
                    <a:pt x="1773" y="2201"/>
                  </a:lnTo>
                  <a:lnTo>
                    <a:pt x="1698" y="2207"/>
                  </a:lnTo>
                  <a:lnTo>
                    <a:pt x="1619" y="2208"/>
                  </a:lnTo>
                  <a:lnTo>
                    <a:pt x="1538" y="2207"/>
                  </a:lnTo>
                  <a:lnTo>
                    <a:pt x="1463" y="2201"/>
                  </a:lnTo>
                  <a:lnTo>
                    <a:pt x="1394" y="2192"/>
                  </a:lnTo>
                  <a:lnTo>
                    <a:pt x="1330" y="2180"/>
                  </a:lnTo>
                  <a:lnTo>
                    <a:pt x="1273" y="2164"/>
                  </a:lnTo>
                  <a:lnTo>
                    <a:pt x="1221" y="2145"/>
                  </a:lnTo>
                  <a:lnTo>
                    <a:pt x="1175" y="2123"/>
                  </a:lnTo>
                  <a:lnTo>
                    <a:pt x="1134" y="2097"/>
                  </a:lnTo>
                  <a:lnTo>
                    <a:pt x="1100" y="2068"/>
                  </a:lnTo>
                  <a:lnTo>
                    <a:pt x="1071" y="2035"/>
                  </a:lnTo>
                  <a:lnTo>
                    <a:pt x="1058" y="2012"/>
                  </a:lnTo>
                  <a:lnTo>
                    <a:pt x="1050" y="1989"/>
                  </a:lnTo>
                  <a:lnTo>
                    <a:pt x="1047" y="1964"/>
                  </a:lnTo>
                  <a:lnTo>
                    <a:pt x="1047" y="1866"/>
                  </a:lnTo>
                  <a:lnTo>
                    <a:pt x="613" y="1866"/>
                  </a:lnTo>
                  <a:lnTo>
                    <a:pt x="546" y="1862"/>
                  </a:lnTo>
                  <a:lnTo>
                    <a:pt x="481" y="1851"/>
                  </a:lnTo>
                  <a:lnTo>
                    <a:pt x="419" y="1834"/>
                  </a:lnTo>
                  <a:lnTo>
                    <a:pt x="360" y="1811"/>
                  </a:lnTo>
                  <a:lnTo>
                    <a:pt x="303" y="1782"/>
                  </a:lnTo>
                  <a:lnTo>
                    <a:pt x="251" y="1747"/>
                  </a:lnTo>
                  <a:lnTo>
                    <a:pt x="202" y="1707"/>
                  </a:lnTo>
                  <a:lnTo>
                    <a:pt x="158" y="1663"/>
                  </a:lnTo>
                  <a:lnTo>
                    <a:pt x="118" y="1614"/>
                  </a:lnTo>
                  <a:lnTo>
                    <a:pt x="83" y="1562"/>
                  </a:lnTo>
                  <a:lnTo>
                    <a:pt x="54" y="1505"/>
                  </a:lnTo>
                  <a:lnTo>
                    <a:pt x="31" y="1446"/>
                  </a:lnTo>
                  <a:lnTo>
                    <a:pt x="13" y="1383"/>
                  </a:lnTo>
                  <a:lnTo>
                    <a:pt x="3" y="1319"/>
                  </a:lnTo>
                  <a:lnTo>
                    <a:pt x="0" y="1253"/>
                  </a:lnTo>
                  <a:lnTo>
                    <a:pt x="2" y="1189"/>
                  </a:lnTo>
                  <a:lnTo>
                    <a:pt x="12" y="1127"/>
                  </a:lnTo>
                  <a:lnTo>
                    <a:pt x="27" y="1068"/>
                  </a:lnTo>
                  <a:lnTo>
                    <a:pt x="49" y="1011"/>
                  </a:lnTo>
                  <a:lnTo>
                    <a:pt x="76" y="955"/>
                  </a:lnTo>
                  <a:lnTo>
                    <a:pt x="108" y="905"/>
                  </a:lnTo>
                  <a:lnTo>
                    <a:pt x="145" y="856"/>
                  </a:lnTo>
                  <a:lnTo>
                    <a:pt x="187" y="811"/>
                  </a:lnTo>
                  <a:lnTo>
                    <a:pt x="232" y="772"/>
                  </a:lnTo>
                  <a:lnTo>
                    <a:pt x="281" y="736"/>
                  </a:lnTo>
                  <a:lnTo>
                    <a:pt x="335" y="705"/>
                  </a:lnTo>
                  <a:lnTo>
                    <a:pt x="391" y="680"/>
                  </a:lnTo>
                  <a:lnTo>
                    <a:pt x="401" y="617"/>
                  </a:lnTo>
                  <a:lnTo>
                    <a:pt x="417" y="557"/>
                  </a:lnTo>
                  <a:lnTo>
                    <a:pt x="440" y="499"/>
                  </a:lnTo>
                  <a:lnTo>
                    <a:pt x="468" y="446"/>
                  </a:lnTo>
                  <a:lnTo>
                    <a:pt x="503" y="395"/>
                  </a:lnTo>
                  <a:lnTo>
                    <a:pt x="543" y="350"/>
                  </a:lnTo>
                  <a:lnTo>
                    <a:pt x="587" y="310"/>
                  </a:lnTo>
                  <a:lnTo>
                    <a:pt x="636" y="273"/>
                  </a:lnTo>
                  <a:lnTo>
                    <a:pt x="689" y="243"/>
                  </a:lnTo>
                  <a:lnTo>
                    <a:pt x="744" y="218"/>
                  </a:lnTo>
                  <a:lnTo>
                    <a:pt x="805" y="201"/>
                  </a:lnTo>
                  <a:lnTo>
                    <a:pt x="867" y="189"/>
                  </a:lnTo>
                  <a:lnTo>
                    <a:pt x="931" y="185"/>
                  </a:lnTo>
                  <a:lnTo>
                    <a:pt x="991" y="189"/>
                  </a:lnTo>
                  <a:lnTo>
                    <a:pt x="1049" y="198"/>
                  </a:lnTo>
                  <a:lnTo>
                    <a:pt x="1096" y="154"/>
                  </a:lnTo>
                  <a:lnTo>
                    <a:pt x="1147" y="115"/>
                  </a:lnTo>
                  <a:lnTo>
                    <a:pt x="1202" y="80"/>
                  </a:lnTo>
                  <a:lnTo>
                    <a:pt x="1258" y="52"/>
                  </a:lnTo>
                  <a:lnTo>
                    <a:pt x="1319" y="29"/>
                  </a:lnTo>
                  <a:lnTo>
                    <a:pt x="1380" y="13"/>
                  </a:lnTo>
                  <a:lnTo>
                    <a:pt x="1445" y="4"/>
                  </a:lnTo>
                  <a:lnTo>
                    <a:pt x="1510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330" name="Freeform 329"/>
            <p:cNvSpPr>
              <a:spLocks/>
            </p:cNvSpPr>
            <p:nvPr/>
          </p:nvSpPr>
          <p:spPr bwMode="auto">
            <a:xfrm>
              <a:off x="7520493" y="1251519"/>
              <a:ext cx="812800" cy="515938"/>
            </a:xfrm>
            <a:custGeom>
              <a:avLst/>
              <a:gdLst>
                <a:gd name="T0" fmla="*/ 1508 w 2564"/>
                <a:gd name="T1" fmla="*/ 13 h 1626"/>
                <a:gd name="T2" fmla="*/ 1666 w 2564"/>
                <a:gd name="T3" fmla="*/ 80 h 1626"/>
                <a:gd name="T4" fmla="*/ 1791 w 2564"/>
                <a:gd name="T5" fmla="*/ 193 h 1626"/>
                <a:gd name="T6" fmla="*/ 1873 w 2564"/>
                <a:gd name="T7" fmla="*/ 341 h 1626"/>
                <a:gd name="T8" fmla="*/ 1963 w 2564"/>
                <a:gd name="T9" fmla="*/ 399 h 1626"/>
                <a:gd name="T10" fmla="*/ 2109 w 2564"/>
                <a:gd name="T11" fmla="*/ 446 h 1626"/>
                <a:gd name="T12" fmla="*/ 2228 w 2564"/>
                <a:gd name="T13" fmla="*/ 539 h 1626"/>
                <a:gd name="T14" fmla="*/ 2306 w 2564"/>
                <a:gd name="T15" fmla="*/ 667 h 1626"/>
                <a:gd name="T16" fmla="*/ 2334 w 2564"/>
                <a:gd name="T17" fmla="*/ 821 h 1626"/>
                <a:gd name="T18" fmla="*/ 2367 w 2564"/>
                <a:gd name="T19" fmla="*/ 943 h 1626"/>
                <a:gd name="T20" fmla="*/ 2480 w 2564"/>
                <a:gd name="T21" fmla="*/ 1034 h 1626"/>
                <a:gd name="T22" fmla="*/ 2549 w 2564"/>
                <a:gd name="T23" fmla="*/ 1163 h 1626"/>
                <a:gd name="T24" fmla="*/ 2561 w 2564"/>
                <a:gd name="T25" fmla="*/ 1313 h 1626"/>
                <a:gd name="T26" fmla="*/ 2515 w 2564"/>
                <a:gd name="T27" fmla="*/ 1447 h 1626"/>
                <a:gd name="T28" fmla="*/ 2423 w 2564"/>
                <a:gd name="T29" fmla="*/ 1551 h 1626"/>
                <a:gd name="T30" fmla="*/ 2299 w 2564"/>
                <a:gd name="T31" fmla="*/ 1613 h 1626"/>
                <a:gd name="T32" fmla="*/ 2203 w 2564"/>
                <a:gd name="T33" fmla="*/ 1626 h 1626"/>
                <a:gd name="T34" fmla="*/ 2050 w 2564"/>
                <a:gd name="T35" fmla="*/ 1533 h 1626"/>
                <a:gd name="T36" fmla="*/ 2050 w 2564"/>
                <a:gd name="T37" fmla="*/ 1231 h 1626"/>
                <a:gd name="T38" fmla="*/ 2050 w 2564"/>
                <a:gd name="T39" fmla="*/ 1164 h 1626"/>
                <a:gd name="T40" fmla="*/ 2039 w 2564"/>
                <a:gd name="T41" fmla="*/ 1098 h 1626"/>
                <a:gd name="T42" fmla="*/ 1983 w 2564"/>
                <a:gd name="T43" fmla="*/ 1029 h 1626"/>
                <a:gd name="T44" fmla="*/ 1896 w 2564"/>
                <a:gd name="T45" fmla="*/ 979 h 1626"/>
                <a:gd name="T46" fmla="*/ 1791 w 2564"/>
                <a:gd name="T47" fmla="*/ 948 h 1626"/>
                <a:gd name="T48" fmla="*/ 1683 w 2564"/>
                <a:gd name="T49" fmla="*/ 930 h 1626"/>
                <a:gd name="T50" fmla="*/ 1585 w 2564"/>
                <a:gd name="T51" fmla="*/ 921 h 1626"/>
                <a:gd name="T52" fmla="*/ 1514 w 2564"/>
                <a:gd name="T53" fmla="*/ 918 h 1626"/>
                <a:gd name="T54" fmla="*/ 1463 w 2564"/>
                <a:gd name="T55" fmla="*/ 919 h 1626"/>
                <a:gd name="T56" fmla="*/ 1382 w 2564"/>
                <a:gd name="T57" fmla="*/ 922 h 1626"/>
                <a:gd name="T58" fmla="*/ 1280 w 2564"/>
                <a:gd name="T59" fmla="*/ 934 h 1626"/>
                <a:gd name="T60" fmla="*/ 1171 w 2564"/>
                <a:gd name="T61" fmla="*/ 956 h 1626"/>
                <a:gd name="T62" fmla="*/ 1070 w 2564"/>
                <a:gd name="T63" fmla="*/ 994 h 1626"/>
                <a:gd name="T64" fmla="*/ 992 w 2564"/>
                <a:gd name="T65" fmla="*/ 1049 h 1626"/>
                <a:gd name="T66" fmla="*/ 951 w 2564"/>
                <a:gd name="T67" fmla="*/ 1125 h 1626"/>
                <a:gd name="T68" fmla="*/ 948 w 2564"/>
                <a:gd name="T69" fmla="*/ 1180 h 1626"/>
                <a:gd name="T70" fmla="*/ 948 w 2564"/>
                <a:gd name="T71" fmla="*/ 1626 h 1626"/>
                <a:gd name="T72" fmla="*/ 380 w 2564"/>
                <a:gd name="T73" fmla="*/ 1613 h 1626"/>
                <a:gd name="T74" fmla="*/ 229 w 2564"/>
                <a:gd name="T75" fmla="*/ 1550 h 1626"/>
                <a:gd name="T76" fmla="*/ 108 w 2564"/>
                <a:gd name="T77" fmla="*/ 1441 h 1626"/>
                <a:gd name="T78" fmla="*/ 28 w 2564"/>
                <a:gd name="T79" fmla="*/ 1298 h 1626"/>
                <a:gd name="T80" fmla="*/ 0 w 2564"/>
                <a:gd name="T81" fmla="*/ 1133 h 1626"/>
                <a:gd name="T82" fmla="*/ 29 w 2564"/>
                <a:gd name="T83" fmla="*/ 963 h 1626"/>
                <a:gd name="T84" fmla="*/ 112 w 2564"/>
                <a:gd name="T85" fmla="*/ 818 h 1626"/>
                <a:gd name="T86" fmla="*/ 236 w 2564"/>
                <a:gd name="T87" fmla="*/ 711 h 1626"/>
                <a:gd name="T88" fmla="*/ 392 w 2564"/>
                <a:gd name="T89" fmla="*/ 649 h 1626"/>
                <a:gd name="T90" fmla="*/ 403 w 2564"/>
                <a:gd name="T91" fmla="*/ 503 h 1626"/>
                <a:gd name="T92" fmla="*/ 466 w 2564"/>
                <a:gd name="T93" fmla="*/ 366 h 1626"/>
                <a:gd name="T94" fmla="*/ 571 w 2564"/>
                <a:gd name="T95" fmla="*/ 261 h 1626"/>
                <a:gd name="T96" fmla="*/ 708 w 2564"/>
                <a:gd name="T97" fmla="*/ 198 h 1626"/>
                <a:gd name="T98" fmla="*/ 867 w 2564"/>
                <a:gd name="T99" fmla="*/ 188 h 1626"/>
                <a:gd name="T100" fmla="*/ 1005 w 2564"/>
                <a:gd name="T101" fmla="*/ 175 h 1626"/>
                <a:gd name="T102" fmla="*/ 1127 w 2564"/>
                <a:gd name="T103" fmla="*/ 72 h 1626"/>
                <a:gd name="T104" fmla="*/ 1278 w 2564"/>
                <a:gd name="T105" fmla="*/ 12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64" h="1626">
                  <a:moveTo>
                    <a:pt x="1391" y="0"/>
                  </a:moveTo>
                  <a:lnTo>
                    <a:pt x="1450" y="3"/>
                  </a:lnTo>
                  <a:lnTo>
                    <a:pt x="1508" y="13"/>
                  </a:lnTo>
                  <a:lnTo>
                    <a:pt x="1564" y="30"/>
                  </a:lnTo>
                  <a:lnTo>
                    <a:pt x="1617" y="52"/>
                  </a:lnTo>
                  <a:lnTo>
                    <a:pt x="1666" y="80"/>
                  </a:lnTo>
                  <a:lnTo>
                    <a:pt x="1711" y="113"/>
                  </a:lnTo>
                  <a:lnTo>
                    <a:pt x="1754" y="151"/>
                  </a:lnTo>
                  <a:lnTo>
                    <a:pt x="1791" y="193"/>
                  </a:lnTo>
                  <a:lnTo>
                    <a:pt x="1824" y="239"/>
                  </a:lnTo>
                  <a:lnTo>
                    <a:pt x="1851" y="289"/>
                  </a:lnTo>
                  <a:lnTo>
                    <a:pt x="1873" y="341"/>
                  </a:lnTo>
                  <a:lnTo>
                    <a:pt x="1890" y="396"/>
                  </a:lnTo>
                  <a:lnTo>
                    <a:pt x="1910" y="396"/>
                  </a:lnTo>
                  <a:lnTo>
                    <a:pt x="1963" y="399"/>
                  </a:lnTo>
                  <a:lnTo>
                    <a:pt x="2014" y="408"/>
                  </a:lnTo>
                  <a:lnTo>
                    <a:pt x="2063" y="424"/>
                  </a:lnTo>
                  <a:lnTo>
                    <a:pt x="2109" y="446"/>
                  </a:lnTo>
                  <a:lnTo>
                    <a:pt x="2153" y="473"/>
                  </a:lnTo>
                  <a:lnTo>
                    <a:pt x="2191" y="503"/>
                  </a:lnTo>
                  <a:lnTo>
                    <a:pt x="2228" y="539"/>
                  </a:lnTo>
                  <a:lnTo>
                    <a:pt x="2258" y="578"/>
                  </a:lnTo>
                  <a:lnTo>
                    <a:pt x="2284" y="621"/>
                  </a:lnTo>
                  <a:lnTo>
                    <a:pt x="2306" y="667"/>
                  </a:lnTo>
                  <a:lnTo>
                    <a:pt x="2321" y="716"/>
                  </a:lnTo>
                  <a:lnTo>
                    <a:pt x="2330" y="768"/>
                  </a:lnTo>
                  <a:lnTo>
                    <a:pt x="2334" y="821"/>
                  </a:lnTo>
                  <a:lnTo>
                    <a:pt x="2330" y="873"/>
                  </a:lnTo>
                  <a:lnTo>
                    <a:pt x="2321" y="924"/>
                  </a:lnTo>
                  <a:lnTo>
                    <a:pt x="2367" y="943"/>
                  </a:lnTo>
                  <a:lnTo>
                    <a:pt x="2409" y="968"/>
                  </a:lnTo>
                  <a:lnTo>
                    <a:pt x="2446" y="999"/>
                  </a:lnTo>
                  <a:lnTo>
                    <a:pt x="2480" y="1034"/>
                  </a:lnTo>
                  <a:lnTo>
                    <a:pt x="2509" y="1073"/>
                  </a:lnTo>
                  <a:lnTo>
                    <a:pt x="2532" y="1117"/>
                  </a:lnTo>
                  <a:lnTo>
                    <a:pt x="2549" y="1163"/>
                  </a:lnTo>
                  <a:lnTo>
                    <a:pt x="2560" y="1213"/>
                  </a:lnTo>
                  <a:lnTo>
                    <a:pt x="2564" y="1265"/>
                  </a:lnTo>
                  <a:lnTo>
                    <a:pt x="2561" y="1313"/>
                  </a:lnTo>
                  <a:lnTo>
                    <a:pt x="2552" y="1360"/>
                  </a:lnTo>
                  <a:lnTo>
                    <a:pt x="2536" y="1405"/>
                  </a:lnTo>
                  <a:lnTo>
                    <a:pt x="2515" y="1447"/>
                  </a:lnTo>
                  <a:lnTo>
                    <a:pt x="2489" y="1486"/>
                  </a:lnTo>
                  <a:lnTo>
                    <a:pt x="2458" y="1520"/>
                  </a:lnTo>
                  <a:lnTo>
                    <a:pt x="2423" y="1551"/>
                  </a:lnTo>
                  <a:lnTo>
                    <a:pt x="2385" y="1576"/>
                  </a:lnTo>
                  <a:lnTo>
                    <a:pt x="2344" y="1597"/>
                  </a:lnTo>
                  <a:lnTo>
                    <a:pt x="2299" y="1613"/>
                  </a:lnTo>
                  <a:lnTo>
                    <a:pt x="2252" y="1622"/>
                  </a:lnTo>
                  <a:lnTo>
                    <a:pt x="2203" y="1626"/>
                  </a:lnTo>
                  <a:lnTo>
                    <a:pt x="2203" y="1626"/>
                  </a:lnTo>
                  <a:lnTo>
                    <a:pt x="2050" y="1626"/>
                  </a:lnTo>
                  <a:lnTo>
                    <a:pt x="2050" y="1580"/>
                  </a:lnTo>
                  <a:lnTo>
                    <a:pt x="2050" y="1533"/>
                  </a:lnTo>
                  <a:lnTo>
                    <a:pt x="2050" y="1303"/>
                  </a:lnTo>
                  <a:lnTo>
                    <a:pt x="2050" y="1265"/>
                  </a:lnTo>
                  <a:lnTo>
                    <a:pt x="2050" y="1231"/>
                  </a:lnTo>
                  <a:lnTo>
                    <a:pt x="2050" y="1203"/>
                  </a:lnTo>
                  <a:lnTo>
                    <a:pt x="2050" y="1180"/>
                  </a:lnTo>
                  <a:lnTo>
                    <a:pt x="2050" y="1164"/>
                  </a:lnTo>
                  <a:lnTo>
                    <a:pt x="2050" y="1157"/>
                  </a:lnTo>
                  <a:lnTo>
                    <a:pt x="2047" y="1125"/>
                  </a:lnTo>
                  <a:lnTo>
                    <a:pt x="2039" y="1098"/>
                  </a:lnTo>
                  <a:lnTo>
                    <a:pt x="2024" y="1072"/>
                  </a:lnTo>
                  <a:lnTo>
                    <a:pt x="2006" y="1049"/>
                  </a:lnTo>
                  <a:lnTo>
                    <a:pt x="1983" y="1029"/>
                  </a:lnTo>
                  <a:lnTo>
                    <a:pt x="1957" y="1009"/>
                  </a:lnTo>
                  <a:lnTo>
                    <a:pt x="1928" y="994"/>
                  </a:lnTo>
                  <a:lnTo>
                    <a:pt x="1896" y="979"/>
                  </a:lnTo>
                  <a:lnTo>
                    <a:pt x="1862" y="967"/>
                  </a:lnTo>
                  <a:lnTo>
                    <a:pt x="1827" y="956"/>
                  </a:lnTo>
                  <a:lnTo>
                    <a:pt x="1791" y="948"/>
                  </a:lnTo>
                  <a:lnTo>
                    <a:pt x="1755" y="940"/>
                  </a:lnTo>
                  <a:lnTo>
                    <a:pt x="1718" y="934"/>
                  </a:lnTo>
                  <a:lnTo>
                    <a:pt x="1683" y="930"/>
                  </a:lnTo>
                  <a:lnTo>
                    <a:pt x="1648" y="926"/>
                  </a:lnTo>
                  <a:lnTo>
                    <a:pt x="1616" y="922"/>
                  </a:lnTo>
                  <a:lnTo>
                    <a:pt x="1585" y="921"/>
                  </a:lnTo>
                  <a:lnTo>
                    <a:pt x="1559" y="919"/>
                  </a:lnTo>
                  <a:lnTo>
                    <a:pt x="1535" y="919"/>
                  </a:lnTo>
                  <a:lnTo>
                    <a:pt x="1514" y="918"/>
                  </a:lnTo>
                  <a:lnTo>
                    <a:pt x="1500" y="918"/>
                  </a:lnTo>
                  <a:lnTo>
                    <a:pt x="1484" y="918"/>
                  </a:lnTo>
                  <a:lnTo>
                    <a:pt x="1463" y="919"/>
                  </a:lnTo>
                  <a:lnTo>
                    <a:pt x="1439" y="919"/>
                  </a:lnTo>
                  <a:lnTo>
                    <a:pt x="1413" y="921"/>
                  </a:lnTo>
                  <a:lnTo>
                    <a:pt x="1382" y="922"/>
                  </a:lnTo>
                  <a:lnTo>
                    <a:pt x="1350" y="926"/>
                  </a:lnTo>
                  <a:lnTo>
                    <a:pt x="1316" y="930"/>
                  </a:lnTo>
                  <a:lnTo>
                    <a:pt x="1280" y="934"/>
                  </a:lnTo>
                  <a:lnTo>
                    <a:pt x="1243" y="940"/>
                  </a:lnTo>
                  <a:lnTo>
                    <a:pt x="1207" y="948"/>
                  </a:lnTo>
                  <a:lnTo>
                    <a:pt x="1171" y="956"/>
                  </a:lnTo>
                  <a:lnTo>
                    <a:pt x="1136" y="967"/>
                  </a:lnTo>
                  <a:lnTo>
                    <a:pt x="1102" y="979"/>
                  </a:lnTo>
                  <a:lnTo>
                    <a:pt x="1070" y="994"/>
                  </a:lnTo>
                  <a:lnTo>
                    <a:pt x="1041" y="1009"/>
                  </a:lnTo>
                  <a:lnTo>
                    <a:pt x="1015" y="1029"/>
                  </a:lnTo>
                  <a:lnTo>
                    <a:pt x="992" y="1049"/>
                  </a:lnTo>
                  <a:lnTo>
                    <a:pt x="974" y="1072"/>
                  </a:lnTo>
                  <a:lnTo>
                    <a:pt x="960" y="1098"/>
                  </a:lnTo>
                  <a:lnTo>
                    <a:pt x="951" y="1125"/>
                  </a:lnTo>
                  <a:lnTo>
                    <a:pt x="948" y="1157"/>
                  </a:lnTo>
                  <a:lnTo>
                    <a:pt x="948" y="1164"/>
                  </a:lnTo>
                  <a:lnTo>
                    <a:pt x="948" y="1180"/>
                  </a:lnTo>
                  <a:lnTo>
                    <a:pt x="948" y="1533"/>
                  </a:lnTo>
                  <a:lnTo>
                    <a:pt x="948" y="1580"/>
                  </a:lnTo>
                  <a:lnTo>
                    <a:pt x="948" y="1626"/>
                  </a:lnTo>
                  <a:lnTo>
                    <a:pt x="494" y="1626"/>
                  </a:lnTo>
                  <a:lnTo>
                    <a:pt x="436" y="1622"/>
                  </a:lnTo>
                  <a:lnTo>
                    <a:pt x="380" y="1613"/>
                  </a:lnTo>
                  <a:lnTo>
                    <a:pt x="327" y="1597"/>
                  </a:lnTo>
                  <a:lnTo>
                    <a:pt x="276" y="1576"/>
                  </a:lnTo>
                  <a:lnTo>
                    <a:pt x="229" y="1550"/>
                  </a:lnTo>
                  <a:lnTo>
                    <a:pt x="185" y="1517"/>
                  </a:lnTo>
                  <a:lnTo>
                    <a:pt x="144" y="1481"/>
                  </a:lnTo>
                  <a:lnTo>
                    <a:pt x="108" y="1441"/>
                  </a:lnTo>
                  <a:lnTo>
                    <a:pt x="77" y="1398"/>
                  </a:lnTo>
                  <a:lnTo>
                    <a:pt x="50" y="1349"/>
                  </a:lnTo>
                  <a:lnTo>
                    <a:pt x="28" y="1298"/>
                  </a:lnTo>
                  <a:lnTo>
                    <a:pt x="12" y="1245"/>
                  </a:lnTo>
                  <a:lnTo>
                    <a:pt x="3" y="1190"/>
                  </a:lnTo>
                  <a:lnTo>
                    <a:pt x="0" y="1133"/>
                  </a:lnTo>
                  <a:lnTo>
                    <a:pt x="4" y="1073"/>
                  </a:lnTo>
                  <a:lnTo>
                    <a:pt x="14" y="1017"/>
                  </a:lnTo>
                  <a:lnTo>
                    <a:pt x="29" y="963"/>
                  </a:lnTo>
                  <a:lnTo>
                    <a:pt x="52" y="911"/>
                  </a:lnTo>
                  <a:lnTo>
                    <a:pt x="79" y="863"/>
                  </a:lnTo>
                  <a:lnTo>
                    <a:pt x="112" y="818"/>
                  </a:lnTo>
                  <a:lnTo>
                    <a:pt x="149" y="778"/>
                  </a:lnTo>
                  <a:lnTo>
                    <a:pt x="191" y="742"/>
                  </a:lnTo>
                  <a:lnTo>
                    <a:pt x="236" y="711"/>
                  </a:lnTo>
                  <a:lnTo>
                    <a:pt x="286" y="684"/>
                  </a:lnTo>
                  <a:lnTo>
                    <a:pt x="338" y="664"/>
                  </a:lnTo>
                  <a:lnTo>
                    <a:pt x="392" y="649"/>
                  </a:lnTo>
                  <a:lnTo>
                    <a:pt x="390" y="607"/>
                  </a:lnTo>
                  <a:lnTo>
                    <a:pt x="393" y="554"/>
                  </a:lnTo>
                  <a:lnTo>
                    <a:pt x="403" y="503"/>
                  </a:lnTo>
                  <a:lnTo>
                    <a:pt x="419" y="454"/>
                  </a:lnTo>
                  <a:lnTo>
                    <a:pt x="439" y="408"/>
                  </a:lnTo>
                  <a:lnTo>
                    <a:pt x="466" y="366"/>
                  </a:lnTo>
                  <a:lnTo>
                    <a:pt x="496" y="326"/>
                  </a:lnTo>
                  <a:lnTo>
                    <a:pt x="531" y="291"/>
                  </a:lnTo>
                  <a:lnTo>
                    <a:pt x="571" y="261"/>
                  </a:lnTo>
                  <a:lnTo>
                    <a:pt x="613" y="234"/>
                  </a:lnTo>
                  <a:lnTo>
                    <a:pt x="659" y="214"/>
                  </a:lnTo>
                  <a:lnTo>
                    <a:pt x="708" y="198"/>
                  </a:lnTo>
                  <a:lnTo>
                    <a:pt x="758" y="188"/>
                  </a:lnTo>
                  <a:lnTo>
                    <a:pt x="812" y="185"/>
                  </a:lnTo>
                  <a:lnTo>
                    <a:pt x="867" y="188"/>
                  </a:lnTo>
                  <a:lnTo>
                    <a:pt x="920" y="199"/>
                  </a:lnTo>
                  <a:lnTo>
                    <a:pt x="971" y="216"/>
                  </a:lnTo>
                  <a:lnTo>
                    <a:pt x="1005" y="175"/>
                  </a:lnTo>
                  <a:lnTo>
                    <a:pt x="1043" y="136"/>
                  </a:lnTo>
                  <a:lnTo>
                    <a:pt x="1084" y="103"/>
                  </a:lnTo>
                  <a:lnTo>
                    <a:pt x="1127" y="72"/>
                  </a:lnTo>
                  <a:lnTo>
                    <a:pt x="1176" y="47"/>
                  </a:lnTo>
                  <a:lnTo>
                    <a:pt x="1225" y="26"/>
                  </a:lnTo>
                  <a:lnTo>
                    <a:pt x="1278" y="12"/>
                  </a:lnTo>
                  <a:lnTo>
                    <a:pt x="1334" y="2"/>
                  </a:lnTo>
                  <a:lnTo>
                    <a:pt x="1391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grpSp>
          <p:nvGrpSpPr>
            <p:cNvPr id="331" name="Group 330"/>
            <p:cNvGrpSpPr/>
            <p:nvPr/>
          </p:nvGrpSpPr>
          <p:grpSpPr>
            <a:xfrm>
              <a:off x="7852280" y="1575369"/>
              <a:ext cx="287338" cy="301625"/>
              <a:chOff x="8131175" y="3468688"/>
              <a:chExt cx="287338" cy="301625"/>
            </a:xfrm>
          </p:grpSpPr>
          <p:sp>
            <p:nvSpPr>
              <p:cNvPr id="333" name="Freeform 332"/>
              <p:cNvSpPr>
                <a:spLocks/>
              </p:cNvSpPr>
              <p:nvPr/>
            </p:nvSpPr>
            <p:spPr bwMode="auto">
              <a:xfrm>
                <a:off x="8131175" y="3636963"/>
                <a:ext cx="287338" cy="133350"/>
              </a:xfrm>
              <a:custGeom>
                <a:avLst/>
                <a:gdLst>
                  <a:gd name="T0" fmla="*/ 904 w 904"/>
                  <a:gd name="T1" fmla="*/ 0 h 419"/>
                  <a:gd name="T2" fmla="*/ 904 w 904"/>
                  <a:gd name="T3" fmla="*/ 295 h 419"/>
                  <a:gd name="T4" fmla="*/ 882 w 904"/>
                  <a:gd name="T5" fmla="*/ 318 h 419"/>
                  <a:gd name="T6" fmla="*/ 856 w 904"/>
                  <a:gd name="T7" fmla="*/ 338 h 419"/>
                  <a:gd name="T8" fmla="*/ 825 w 904"/>
                  <a:gd name="T9" fmla="*/ 355 h 419"/>
                  <a:gd name="T10" fmla="*/ 791 w 904"/>
                  <a:gd name="T11" fmla="*/ 371 h 419"/>
                  <a:gd name="T12" fmla="*/ 755 w 904"/>
                  <a:gd name="T13" fmla="*/ 383 h 419"/>
                  <a:gd name="T14" fmla="*/ 716 w 904"/>
                  <a:gd name="T15" fmla="*/ 394 h 419"/>
                  <a:gd name="T16" fmla="*/ 676 w 904"/>
                  <a:gd name="T17" fmla="*/ 401 h 419"/>
                  <a:gd name="T18" fmla="*/ 636 w 904"/>
                  <a:gd name="T19" fmla="*/ 408 h 419"/>
                  <a:gd name="T20" fmla="*/ 597 w 904"/>
                  <a:gd name="T21" fmla="*/ 413 h 419"/>
                  <a:gd name="T22" fmla="*/ 557 w 904"/>
                  <a:gd name="T23" fmla="*/ 416 h 419"/>
                  <a:gd name="T24" fmla="*/ 519 w 904"/>
                  <a:gd name="T25" fmla="*/ 418 h 419"/>
                  <a:gd name="T26" fmla="*/ 484 w 904"/>
                  <a:gd name="T27" fmla="*/ 419 h 419"/>
                  <a:gd name="T28" fmla="*/ 453 w 904"/>
                  <a:gd name="T29" fmla="*/ 419 h 419"/>
                  <a:gd name="T30" fmla="*/ 420 w 904"/>
                  <a:gd name="T31" fmla="*/ 419 h 419"/>
                  <a:gd name="T32" fmla="*/ 385 w 904"/>
                  <a:gd name="T33" fmla="*/ 418 h 419"/>
                  <a:gd name="T34" fmla="*/ 347 w 904"/>
                  <a:gd name="T35" fmla="*/ 416 h 419"/>
                  <a:gd name="T36" fmla="*/ 309 w 904"/>
                  <a:gd name="T37" fmla="*/ 413 h 419"/>
                  <a:gd name="T38" fmla="*/ 269 w 904"/>
                  <a:gd name="T39" fmla="*/ 408 h 419"/>
                  <a:gd name="T40" fmla="*/ 228 w 904"/>
                  <a:gd name="T41" fmla="*/ 401 h 419"/>
                  <a:gd name="T42" fmla="*/ 188 w 904"/>
                  <a:gd name="T43" fmla="*/ 394 h 419"/>
                  <a:gd name="T44" fmla="*/ 149 w 904"/>
                  <a:gd name="T45" fmla="*/ 383 h 419"/>
                  <a:gd name="T46" fmla="*/ 113 w 904"/>
                  <a:gd name="T47" fmla="*/ 371 h 419"/>
                  <a:gd name="T48" fmla="*/ 79 w 904"/>
                  <a:gd name="T49" fmla="*/ 356 h 419"/>
                  <a:gd name="T50" fmla="*/ 49 w 904"/>
                  <a:gd name="T51" fmla="*/ 338 h 419"/>
                  <a:gd name="T52" fmla="*/ 22 w 904"/>
                  <a:gd name="T53" fmla="*/ 318 h 419"/>
                  <a:gd name="T54" fmla="*/ 0 w 904"/>
                  <a:gd name="T55" fmla="*/ 295 h 419"/>
                  <a:gd name="T56" fmla="*/ 0 w 904"/>
                  <a:gd name="T57" fmla="*/ 1 h 419"/>
                  <a:gd name="T58" fmla="*/ 34 w 904"/>
                  <a:gd name="T59" fmla="*/ 19 h 419"/>
                  <a:gd name="T60" fmla="*/ 72 w 904"/>
                  <a:gd name="T61" fmla="*/ 36 h 419"/>
                  <a:gd name="T62" fmla="*/ 114 w 904"/>
                  <a:gd name="T63" fmla="*/ 50 h 419"/>
                  <a:gd name="T64" fmla="*/ 159 w 904"/>
                  <a:gd name="T65" fmla="*/ 63 h 419"/>
                  <a:gd name="T66" fmla="*/ 206 w 904"/>
                  <a:gd name="T67" fmla="*/ 73 h 419"/>
                  <a:gd name="T68" fmla="*/ 254 w 904"/>
                  <a:gd name="T69" fmla="*/ 81 h 419"/>
                  <a:gd name="T70" fmla="*/ 305 w 904"/>
                  <a:gd name="T71" fmla="*/ 87 h 419"/>
                  <a:gd name="T72" fmla="*/ 355 w 904"/>
                  <a:gd name="T73" fmla="*/ 92 h 419"/>
                  <a:gd name="T74" fmla="*/ 404 w 904"/>
                  <a:gd name="T75" fmla="*/ 94 h 419"/>
                  <a:gd name="T76" fmla="*/ 453 w 904"/>
                  <a:gd name="T77" fmla="*/ 94 h 419"/>
                  <a:gd name="T78" fmla="*/ 500 w 904"/>
                  <a:gd name="T79" fmla="*/ 94 h 419"/>
                  <a:gd name="T80" fmla="*/ 549 w 904"/>
                  <a:gd name="T81" fmla="*/ 92 h 419"/>
                  <a:gd name="T82" fmla="*/ 600 w 904"/>
                  <a:gd name="T83" fmla="*/ 87 h 419"/>
                  <a:gd name="T84" fmla="*/ 650 w 904"/>
                  <a:gd name="T85" fmla="*/ 81 h 419"/>
                  <a:gd name="T86" fmla="*/ 698 w 904"/>
                  <a:gd name="T87" fmla="*/ 73 h 419"/>
                  <a:gd name="T88" fmla="*/ 746 w 904"/>
                  <a:gd name="T89" fmla="*/ 63 h 419"/>
                  <a:gd name="T90" fmla="*/ 791 w 904"/>
                  <a:gd name="T91" fmla="*/ 50 h 419"/>
                  <a:gd name="T92" fmla="*/ 832 w 904"/>
                  <a:gd name="T93" fmla="*/ 36 h 419"/>
                  <a:gd name="T94" fmla="*/ 871 w 904"/>
                  <a:gd name="T95" fmla="*/ 19 h 419"/>
                  <a:gd name="T96" fmla="*/ 904 w 904"/>
                  <a:gd name="T97" fmla="*/ 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04" h="419">
                    <a:moveTo>
                      <a:pt x="904" y="0"/>
                    </a:moveTo>
                    <a:lnTo>
                      <a:pt x="904" y="295"/>
                    </a:lnTo>
                    <a:lnTo>
                      <a:pt x="882" y="318"/>
                    </a:lnTo>
                    <a:lnTo>
                      <a:pt x="856" y="338"/>
                    </a:lnTo>
                    <a:lnTo>
                      <a:pt x="825" y="355"/>
                    </a:lnTo>
                    <a:lnTo>
                      <a:pt x="791" y="371"/>
                    </a:lnTo>
                    <a:lnTo>
                      <a:pt x="755" y="383"/>
                    </a:lnTo>
                    <a:lnTo>
                      <a:pt x="716" y="394"/>
                    </a:lnTo>
                    <a:lnTo>
                      <a:pt x="676" y="401"/>
                    </a:lnTo>
                    <a:lnTo>
                      <a:pt x="636" y="408"/>
                    </a:lnTo>
                    <a:lnTo>
                      <a:pt x="597" y="413"/>
                    </a:lnTo>
                    <a:lnTo>
                      <a:pt x="557" y="416"/>
                    </a:lnTo>
                    <a:lnTo>
                      <a:pt x="519" y="418"/>
                    </a:lnTo>
                    <a:lnTo>
                      <a:pt x="484" y="419"/>
                    </a:lnTo>
                    <a:lnTo>
                      <a:pt x="453" y="419"/>
                    </a:lnTo>
                    <a:lnTo>
                      <a:pt x="420" y="419"/>
                    </a:lnTo>
                    <a:lnTo>
                      <a:pt x="385" y="418"/>
                    </a:lnTo>
                    <a:lnTo>
                      <a:pt x="347" y="416"/>
                    </a:lnTo>
                    <a:lnTo>
                      <a:pt x="309" y="413"/>
                    </a:lnTo>
                    <a:lnTo>
                      <a:pt x="269" y="408"/>
                    </a:lnTo>
                    <a:lnTo>
                      <a:pt x="228" y="401"/>
                    </a:lnTo>
                    <a:lnTo>
                      <a:pt x="188" y="394"/>
                    </a:lnTo>
                    <a:lnTo>
                      <a:pt x="149" y="383"/>
                    </a:lnTo>
                    <a:lnTo>
                      <a:pt x="113" y="371"/>
                    </a:lnTo>
                    <a:lnTo>
                      <a:pt x="79" y="356"/>
                    </a:lnTo>
                    <a:lnTo>
                      <a:pt x="49" y="338"/>
                    </a:lnTo>
                    <a:lnTo>
                      <a:pt x="22" y="318"/>
                    </a:lnTo>
                    <a:lnTo>
                      <a:pt x="0" y="295"/>
                    </a:lnTo>
                    <a:lnTo>
                      <a:pt x="0" y="1"/>
                    </a:lnTo>
                    <a:lnTo>
                      <a:pt x="34" y="19"/>
                    </a:lnTo>
                    <a:lnTo>
                      <a:pt x="72" y="36"/>
                    </a:lnTo>
                    <a:lnTo>
                      <a:pt x="114" y="50"/>
                    </a:lnTo>
                    <a:lnTo>
                      <a:pt x="159" y="63"/>
                    </a:lnTo>
                    <a:lnTo>
                      <a:pt x="206" y="73"/>
                    </a:lnTo>
                    <a:lnTo>
                      <a:pt x="254" y="81"/>
                    </a:lnTo>
                    <a:lnTo>
                      <a:pt x="305" y="87"/>
                    </a:lnTo>
                    <a:lnTo>
                      <a:pt x="355" y="92"/>
                    </a:lnTo>
                    <a:lnTo>
                      <a:pt x="404" y="94"/>
                    </a:lnTo>
                    <a:lnTo>
                      <a:pt x="453" y="94"/>
                    </a:lnTo>
                    <a:lnTo>
                      <a:pt x="500" y="94"/>
                    </a:lnTo>
                    <a:lnTo>
                      <a:pt x="549" y="92"/>
                    </a:lnTo>
                    <a:lnTo>
                      <a:pt x="600" y="87"/>
                    </a:lnTo>
                    <a:lnTo>
                      <a:pt x="650" y="81"/>
                    </a:lnTo>
                    <a:lnTo>
                      <a:pt x="698" y="73"/>
                    </a:lnTo>
                    <a:lnTo>
                      <a:pt x="746" y="63"/>
                    </a:lnTo>
                    <a:lnTo>
                      <a:pt x="791" y="50"/>
                    </a:lnTo>
                    <a:lnTo>
                      <a:pt x="832" y="36"/>
                    </a:lnTo>
                    <a:lnTo>
                      <a:pt x="871" y="19"/>
                    </a:lnTo>
                    <a:lnTo>
                      <a:pt x="904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334" name="Freeform 333"/>
              <p:cNvSpPr>
                <a:spLocks/>
              </p:cNvSpPr>
              <p:nvPr/>
            </p:nvSpPr>
            <p:spPr bwMode="auto">
              <a:xfrm>
                <a:off x="8131175" y="3468688"/>
                <a:ext cx="287338" cy="87313"/>
              </a:xfrm>
              <a:custGeom>
                <a:avLst/>
                <a:gdLst>
                  <a:gd name="T0" fmla="*/ 453 w 904"/>
                  <a:gd name="T1" fmla="*/ 0 h 278"/>
                  <a:gd name="T2" fmla="*/ 513 w 904"/>
                  <a:gd name="T3" fmla="*/ 1 h 278"/>
                  <a:gd name="T4" fmla="*/ 572 w 904"/>
                  <a:gd name="T5" fmla="*/ 5 h 278"/>
                  <a:gd name="T6" fmla="*/ 628 w 904"/>
                  <a:gd name="T7" fmla="*/ 11 h 278"/>
                  <a:gd name="T8" fmla="*/ 680 w 904"/>
                  <a:gd name="T9" fmla="*/ 19 h 278"/>
                  <a:gd name="T10" fmla="*/ 728 w 904"/>
                  <a:gd name="T11" fmla="*/ 29 h 278"/>
                  <a:gd name="T12" fmla="*/ 772 w 904"/>
                  <a:gd name="T13" fmla="*/ 41 h 278"/>
                  <a:gd name="T14" fmla="*/ 809 w 904"/>
                  <a:gd name="T15" fmla="*/ 54 h 278"/>
                  <a:gd name="T16" fmla="*/ 842 w 904"/>
                  <a:gd name="T17" fmla="*/ 69 h 278"/>
                  <a:gd name="T18" fmla="*/ 869 w 904"/>
                  <a:gd name="T19" fmla="*/ 84 h 278"/>
                  <a:gd name="T20" fmla="*/ 888 w 904"/>
                  <a:gd name="T21" fmla="*/ 101 h 278"/>
                  <a:gd name="T22" fmla="*/ 900 w 904"/>
                  <a:gd name="T23" fmla="*/ 120 h 278"/>
                  <a:gd name="T24" fmla="*/ 904 w 904"/>
                  <a:gd name="T25" fmla="*/ 139 h 278"/>
                  <a:gd name="T26" fmla="*/ 900 w 904"/>
                  <a:gd name="T27" fmla="*/ 157 h 278"/>
                  <a:gd name="T28" fmla="*/ 888 w 904"/>
                  <a:gd name="T29" fmla="*/ 175 h 278"/>
                  <a:gd name="T30" fmla="*/ 869 w 904"/>
                  <a:gd name="T31" fmla="*/ 192 h 278"/>
                  <a:gd name="T32" fmla="*/ 842 w 904"/>
                  <a:gd name="T33" fmla="*/ 209 h 278"/>
                  <a:gd name="T34" fmla="*/ 809 w 904"/>
                  <a:gd name="T35" fmla="*/ 224 h 278"/>
                  <a:gd name="T36" fmla="*/ 772 w 904"/>
                  <a:gd name="T37" fmla="*/ 237 h 278"/>
                  <a:gd name="T38" fmla="*/ 728 w 904"/>
                  <a:gd name="T39" fmla="*/ 249 h 278"/>
                  <a:gd name="T40" fmla="*/ 680 w 904"/>
                  <a:gd name="T41" fmla="*/ 259 h 278"/>
                  <a:gd name="T42" fmla="*/ 628 w 904"/>
                  <a:gd name="T43" fmla="*/ 267 h 278"/>
                  <a:gd name="T44" fmla="*/ 572 w 904"/>
                  <a:gd name="T45" fmla="*/ 273 h 278"/>
                  <a:gd name="T46" fmla="*/ 513 w 904"/>
                  <a:gd name="T47" fmla="*/ 277 h 278"/>
                  <a:gd name="T48" fmla="*/ 453 w 904"/>
                  <a:gd name="T49" fmla="*/ 278 h 278"/>
                  <a:gd name="T50" fmla="*/ 391 w 904"/>
                  <a:gd name="T51" fmla="*/ 277 h 278"/>
                  <a:gd name="T52" fmla="*/ 332 w 904"/>
                  <a:gd name="T53" fmla="*/ 273 h 278"/>
                  <a:gd name="T54" fmla="*/ 276 w 904"/>
                  <a:gd name="T55" fmla="*/ 267 h 278"/>
                  <a:gd name="T56" fmla="*/ 224 w 904"/>
                  <a:gd name="T57" fmla="*/ 259 h 278"/>
                  <a:gd name="T58" fmla="*/ 177 w 904"/>
                  <a:gd name="T59" fmla="*/ 249 h 278"/>
                  <a:gd name="T60" fmla="*/ 133 w 904"/>
                  <a:gd name="T61" fmla="*/ 237 h 278"/>
                  <a:gd name="T62" fmla="*/ 95 w 904"/>
                  <a:gd name="T63" fmla="*/ 224 h 278"/>
                  <a:gd name="T64" fmla="*/ 62 w 904"/>
                  <a:gd name="T65" fmla="*/ 209 h 278"/>
                  <a:gd name="T66" fmla="*/ 37 w 904"/>
                  <a:gd name="T67" fmla="*/ 192 h 278"/>
                  <a:gd name="T68" fmla="*/ 17 w 904"/>
                  <a:gd name="T69" fmla="*/ 175 h 278"/>
                  <a:gd name="T70" fmla="*/ 5 w 904"/>
                  <a:gd name="T71" fmla="*/ 157 h 278"/>
                  <a:gd name="T72" fmla="*/ 0 w 904"/>
                  <a:gd name="T73" fmla="*/ 139 h 278"/>
                  <a:gd name="T74" fmla="*/ 5 w 904"/>
                  <a:gd name="T75" fmla="*/ 120 h 278"/>
                  <a:gd name="T76" fmla="*/ 17 w 904"/>
                  <a:gd name="T77" fmla="*/ 101 h 278"/>
                  <a:gd name="T78" fmla="*/ 37 w 904"/>
                  <a:gd name="T79" fmla="*/ 84 h 278"/>
                  <a:gd name="T80" fmla="*/ 62 w 904"/>
                  <a:gd name="T81" fmla="*/ 69 h 278"/>
                  <a:gd name="T82" fmla="*/ 95 w 904"/>
                  <a:gd name="T83" fmla="*/ 54 h 278"/>
                  <a:gd name="T84" fmla="*/ 133 w 904"/>
                  <a:gd name="T85" fmla="*/ 41 h 278"/>
                  <a:gd name="T86" fmla="*/ 177 w 904"/>
                  <a:gd name="T87" fmla="*/ 29 h 278"/>
                  <a:gd name="T88" fmla="*/ 224 w 904"/>
                  <a:gd name="T89" fmla="*/ 19 h 278"/>
                  <a:gd name="T90" fmla="*/ 276 w 904"/>
                  <a:gd name="T91" fmla="*/ 11 h 278"/>
                  <a:gd name="T92" fmla="*/ 332 w 904"/>
                  <a:gd name="T93" fmla="*/ 5 h 278"/>
                  <a:gd name="T94" fmla="*/ 391 w 904"/>
                  <a:gd name="T95" fmla="*/ 1 h 278"/>
                  <a:gd name="T96" fmla="*/ 453 w 904"/>
                  <a:gd name="T97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04" h="278">
                    <a:moveTo>
                      <a:pt x="453" y="0"/>
                    </a:moveTo>
                    <a:lnTo>
                      <a:pt x="513" y="1"/>
                    </a:lnTo>
                    <a:lnTo>
                      <a:pt x="572" y="5"/>
                    </a:lnTo>
                    <a:lnTo>
                      <a:pt x="628" y="11"/>
                    </a:lnTo>
                    <a:lnTo>
                      <a:pt x="680" y="19"/>
                    </a:lnTo>
                    <a:lnTo>
                      <a:pt x="728" y="29"/>
                    </a:lnTo>
                    <a:lnTo>
                      <a:pt x="772" y="41"/>
                    </a:lnTo>
                    <a:lnTo>
                      <a:pt x="809" y="54"/>
                    </a:lnTo>
                    <a:lnTo>
                      <a:pt x="842" y="69"/>
                    </a:lnTo>
                    <a:lnTo>
                      <a:pt x="869" y="84"/>
                    </a:lnTo>
                    <a:lnTo>
                      <a:pt x="888" y="101"/>
                    </a:lnTo>
                    <a:lnTo>
                      <a:pt x="900" y="120"/>
                    </a:lnTo>
                    <a:lnTo>
                      <a:pt x="904" y="139"/>
                    </a:lnTo>
                    <a:lnTo>
                      <a:pt x="900" y="157"/>
                    </a:lnTo>
                    <a:lnTo>
                      <a:pt x="888" y="175"/>
                    </a:lnTo>
                    <a:lnTo>
                      <a:pt x="869" y="192"/>
                    </a:lnTo>
                    <a:lnTo>
                      <a:pt x="842" y="209"/>
                    </a:lnTo>
                    <a:lnTo>
                      <a:pt x="809" y="224"/>
                    </a:lnTo>
                    <a:lnTo>
                      <a:pt x="772" y="237"/>
                    </a:lnTo>
                    <a:lnTo>
                      <a:pt x="728" y="249"/>
                    </a:lnTo>
                    <a:lnTo>
                      <a:pt x="680" y="259"/>
                    </a:lnTo>
                    <a:lnTo>
                      <a:pt x="628" y="267"/>
                    </a:lnTo>
                    <a:lnTo>
                      <a:pt x="572" y="273"/>
                    </a:lnTo>
                    <a:lnTo>
                      <a:pt x="513" y="277"/>
                    </a:lnTo>
                    <a:lnTo>
                      <a:pt x="453" y="278"/>
                    </a:lnTo>
                    <a:lnTo>
                      <a:pt x="391" y="277"/>
                    </a:lnTo>
                    <a:lnTo>
                      <a:pt x="332" y="273"/>
                    </a:lnTo>
                    <a:lnTo>
                      <a:pt x="276" y="267"/>
                    </a:lnTo>
                    <a:lnTo>
                      <a:pt x="224" y="259"/>
                    </a:lnTo>
                    <a:lnTo>
                      <a:pt x="177" y="249"/>
                    </a:lnTo>
                    <a:lnTo>
                      <a:pt x="133" y="237"/>
                    </a:lnTo>
                    <a:lnTo>
                      <a:pt x="95" y="224"/>
                    </a:lnTo>
                    <a:lnTo>
                      <a:pt x="62" y="209"/>
                    </a:lnTo>
                    <a:lnTo>
                      <a:pt x="37" y="192"/>
                    </a:lnTo>
                    <a:lnTo>
                      <a:pt x="17" y="175"/>
                    </a:lnTo>
                    <a:lnTo>
                      <a:pt x="5" y="157"/>
                    </a:lnTo>
                    <a:lnTo>
                      <a:pt x="0" y="139"/>
                    </a:lnTo>
                    <a:lnTo>
                      <a:pt x="5" y="120"/>
                    </a:lnTo>
                    <a:lnTo>
                      <a:pt x="17" y="101"/>
                    </a:lnTo>
                    <a:lnTo>
                      <a:pt x="37" y="84"/>
                    </a:lnTo>
                    <a:lnTo>
                      <a:pt x="62" y="69"/>
                    </a:lnTo>
                    <a:lnTo>
                      <a:pt x="95" y="54"/>
                    </a:lnTo>
                    <a:lnTo>
                      <a:pt x="133" y="41"/>
                    </a:lnTo>
                    <a:lnTo>
                      <a:pt x="177" y="29"/>
                    </a:lnTo>
                    <a:lnTo>
                      <a:pt x="224" y="19"/>
                    </a:lnTo>
                    <a:lnTo>
                      <a:pt x="276" y="11"/>
                    </a:lnTo>
                    <a:lnTo>
                      <a:pt x="332" y="5"/>
                    </a:lnTo>
                    <a:lnTo>
                      <a:pt x="391" y="1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  <p:sp>
          <p:nvSpPr>
            <p:cNvPr id="332" name="Freeform 331"/>
            <p:cNvSpPr>
              <a:spLocks/>
            </p:cNvSpPr>
            <p:nvPr/>
          </p:nvSpPr>
          <p:spPr bwMode="auto">
            <a:xfrm>
              <a:off x="7852280" y="1657919"/>
              <a:ext cx="287338" cy="90488"/>
            </a:xfrm>
            <a:custGeom>
              <a:avLst/>
              <a:gdLst>
                <a:gd name="T0" fmla="*/ 0 w 904"/>
                <a:gd name="T1" fmla="*/ 0 h 284"/>
                <a:gd name="T2" fmla="*/ 28 w 904"/>
                <a:gd name="T3" fmla="*/ 17 h 284"/>
                <a:gd name="T4" fmla="*/ 62 w 904"/>
                <a:gd name="T5" fmla="*/ 34 h 284"/>
                <a:gd name="T6" fmla="*/ 103 w 904"/>
                <a:gd name="T7" fmla="*/ 48 h 284"/>
                <a:gd name="T8" fmla="*/ 150 w 904"/>
                <a:gd name="T9" fmla="*/ 63 h 284"/>
                <a:gd name="T10" fmla="*/ 202 w 904"/>
                <a:gd name="T11" fmla="*/ 75 h 284"/>
                <a:gd name="T12" fmla="*/ 259 w 904"/>
                <a:gd name="T13" fmla="*/ 85 h 284"/>
                <a:gd name="T14" fmla="*/ 321 w 904"/>
                <a:gd name="T15" fmla="*/ 92 h 284"/>
                <a:gd name="T16" fmla="*/ 385 w 904"/>
                <a:gd name="T17" fmla="*/ 97 h 284"/>
                <a:gd name="T18" fmla="*/ 453 w 904"/>
                <a:gd name="T19" fmla="*/ 99 h 284"/>
                <a:gd name="T20" fmla="*/ 519 w 904"/>
                <a:gd name="T21" fmla="*/ 97 h 284"/>
                <a:gd name="T22" fmla="*/ 584 w 904"/>
                <a:gd name="T23" fmla="*/ 92 h 284"/>
                <a:gd name="T24" fmla="*/ 645 w 904"/>
                <a:gd name="T25" fmla="*/ 85 h 284"/>
                <a:gd name="T26" fmla="*/ 702 w 904"/>
                <a:gd name="T27" fmla="*/ 75 h 284"/>
                <a:gd name="T28" fmla="*/ 754 w 904"/>
                <a:gd name="T29" fmla="*/ 63 h 284"/>
                <a:gd name="T30" fmla="*/ 801 w 904"/>
                <a:gd name="T31" fmla="*/ 48 h 284"/>
                <a:gd name="T32" fmla="*/ 842 w 904"/>
                <a:gd name="T33" fmla="*/ 34 h 284"/>
                <a:gd name="T34" fmla="*/ 877 w 904"/>
                <a:gd name="T35" fmla="*/ 17 h 284"/>
                <a:gd name="T36" fmla="*/ 904 w 904"/>
                <a:gd name="T37" fmla="*/ 0 h 284"/>
                <a:gd name="T38" fmla="*/ 904 w 904"/>
                <a:gd name="T39" fmla="*/ 185 h 284"/>
                <a:gd name="T40" fmla="*/ 877 w 904"/>
                <a:gd name="T41" fmla="*/ 202 h 284"/>
                <a:gd name="T42" fmla="*/ 842 w 904"/>
                <a:gd name="T43" fmla="*/ 219 h 284"/>
                <a:gd name="T44" fmla="*/ 801 w 904"/>
                <a:gd name="T45" fmla="*/ 235 h 284"/>
                <a:gd name="T46" fmla="*/ 754 w 904"/>
                <a:gd name="T47" fmla="*/ 248 h 284"/>
                <a:gd name="T48" fmla="*/ 702 w 904"/>
                <a:gd name="T49" fmla="*/ 260 h 284"/>
                <a:gd name="T50" fmla="*/ 645 w 904"/>
                <a:gd name="T51" fmla="*/ 270 h 284"/>
                <a:gd name="T52" fmla="*/ 584 w 904"/>
                <a:gd name="T53" fmla="*/ 278 h 284"/>
                <a:gd name="T54" fmla="*/ 519 w 904"/>
                <a:gd name="T55" fmla="*/ 283 h 284"/>
                <a:gd name="T56" fmla="*/ 453 w 904"/>
                <a:gd name="T57" fmla="*/ 284 h 284"/>
                <a:gd name="T58" fmla="*/ 385 w 904"/>
                <a:gd name="T59" fmla="*/ 283 h 284"/>
                <a:gd name="T60" fmla="*/ 321 w 904"/>
                <a:gd name="T61" fmla="*/ 278 h 284"/>
                <a:gd name="T62" fmla="*/ 259 w 904"/>
                <a:gd name="T63" fmla="*/ 270 h 284"/>
                <a:gd name="T64" fmla="*/ 202 w 904"/>
                <a:gd name="T65" fmla="*/ 260 h 284"/>
                <a:gd name="T66" fmla="*/ 150 w 904"/>
                <a:gd name="T67" fmla="*/ 248 h 284"/>
                <a:gd name="T68" fmla="*/ 103 w 904"/>
                <a:gd name="T69" fmla="*/ 235 h 284"/>
                <a:gd name="T70" fmla="*/ 62 w 904"/>
                <a:gd name="T71" fmla="*/ 219 h 284"/>
                <a:gd name="T72" fmla="*/ 28 w 904"/>
                <a:gd name="T73" fmla="*/ 202 h 284"/>
                <a:gd name="T74" fmla="*/ 0 w 904"/>
                <a:gd name="T75" fmla="*/ 185 h 284"/>
                <a:gd name="T76" fmla="*/ 0 w 904"/>
                <a:gd name="T7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04" h="284">
                  <a:moveTo>
                    <a:pt x="0" y="0"/>
                  </a:moveTo>
                  <a:lnTo>
                    <a:pt x="28" y="17"/>
                  </a:lnTo>
                  <a:lnTo>
                    <a:pt x="62" y="34"/>
                  </a:lnTo>
                  <a:lnTo>
                    <a:pt x="103" y="48"/>
                  </a:lnTo>
                  <a:lnTo>
                    <a:pt x="150" y="63"/>
                  </a:lnTo>
                  <a:lnTo>
                    <a:pt x="202" y="75"/>
                  </a:lnTo>
                  <a:lnTo>
                    <a:pt x="259" y="85"/>
                  </a:lnTo>
                  <a:lnTo>
                    <a:pt x="321" y="92"/>
                  </a:lnTo>
                  <a:lnTo>
                    <a:pt x="385" y="97"/>
                  </a:lnTo>
                  <a:lnTo>
                    <a:pt x="453" y="99"/>
                  </a:lnTo>
                  <a:lnTo>
                    <a:pt x="519" y="97"/>
                  </a:lnTo>
                  <a:lnTo>
                    <a:pt x="584" y="92"/>
                  </a:lnTo>
                  <a:lnTo>
                    <a:pt x="645" y="85"/>
                  </a:lnTo>
                  <a:lnTo>
                    <a:pt x="702" y="75"/>
                  </a:lnTo>
                  <a:lnTo>
                    <a:pt x="754" y="63"/>
                  </a:lnTo>
                  <a:lnTo>
                    <a:pt x="801" y="48"/>
                  </a:lnTo>
                  <a:lnTo>
                    <a:pt x="842" y="34"/>
                  </a:lnTo>
                  <a:lnTo>
                    <a:pt x="877" y="17"/>
                  </a:lnTo>
                  <a:lnTo>
                    <a:pt x="904" y="0"/>
                  </a:lnTo>
                  <a:lnTo>
                    <a:pt x="904" y="185"/>
                  </a:lnTo>
                  <a:lnTo>
                    <a:pt x="877" y="202"/>
                  </a:lnTo>
                  <a:lnTo>
                    <a:pt x="842" y="219"/>
                  </a:lnTo>
                  <a:lnTo>
                    <a:pt x="801" y="235"/>
                  </a:lnTo>
                  <a:lnTo>
                    <a:pt x="754" y="248"/>
                  </a:lnTo>
                  <a:lnTo>
                    <a:pt x="702" y="260"/>
                  </a:lnTo>
                  <a:lnTo>
                    <a:pt x="645" y="270"/>
                  </a:lnTo>
                  <a:lnTo>
                    <a:pt x="584" y="278"/>
                  </a:lnTo>
                  <a:lnTo>
                    <a:pt x="519" y="283"/>
                  </a:lnTo>
                  <a:lnTo>
                    <a:pt x="453" y="284"/>
                  </a:lnTo>
                  <a:lnTo>
                    <a:pt x="385" y="283"/>
                  </a:lnTo>
                  <a:lnTo>
                    <a:pt x="321" y="278"/>
                  </a:lnTo>
                  <a:lnTo>
                    <a:pt x="259" y="270"/>
                  </a:lnTo>
                  <a:lnTo>
                    <a:pt x="202" y="260"/>
                  </a:lnTo>
                  <a:lnTo>
                    <a:pt x="150" y="248"/>
                  </a:lnTo>
                  <a:lnTo>
                    <a:pt x="103" y="235"/>
                  </a:lnTo>
                  <a:lnTo>
                    <a:pt x="62" y="219"/>
                  </a:lnTo>
                  <a:lnTo>
                    <a:pt x="28" y="202"/>
                  </a:lnTo>
                  <a:lnTo>
                    <a:pt x="0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6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grpSp>
        <p:nvGrpSpPr>
          <p:cNvPr id="335" name="Group 334"/>
          <p:cNvGrpSpPr>
            <a:grpSpLocks noChangeAspect="1"/>
          </p:cNvGrpSpPr>
          <p:nvPr/>
        </p:nvGrpSpPr>
        <p:grpSpPr bwMode="auto">
          <a:xfrm>
            <a:off x="1587660" y="4436733"/>
            <a:ext cx="377249" cy="399196"/>
            <a:chOff x="3759" y="2210"/>
            <a:chExt cx="636" cy="673"/>
          </a:xfrm>
        </p:grpSpPr>
        <p:sp>
          <p:nvSpPr>
            <p:cNvPr id="336" name="Freeform 335"/>
            <p:cNvSpPr>
              <a:spLocks/>
            </p:cNvSpPr>
            <p:nvPr/>
          </p:nvSpPr>
          <p:spPr bwMode="auto">
            <a:xfrm>
              <a:off x="3759" y="2474"/>
              <a:ext cx="636" cy="409"/>
            </a:xfrm>
            <a:custGeom>
              <a:avLst/>
              <a:gdLst>
                <a:gd name="T0" fmla="*/ 1588 w 3178"/>
                <a:gd name="T1" fmla="*/ 0 h 2045"/>
                <a:gd name="T2" fmla="*/ 1613 w 3178"/>
                <a:gd name="T3" fmla="*/ 1 h 2045"/>
                <a:gd name="T4" fmla="*/ 1640 w 3178"/>
                <a:gd name="T5" fmla="*/ 5 h 2045"/>
                <a:gd name="T6" fmla="*/ 1669 w 3178"/>
                <a:gd name="T7" fmla="*/ 11 h 2045"/>
                <a:gd name="T8" fmla="*/ 1699 w 3178"/>
                <a:gd name="T9" fmla="*/ 20 h 2045"/>
                <a:gd name="T10" fmla="*/ 1729 w 3178"/>
                <a:gd name="T11" fmla="*/ 36 h 2045"/>
                <a:gd name="T12" fmla="*/ 3068 w 3178"/>
                <a:gd name="T13" fmla="*/ 840 h 2045"/>
                <a:gd name="T14" fmla="*/ 3100 w 3178"/>
                <a:gd name="T15" fmla="*/ 863 h 2045"/>
                <a:gd name="T16" fmla="*/ 3127 w 3178"/>
                <a:gd name="T17" fmla="*/ 890 h 2045"/>
                <a:gd name="T18" fmla="*/ 3149 w 3178"/>
                <a:gd name="T19" fmla="*/ 920 h 2045"/>
                <a:gd name="T20" fmla="*/ 3164 w 3178"/>
                <a:gd name="T21" fmla="*/ 952 h 2045"/>
                <a:gd name="T22" fmla="*/ 3174 w 3178"/>
                <a:gd name="T23" fmla="*/ 986 h 2045"/>
                <a:gd name="T24" fmla="*/ 3178 w 3178"/>
                <a:gd name="T25" fmla="*/ 1023 h 2045"/>
                <a:gd name="T26" fmla="*/ 3174 w 3178"/>
                <a:gd name="T27" fmla="*/ 1059 h 2045"/>
                <a:gd name="T28" fmla="*/ 3164 w 3178"/>
                <a:gd name="T29" fmla="*/ 1094 h 2045"/>
                <a:gd name="T30" fmla="*/ 3149 w 3178"/>
                <a:gd name="T31" fmla="*/ 1127 h 2045"/>
                <a:gd name="T32" fmla="*/ 3127 w 3178"/>
                <a:gd name="T33" fmla="*/ 1156 h 2045"/>
                <a:gd name="T34" fmla="*/ 3100 w 3178"/>
                <a:gd name="T35" fmla="*/ 1182 h 2045"/>
                <a:gd name="T36" fmla="*/ 3069 w 3178"/>
                <a:gd name="T37" fmla="*/ 1205 h 2045"/>
                <a:gd name="T38" fmla="*/ 1728 w 3178"/>
                <a:gd name="T39" fmla="*/ 2009 h 2045"/>
                <a:gd name="T40" fmla="*/ 1699 w 3178"/>
                <a:gd name="T41" fmla="*/ 2024 h 2045"/>
                <a:gd name="T42" fmla="*/ 1669 w 3178"/>
                <a:gd name="T43" fmla="*/ 2035 h 2045"/>
                <a:gd name="T44" fmla="*/ 1640 w 3178"/>
                <a:gd name="T45" fmla="*/ 2041 h 2045"/>
                <a:gd name="T46" fmla="*/ 1613 w 3178"/>
                <a:gd name="T47" fmla="*/ 2044 h 2045"/>
                <a:gd name="T48" fmla="*/ 1588 w 3178"/>
                <a:gd name="T49" fmla="*/ 2045 h 2045"/>
                <a:gd name="T50" fmla="*/ 1565 w 3178"/>
                <a:gd name="T51" fmla="*/ 2044 h 2045"/>
                <a:gd name="T52" fmla="*/ 1538 w 3178"/>
                <a:gd name="T53" fmla="*/ 2041 h 2045"/>
                <a:gd name="T54" fmla="*/ 1508 w 3178"/>
                <a:gd name="T55" fmla="*/ 2035 h 2045"/>
                <a:gd name="T56" fmla="*/ 1478 w 3178"/>
                <a:gd name="T57" fmla="*/ 2024 h 2045"/>
                <a:gd name="T58" fmla="*/ 1449 w 3178"/>
                <a:gd name="T59" fmla="*/ 2008 h 2045"/>
                <a:gd name="T60" fmla="*/ 109 w 3178"/>
                <a:gd name="T61" fmla="*/ 1205 h 2045"/>
                <a:gd name="T62" fmla="*/ 78 w 3178"/>
                <a:gd name="T63" fmla="*/ 1182 h 2045"/>
                <a:gd name="T64" fmla="*/ 51 w 3178"/>
                <a:gd name="T65" fmla="*/ 1156 h 2045"/>
                <a:gd name="T66" fmla="*/ 29 w 3178"/>
                <a:gd name="T67" fmla="*/ 1125 h 2045"/>
                <a:gd name="T68" fmla="*/ 14 w 3178"/>
                <a:gd name="T69" fmla="*/ 1093 h 2045"/>
                <a:gd name="T70" fmla="*/ 4 w 3178"/>
                <a:gd name="T71" fmla="*/ 1058 h 2045"/>
                <a:gd name="T72" fmla="*/ 0 w 3178"/>
                <a:gd name="T73" fmla="*/ 1021 h 2045"/>
                <a:gd name="T74" fmla="*/ 4 w 3178"/>
                <a:gd name="T75" fmla="*/ 985 h 2045"/>
                <a:gd name="T76" fmla="*/ 14 w 3178"/>
                <a:gd name="T77" fmla="*/ 951 h 2045"/>
                <a:gd name="T78" fmla="*/ 29 w 3178"/>
                <a:gd name="T79" fmla="*/ 919 h 2045"/>
                <a:gd name="T80" fmla="*/ 51 w 3178"/>
                <a:gd name="T81" fmla="*/ 888 h 2045"/>
                <a:gd name="T82" fmla="*/ 78 w 3178"/>
                <a:gd name="T83" fmla="*/ 862 h 2045"/>
                <a:gd name="T84" fmla="*/ 110 w 3178"/>
                <a:gd name="T85" fmla="*/ 839 h 2045"/>
                <a:gd name="T86" fmla="*/ 1449 w 3178"/>
                <a:gd name="T87" fmla="*/ 36 h 2045"/>
                <a:gd name="T88" fmla="*/ 1479 w 3178"/>
                <a:gd name="T89" fmla="*/ 20 h 2045"/>
                <a:gd name="T90" fmla="*/ 1509 w 3178"/>
                <a:gd name="T91" fmla="*/ 11 h 2045"/>
                <a:gd name="T92" fmla="*/ 1538 w 3178"/>
                <a:gd name="T93" fmla="*/ 5 h 2045"/>
                <a:gd name="T94" fmla="*/ 1565 w 3178"/>
                <a:gd name="T95" fmla="*/ 1 h 2045"/>
                <a:gd name="T96" fmla="*/ 1588 w 3178"/>
                <a:gd name="T97" fmla="*/ 0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5">
                  <a:moveTo>
                    <a:pt x="1588" y="0"/>
                  </a:moveTo>
                  <a:lnTo>
                    <a:pt x="1613" y="1"/>
                  </a:lnTo>
                  <a:lnTo>
                    <a:pt x="1640" y="5"/>
                  </a:lnTo>
                  <a:lnTo>
                    <a:pt x="1669" y="11"/>
                  </a:lnTo>
                  <a:lnTo>
                    <a:pt x="1699" y="20"/>
                  </a:lnTo>
                  <a:lnTo>
                    <a:pt x="1729" y="36"/>
                  </a:lnTo>
                  <a:lnTo>
                    <a:pt x="3068" y="840"/>
                  </a:lnTo>
                  <a:lnTo>
                    <a:pt x="3100" y="863"/>
                  </a:lnTo>
                  <a:lnTo>
                    <a:pt x="3127" y="890"/>
                  </a:lnTo>
                  <a:lnTo>
                    <a:pt x="3149" y="920"/>
                  </a:lnTo>
                  <a:lnTo>
                    <a:pt x="3164" y="952"/>
                  </a:lnTo>
                  <a:lnTo>
                    <a:pt x="3174" y="986"/>
                  </a:lnTo>
                  <a:lnTo>
                    <a:pt x="3178" y="1023"/>
                  </a:lnTo>
                  <a:lnTo>
                    <a:pt x="3174" y="1059"/>
                  </a:lnTo>
                  <a:lnTo>
                    <a:pt x="3164" y="1094"/>
                  </a:lnTo>
                  <a:lnTo>
                    <a:pt x="3149" y="1127"/>
                  </a:lnTo>
                  <a:lnTo>
                    <a:pt x="3127" y="1156"/>
                  </a:lnTo>
                  <a:lnTo>
                    <a:pt x="3100" y="1182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5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5"/>
                  </a:lnTo>
                  <a:lnTo>
                    <a:pt x="1565" y="2044"/>
                  </a:lnTo>
                  <a:lnTo>
                    <a:pt x="1538" y="2041"/>
                  </a:lnTo>
                  <a:lnTo>
                    <a:pt x="1508" y="2035"/>
                  </a:lnTo>
                  <a:lnTo>
                    <a:pt x="1478" y="2024"/>
                  </a:lnTo>
                  <a:lnTo>
                    <a:pt x="1449" y="2008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6"/>
                  </a:lnTo>
                  <a:lnTo>
                    <a:pt x="29" y="1125"/>
                  </a:lnTo>
                  <a:lnTo>
                    <a:pt x="14" y="1093"/>
                  </a:lnTo>
                  <a:lnTo>
                    <a:pt x="4" y="1058"/>
                  </a:lnTo>
                  <a:lnTo>
                    <a:pt x="0" y="1021"/>
                  </a:lnTo>
                  <a:lnTo>
                    <a:pt x="4" y="985"/>
                  </a:lnTo>
                  <a:lnTo>
                    <a:pt x="14" y="951"/>
                  </a:lnTo>
                  <a:lnTo>
                    <a:pt x="29" y="919"/>
                  </a:lnTo>
                  <a:lnTo>
                    <a:pt x="51" y="888"/>
                  </a:lnTo>
                  <a:lnTo>
                    <a:pt x="78" y="862"/>
                  </a:lnTo>
                  <a:lnTo>
                    <a:pt x="110" y="839"/>
                  </a:lnTo>
                  <a:lnTo>
                    <a:pt x="1449" y="36"/>
                  </a:lnTo>
                  <a:lnTo>
                    <a:pt x="1479" y="20"/>
                  </a:lnTo>
                  <a:lnTo>
                    <a:pt x="1509" y="11"/>
                  </a:lnTo>
                  <a:lnTo>
                    <a:pt x="1538" y="5"/>
                  </a:lnTo>
                  <a:lnTo>
                    <a:pt x="1565" y="1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337" name="Freeform 336"/>
            <p:cNvSpPr>
              <a:spLocks/>
            </p:cNvSpPr>
            <p:nvPr/>
          </p:nvSpPr>
          <p:spPr bwMode="auto">
            <a:xfrm>
              <a:off x="3791" y="2506"/>
              <a:ext cx="572" cy="345"/>
            </a:xfrm>
            <a:custGeom>
              <a:avLst/>
              <a:gdLst>
                <a:gd name="T0" fmla="*/ 1427 w 2857"/>
                <a:gd name="T1" fmla="*/ 0 h 1727"/>
                <a:gd name="T2" fmla="*/ 1450 w 2857"/>
                <a:gd name="T3" fmla="*/ 2 h 1727"/>
                <a:gd name="T4" fmla="*/ 1469 w 2857"/>
                <a:gd name="T5" fmla="*/ 6 h 1727"/>
                <a:gd name="T6" fmla="*/ 1486 w 2857"/>
                <a:gd name="T7" fmla="*/ 14 h 1727"/>
                <a:gd name="T8" fmla="*/ 2826 w 2857"/>
                <a:gd name="T9" fmla="*/ 818 h 1727"/>
                <a:gd name="T10" fmla="*/ 2843 w 2857"/>
                <a:gd name="T11" fmla="*/ 831 h 1727"/>
                <a:gd name="T12" fmla="*/ 2854 w 2857"/>
                <a:gd name="T13" fmla="*/ 847 h 1727"/>
                <a:gd name="T14" fmla="*/ 2857 w 2857"/>
                <a:gd name="T15" fmla="*/ 864 h 1727"/>
                <a:gd name="T16" fmla="*/ 2854 w 2857"/>
                <a:gd name="T17" fmla="*/ 881 h 1727"/>
                <a:gd name="T18" fmla="*/ 2843 w 2857"/>
                <a:gd name="T19" fmla="*/ 895 h 1727"/>
                <a:gd name="T20" fmla="*/ 2826 w 2857"/>
                <a:gd name="T21" fmla="*/ 910 h 1727"/>
                <a:gd name="T22" fmla="*/ 1486 w 2857"/>
                <a:gd name="T23" fmla="*/ 1714 h 1727"/>
                <a:gd name="T24" fmla="*/ 1469 w 2857"/>
                <a:gd name="T25" fmla="*/ 1721 h 1727"/>
                <a:gd name="T26" fmla="*/ 1450 w 2857"/>
                <a:gd name="T27" fmla="*/ 1724 h 1727"/>
                <a:gd name="T28" fmla="*/ 1427 w 2857"/>
                <a:gd name="T29" fmla="*/ 1727 h 1727"/>
                <a:gd name="T30" fmla="*/ 1406 w 2857"/>
                <a:gd name="T31" fmla="*/ 1724 h 1727"/>
                <a:gd name="T32" fmla="*/ 1387 w 2857"/>
                <a:gd name="T33" fmla="*/ 1721 h 1727"/>
                <a:gd name="T34" fmla="*/ 1370 w 2857"/>
                <a:gd name="T35" fmla="*/ 1714 h 1727"/>
                <a:gd name="T36" fmla="*/ 30 w 2857"/>
                <a:gd name="T37" fmla="*/ 910 h 1727"/>
                <a:gd name="T38" fmla="*/ 15 w 2857"/>
                <a:gd name="T39" fmla="*/ 897 h 1727"/>
                <a:gd name="T40" fmla="*/ 5 w 2857"/>
                <a:gd name="T41" fmla="*/ 884 h 1727"/>
                <a:gd name="T42" fmla="*/ 0 w 2857"/>
                <a:gd name="T43" fmla="*/ 871 h 1727"/>
                <a:gd name="T44" fmla="*/ 0 w 2857"/>
                <a:gd name="T45" fmla="*/ 856 h 1727"/>
                <a:gd name="T46" fmla="*/ 5 w 2857"/>
                <a:gd name="T47" fmla="*/ 842 h 1727"/>
                <a:gd name="T48" fmla="*/ 15 w 2857"/>
                <a:gd name="T49" fmla="*/ 829 h 1727"/>
                <a:gd name="T50" fmla="*/ 30 w 2857"/>
                <a:gd name="T51" fmla="*/ 818 h 1727"/>
                <a:gd name="T52" fmla="*/ 1370 w 2857"/>
                <a:gd name="T53" fmla="*/ 14 h 1727"/>
                <a:gd name="T54" fmla="*/ 1387 w 2857"/>
                <a:gd name="T55" fmla="*/ 6 h 1727"/>
                <a:gd name="T56" fmla="*/ 1406 w 2857"/>
                <a:gd name="T57" fmla="*/ 2 h 1727"/>
                <a:gd name="T58" fmla="*/ 1427 w 2857"/>
                <a:gd name="T59" fmla="*/ 0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7">
                  <a:moveTo>
                    <a:pt x="1427" y="0"/>
                  </a:moveTo>
                  <a:lnTo>
                    <a:pt x="1450" y="2"/>
                  </a:lnTo>
                  <a:lnTo>
                    <a:pt x="1469" y="6"/>
                  </a:lnTo>
                  <a:lnTo>
                    <a:pt x="1486" y="14"/>
                  </a:lnTo>
                  <a:lnTo>
                    <a:pt x="2826" y="818"/>
                  </a:lnTo>
                  <a:lnTo>
                    <a:pt x="2843" y="831"/>
                  </a:lnTo>
                  <a:lnTo>
                    <a:pt x="2854" y="847"/>
                  </a:lnTo>
                  <a:lnTo>
                    <a:pt x="2857" y="864"/>
                  </a:lnTo>
                  <a:lnTo>
                    <a:pt x="2854" y="881"/>
                  </a:lnTo>
                  <a:lnTo>
                    <a:pt x="2843" y="895"/>
                  </a:lnTo>
                  <a:lnTo>
                    <a:pt x="2826" y="910"/>
                  </a:lnTo>
                  <a:lnTo>
                    <a:pt x="1486" y="1714"/>
                  </a:lnTo>
                  <a:lnTo>
                    <a:pt x="1469" y="1721"/>
                  </a:lnTo>
                  <a:lnTo>
                    <a:pt x="1450" y="1724"/>
                  </a:lnTo>
                  <a:lnTo>
                    <a:pt x="1427" y="1727"/>
                  </a:lnTo>
                  <a:lnTo>
                    <a:pt x="1406" y="1724"/>
                  </a:lnTo>
                  <a:lnTo>
                    <a:pt x="1387" y="1721"/>
                  </a:lnTo>
                  <a:lnTo>
                    <a:pt x="1370" y="1714"/>
                  </a:lnTo>
                  <a:lnTo>
                    <a:pt x="30" y="910"/>
                  </a:lnTo>
                  <a:lnTo>
                    <a:pt x="15" y="897"/>
                  </a:lnTo>
                  <a:lnTo>
                    <a:pt x="5" y="884"/>
                  </a:lnTo>
                  <a:lnTo>
                    <a:pt x="0" y="871"/>
                  </a:lnTo>
                  <a:lnTo>
                    <a:pt x="0" y="856"/>
                  </a:lnTo>
                  <a:lnTo>
                    <a:pt x="5" y="842"/>
                  </a:lnTo>
                  <a:lnTo>
                    <a:pt x="15" y="829"/>
                  </a:lnTo>
                  <a:lnTo>
                    <a:pt x="30" y="818"/>
                  </a:lnTo>
                  <a:lnTo>
                    <a:pt x="1370" y="14"/>
                  </a:lnTo>
                  <a:lnTo>
                    <a:pt x="1387" y="6"/>
                  </a:lnTo>
                  <a:lnTo>
                    <a:pt x="1406" y="2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338" name="Freeform 337"/>
            <p:cNvSpPr>
              <a:spLocks/>
            </p:cNvSpPr>
            <p:nvPr/>
          </p:nvSpPr>
          <p:spPr bwMode="auto">
            <a:xfrm>
              <a:off x="3759" y="2346"/>
              <a:ext cx="636" cy="409"/>
            </a:xfrm>
            <a:custGeom>
              <a:avLst/>
              <a:gdLst>
                <a:gd name="T0" fmla="*/ 1588 w 3178"/>
                <a:gd name="T1" fmla="*/ 0 h 2045"/>
                <a:gd name="T2" fmla="*/ 1613 w 3178"/>
                <a:gd name="T3" fmla="*/ 0 h 2045"/>
                <a:gd name="T4" fmla="*/ 1640 w 3178"/>
                <a:gd name="T5" fmla="*/ 4 h 2045"/>
                <a:gd name="T6" fmla="*/ 1669 w 3178"/>
                <a:gd name="T7" fmla="*/ 10 h 2045"/>
                <a:gd name="T8" fmla="*/ 1699 w 3178"/>
                <a:gd name="T9" fmla="*/ 21 h 2045"/>
                <a:gd name="T10" fmla="*/ 1729 w 3178"/>
                <a:gd name="T11" fmla="*/ 35 h 2045"/>
                <a:gd name="T12" fmla="*/ 3068 w 3178"/>
                <a:gd name="T13" fmla="*/ 839 h 2045"/>
                <a:gd name="T14" fmla="*/ 3100 w 3178"/>
                <a:gd name="T15" fmla="*/ 862 h 2045"/>
                <a:gd name="T16" fmla="*/ 3127 w 3178"/>
                <a:gd name="T17" fmla="*/ 889 h 2045"/>
                <a:gd name="T18" fmla="*/ 3149 w 3178"/>
                <a:gd name="T19" fmla="*/ 919 h 2045"/>
                <a:gd name="T20" fmla="*/ 3164 w 3178"/>
                <a:gd name="T21" fmla="*/ 952 h 2045"/>
                <a:gd name="T22" fmla="*/ 3174 w 3178"/>
                <a:gd name="T23" fmla="*/ 987 h 2045"/>
                <a:gd name="T24" fmla="*/ 3178 w 3178"/>
                <a:gd name="T25" fmla="*/ 1022 h 2045"/>
                <a:gd name="T26" fmla="*/ 3174 w 3178"/>
                <a:gd name="T27" fmla="*/ 1058 h 2045"/>
                <a:gd name="T28" fmla="*/ 3164 w 3178"/>
                <a:gd name="T29" fmla="*/ 1093 h 2045"/>
                <a:gd name="T30" fmla="*/ 3149 w 3178"/>
                <a:gd name="T31" fmla="*/ 1126 h 2045"/>
                <a:gd name="T32" fmla="*/ 3127 w 3178"/>
                <a:gd name="T33" fmla="*/ 1156 h 2045"/>
                <a:gd name="T34" fmla="*/ 3100 w 3178"/>
                <a:gd name="T35" fmla="*/ 1183 h 2045"/>
                <a:gd name="T36" fmla="*/ 3069 w 3178"/>
                <a:gd name="T37" fmla="*/ 1205 h 2045"/>
                <a:gd name="T38" fmla="*/ 1728 w 3178"/>
                <a:gd name="T39" fmla="*/ 2009 h 2045"/>
                <a:gd name="T40" fmla="*/ 1699 w 3178"/>
                <a:gd name="T41" fmla="*/ 2024 h 2045"/>
                <a:gd name="T42" fmla="*/ 1669 w 3178"/>
                <a:gd name="T43" fmla="*/ 2034 h 2045"/>
                <a:gd name="T44" fmla="*/ 1640 w 3178"/>
                <a:gd name="T45" fmla="*/ 2041 h 2045"/>
                <a:gd name="T46" fmla="*/ 1613 w 3178"/>
                <a:gd name="T47" fmla="*/ 2044 h 2045"/>
                <a:gd name="T48" fmla="*/ 1588 w 3178"/>
                <a:gd name="T49" fmla="*/ 2045 h 2045"/>
                <a:gd name="T50" fmla="*/ 1565 w 3178"/>
                <a:gd name="T51" fmla="*/ 2044 h 2045"/>
                <a:gd name="T52" fmla="*/ 1538 w 3178"/>
                <a:gd name="T53" fmla="*/ 2040 h 2045"/>
                <a:gd name="T54" fmla="*/ 1508 w 3178"/>
                <a:gd name="T55" fmla="*/ 2034 h 2045"/>
                <a:gd name="T56" fmla="*/ 1478 w 3178"/>
                <a:gd name="T57" fmla="*/ 2023 h 2045"/>
                <a:gd name="T58" fmla="*/ 1449 w 3178"/>
                <a:gd name="T59" fmla="*/ 2009 h 2045"/>
                <a:gd name="T60" fmla="*/ 109 w 3178"/>
                <a:gd name="T61" fmla="*/ 1205 h 2045"/>
                <a:gd name="T62" fmla="*/ 78 w 3178"/>
                <a:gd name="T63" fmla="*/ 1182 h 2045"/>
                <a:gd name="T64" fmla="*/ 51 w 3178"/>
                <a:gd name="T65" fmla="*/ 1155 h 2045"/>
                <a:gd name="T66" fmla="*/ 29 w 3178"/>
                <a:gd name="T67" fmla="*/ 1125 h 2045"/>
                <a:gd name="T68" fmla="*/ 14 w 3178"/>
                <a:gd name="T69" fmla="*/ 1092 h 2045"/>
                <a:gd name="T70" fmla="*/ 4 w 3178"/>
                <a:gd name="T71" fmla="*/ 1057 h 2045"/>
                <a:gd name="T72" fmla="*/ 0 w 3178"/>
                <a:gd name="T73" fmla="*/ 1021 h 2045"/>
                <a:gd name="T74" fmla="*/ 4 w 3178"/>
                <a:gd name="T75" fmla="*/ 986 h 2045"/>
                <a:gd name="T76" fmla="*/ 14 w 3178"/>
                <a:gd name="T77" fmla="*/ 951 h 2045"/>
                <a:gd name="T78" fmla="*/ 29 w 3178"/>
                <a:gd name="T79" fmla="*/ 918 h 2045"/>
                <a:gd name="T80" fmla="*/ 51 w 3178"/>
                <a:gd name="T81" fmla="*/ 888 h 2045"/>
                <a:gd name="T82" fmla="*/ 78 w 3178"/>
                <a:gd name="T83" fmla="*/ 861 h 2045"/>
                <a:gd name="T84" fmla="*/ 110 w 3178"/>
                <a:gd name="T85" fmla="*/ 839 h 2045"/>
                <a:gd name="T86" fmla="*/ 1449 w 3178"/>
                <a:gd name="T87" fmla="*/ 35 h 2045"/>
                <a:gd name="T88" fmla="*/ 1479 w 3178"/>
                <a:gd name="T89" fmla="*/ 21 h 2045"/>
                <a:gd name="T90" fmla="*/ 1509 w 3178"/>
                <a:gd name="T91" fmla="*/ 10 h 2045"/>
                <a:gd name="T92" fmla="*/ 1538 w 3178"/>
                <a:gd name="T93" fmla="*/ 4 h 2045"/>
                <a:gd name="T94" fmla="*/ 1565 w 3178"/>
                <a:gd name="T95" fmla="*/ 0 h 2045"/>
                <a:gd name="T96" fmla="*/ 1588 w 3178"/>
                <a:gd name="T97" fmla="*/ 0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5">
                  <a:moveTo>
                    <a:pt x="1588" y="0"/>
                  </a:moveTo>
                  <a:lnTo>
                    <a:pt x="1613" y="0"/>
                  </a:lnTo>
                  <a:lnTo>
                    <a:pt x="1640" y="4"/>
                  </a:lnTo>
                  <a:lnTo>
                    <a:pt x="1669" y="10"/>
                  </a:lnTo>
                  <a:lnTo>
                    <a:pt x="1699" y="21"/>
                  </a:lnTo>
                  <a:lnTo>
                    <a:pt x="1729" y="35"/>
                  </a:lnTo>
                  <a:lnTo>
                    <a:pt x="3068" y="839"/>
                  </a:lnTo>
                  <a:lnTo>
                    <a:pt x="3100" y="862"/>
                  </a:lnTo>
                  <a:lnTo>
                    <a:pt x="3127" y="889"/>
                  </a:lnTo>
                  <a:lnTo>
                    <a:pt x="3149" y="919"/>
                  </a:lnTo>
                  <a:lnTo>
                    <a:pt x="3164" y="952"/>
                  </a:lnTo>
                  <a:lnTo>
                    <a:pt x="3174" y="987"/>
                  </a:lnTo>
                  <a:lnTo>
                    <a:pt x="3178" y="1022"/>
                  </a:lnTo>
                  <a:lnTo>
                    <a:pt x="3174" y="1058"/>
                  </a:lnTo>
                  <a:lnTo>
                    <a:pt x="3164" y="1093"/>
                  </a:lnTo>
                  <a:lnTo>
                    <a:pt x="3149" y="1126"/>
                  </a:lnTo>
                  <a:lnTo>
                    <a:pt x="3127" y="1156"/>
                  </a:lnTo>
                  <a:lnTo>
                    <a:pt x="3100" y="1183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4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5"/>
                  </a:lnTo>
                  <a:lnTo>
                    <a:pt x="1565" y="2044"/>
                  </a:lnTo>
                  <a:lnTo>
                    <a:pt x="1538" y="2040"/>
                  </a:lnTo>
                  <a:lnTo>
                    <a:pt x="1508" y="2034"/>
                  </a:lnTo>
                  <a:lnTo>
                    <a:pt x="1478" y="2023"/>
                  </a:lnTo>
                  <a:lnTo>
                    <a:pt x="1449" y="2009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5"/>
                  </a:lnTo>
                  <a:lnTo>
                    <a:pt x="29" y="1125"/>
                  </a:lnTo>
                  <a:lnTo>
                    <a:pt x="14" y="1092"/>
                  </a:lnTo>
                  <a:lnTo>
                    <a:pt x="4" y="1057"/>
                  </a:lnTo>
                  <a:lnTo>
                    <a:pt x="0" y="1021"/>
                  </a:lnTo>
                  <a:lnTo>
                    <a:pt x="4" y="986"/>
                  </a:lnTo>
                  <a:lnTo>
                    <a:pt x="14" y="951"/>
                  </a:lnTo>
                  <a:lnTo>
                    <a:pt x="29" y="918"/>
                  </a:lnTo>
                  <a:lnTo>
                    <a:pt x="51" y="888"/>
                  </a:lnTo>
                  <a:lnTo>
                    <a:pt x="78" y="861"/>
                  </a:lnTo>
                  <a:lnTo>
                    <a:pt x="110" y="839"/>
                  </a:lnTo>
                  <a:lnTo>
                    <a:pt x="1449" y="35"/>
                  </a:lnTo>
                  <a:lnTo>
                    <a:pt x="1479" y="21"/>
                  </a:lnTo>
                  <a:lnTo>
                    <a:pt x="1509" y="10"/>
                  </a:lnTo>
                  <a:lnTo>
                    <a:pt x="1538" y="4"/>
                  </a:lnTo>
                  <a:lnTo>
                    <a:pt x="1565" y="0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339" name="Freeform 338"/>
            <p:cNvSpPr>
              <a:spLocks/>
            </p:cNvSpPr>
            <p:nvPr/>
          </p:nvSpPr>
          <p:spPr bwMode="auto">
            <a:xfrm>
              <a:off x="3791" y="2378"/>
              <a:ext cx="572" cy="345"/>
            </a:xfrm>
            <a:custGeom>
              <a:avLst/>
              <a:gdLst>
                <a:gd name="T0" fmla="*/ 1427 w 2857"/>
                <a:gd name="T1" fmla="*/ 0 h 1725"/>
                <a:gd name="T2" fmla="*/ 1450 w 2857"/>
                <a:gd name="T3" fmla="*/ 1 h 1725"/>
                <a:gd name="T4" fmla="*/ 1469 w 2857"/>
                <a:gd name="T5" fmla="*/ 5 h 1725"/>
                <a:gd name="T6" fmla="*/ 1486 w 2857"/>
                <a:gd name="T7" fmla="*/ 12 h 1725"/>
                <a:gd name="T8" fmla="*/ 2826 w 2857"/>
                <a:gd name="T9" fmla="*/ 816 h 1725"/>
                <a:gd name="T10" fmla="*/ 2843 w 2857"/>
                <a:gd name="T11" fmla="*/ 831 h 1725"/>
                <a:gd name="T12" fmla="*/ 2854 w 2857"/>
                <a:gd name="T13" fmla="*/ 846 h 1725"/>
                <a:gd name="T14" fmla="*/ 2857 w 2857"/>
                <a:gd name="T15" fmla="*/ 862 h 1725"/>
                <a:gd name="T16" fmla="*/ 2854 w 2857"/>
                <a:gd name="T17" fmla="*/ 879 h 1725"/>
                <a:gd name="T18" fmla="*/ 2843 w 2857"/>
                <a:gd name="T19" fmla="*/ 895 h 1725"/>
                <a:gd name="T20" fmla="*/ 2826 w 2857"/>
                <a:gd name="T21" fmla="*/ 908 h 1725"/>
                <a:gd name="T22" fmla="*/ 1486 w 2857"/>
                <a:gd name="T23" fmla="*/ 1712 h 1725"/>
                <a:gd name="T24" fmla="*/ 1469 w 2857"/>
                <a:gd name="T25" fmla="*/ 1719 h 1725"/>
                <a:gd name="T26" fmla="*/ 1450 w 2857"/>
                <a:gd name="T27" fmla="*/ 1724 h 1725"/>
                <a:gd name="T28" fmla="*/ 1427 w 2857"/>
                <a:gd name="T29" fmla="*/ 1725 h 1725"/>
                <a:gd name="T30" fmla="*/ 1406 w 2857"/>
                <a:gd name="T31" fmla="*/ 1724 h 1725"/>
                <a:gd name="T32" fmla="*/ 1387 w 2857"/>
                <a:gd name="T33" fmla="*/ 1719 h 1725"/>
                <a:gd name="T34" fmla="*/ 1370 w 2857"/>
                <a:gd name="T35" fmla="*/ 1712 h 1725"/>
                <a:gd name="T36" fmla="*/ 30 w 2857"/>
                <a:gd name="T37" fmla="*/ 908 h 1725"/>
                <a:gd name="T38" fmla="*/ 15 w 2857"/>
                <a:gd name="T39" fmla="*/ 896 h 1725"/>
                <a:gd name="T40" fmla="*/ 5 w 2857"/>
                <a:gd name="T41" fmla="*/ 884 h 1725"/>
                <a:gd name="T42" fmla="*/ 0 w 2857"/>
                <a:gd name="T43" fmla="*/ 869 h 1725"/>
                <a:gd name="T44" fmla="*/ 0 w 2857"/>
                <a:gd name="T45" fmla="*/ 855 h 1725"/>
                <a:gd name="T46" fmla="*/ 5 w 2857"/>
                <a:gd name="T47" fmla="*/ 841 h 1725"/>
                <a:gd name="T48" fmla="*/ 15 w 2857"/>
                <a:gd name="T49" fmla="*/ 828 h 1725"/>
                <a:gd name="T50" fmla="*/ 30 w 2857"/>
                <a:gd name="T51" fmla="*/ 816 h 1725"/>
                <a:gd name="T52" fmla="*/ 1370 w 2857"/>
                <a:gd name="T53" fmla="*/ 12 h 1725"/>
                <a:gd name="T54" fmla="*/ 1387 w 2857"/>
                <a:gd name="T55" fmla="*/ 5 h 1725"/>
                <a:gd name="T56" fmla="*/ 1406 w 2857"/>
                <a:gd name="T57" fmla="*/ 1 h 1725"/>
                <a:gd name="T58" fmla="*/ 1427 w 2857"/>
                <a:gd name="T59" fmla="*/ 0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5">
                  <a:moveTo>
                    <a:pt x="1427" y="0"/>
                  </a:moveTo>
                  <a:lnTo>
                    <a:pt x="1450" y="1"/>
                  </a:lnTo>
                  <a:lnTo>
                    <a:pt x="1469" y="5"/>
                  </a:lnTo>
                  <a:lnTo>
                    <a:pt x="1486" y="12"/>
                  </a:lnTo>
                  <a:lnTo>
                    <a:pt x="2826" y="816"/>
                  </a:lnTo>
                  <a:lnTo>
                    <a:pt x="2843" y="831"/>
                  </a:lnTo>
                  <a:lnTo>
                    <a:pt x="2854" y="846"/>
                  </a:lnTo>
                  <a:lnTo>
                    <a:pt x="2857" y="862"/>
                  </a:lnTo>
                  <a:lnTo>
                    <a:pt x="2854" y="879"/>
                  </a:lnTo>
                  <a:lnTo>
                    <a:pt x="2843" y="895"/>
                  </a:lnTo>
                  <a:lnTo>
                    <a:pt x="2826" y="908"/>
                  </a:lnTo>
                  <a:lnTo>
                    <a:pt x="1486" y="1712"/>
                  </a:lnTo>
                  <a:lnTo>
                    <a:pt x="1469" y="1719"/>
                  </a:lnTo>
                  <a:lnTo>
                    <a:pt x="1450" y="1724"/>
                  </a:lnTo>
                  <a:lnTo>
                    <a:pt x="1427" y="1725"/>
                  </a:lnTo>
                  <a:lnTo>
                    <a:pt x="1406" y="1724"/>
                  </a:lnTo>
                  <a:lnTo>
                    <a:pt x="1387" y="1719"/>
                  </a:lnTo>
                  <a:lnTo>
                    <a:pt x="1370" y="1712"/>
                  </a:lnTo>
                  <a:lnTo>
                    <a:pt x="30" y="908"/>
                  </a:lnTo>
                  <a:lnTo>
                    <a:pt x="15" y="896"/>
                  </a:lnTo>
                  <a:lnTo>
                    <a:pt x="5" y="884"/>
                  </a:lnTo>
                  <a:lnTo>
                    <a:pt x="0" y="869"/>
                  </a:lnTo>
                  <a:lnTo>
                    <a:pt x="0" y="855"/>
                  </a:lnTo>
                  <a:lnTo>
                    <a:pt x="5" y="841"/>
                  </a:lnTo>
                  <a:lnTo>
                    <a:pt x="15" y="828"/>
                  </a:lnTo>
                  <a:lnTo>
                    <a:pt x="30" y="816"/>
                  </a:lnTo>
                  <a:lnTo>
                    <a:pt x="1370" y="12"/>
                  </a:lnTo>
                  <a:lnTo>
                    <a:pt x="1387" y="5"/>
                  </a:lnTo>
                  <a:lnTo>
                    <a:pt x="1406" y="1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E36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340" name="Freeform 339"/>
            <p:cNvSpPr>
              <a:spLocks/>
            </p:cNvSpPr>
            <p:nvPr/>
          </p:nvSpPr>
          <p:spPr bwMode="auto">
            <a:xfrm>
              <a:off x="3759" y="2210"/>
              <a:ext cx="636" cy="409"/>
            </a:xfrm>
            <a:custGeom>
              <a:avLst/>
              <a:gdLst>
                <a:gd name="T0" fmla="*/ 1588 w 3178"/>
                <a:gd name="T1" fmla="*/ 0 h 2044"/>
                <a:gd name="T2" fmla="*/ 1613 w 3178"/>
                <a:gd name="T3" fmla="*/ 1 h 2044"/>
                <a:gd name="T4" fmla="*/ 1640 w 3178"/>
                <a:gd name="T5" fmla="*/ 3 h 2044"/>
                <a:gd name="T6" fmla="*/ 1669 w 3178"/>
                <a:gd name="T7" fmla="*/ 10 h 2044"/>
                <a:gd name="T8" fmla="*/ 1699 w 3178"/>
                <a:gd name="T9" fmla="*/ 20 h 2044"/>
                <a:gd name="T10" fmla="*/ 1729 w 3178"/>
                <a:gd name="T11" fmla="*/ 36 h 2044"/>
                <a:gd name="T12" fmla="*/ 3068 w 3178"/>
                <a:gd name="T13" fmla="*/ 839 h 2044"/>
                <a:gd name="T14" fmla="*/ 3100 w 3178"/>
                <a:gd name="T15" fmla="*/ 862 h 2044"/>
                <a:gd name="T16" fmla="*/ 3127 w 3178"/>
                <a:gd name="T17" fmla="*/ 889 h 2044"/>
                <a:gd name="T18" fmla="*/ 3149 w 3178"/>
                <a:gd name="T19" fmla="*/ 919 h 2044"/>
                <a:gd name="T20" fmla="*/ 3164 w 3178"/>
                <a:gd name="T21" fmla="*/ 951 h 2044"/>
                <a:gd name="T22" fmla="*/ 3174 w 3178"/>
                <a:gd name="T23" fmla="*/ 986 h 2044"/>
                <a:gd name="T24" fmla="*/ 3178 w 3178"/>
                <a:gd name="T25" fmla="*/ 1022 h 2044"/>
                <a:gd name="T26" fmla="*/ 3174 w 3178"/>
                <a:gd name="T27" fmla="*/ 1059 h 2044"/>
                <a:gd name="T28" fmla="*/ 3164 w 3178"/>
                <a:gd name="T29" fmla="*/ 1093 h 2044"/>
                <a:gd name="T30" fmla="*/ 3149 w 3178"/>
                <a:gd name="T31" fmla="*/ 1125 h 2044"/>
                <a:gd name="T32" fmla="*/ 3127 w 3178"/>
                <a:gd name="T33" fmla="*/ 1155 h 2044"/>
                <a:gd name="T34" fmla="*/ 3100 w 3178"/>
                <a:gd name="T35" fmla="*/ 1182 h 2044"/>
                <a:gd name="T36" fmla="*/ 3069 w 3178"/>
                <a:gd name="T37" fmla="*/ 1205 h 2044"/>
                <a:gd name="T38" fmla="*/ 1728 w 3178"/>
                <a:gd name="T39" fmla="*/ 2009 h 2044"/>
                <a:gd name="T40" fmla="*/ 1699 w 3178"/>
                <a:gd name="T41" fmla="*/ 2024 h 2044"/>
                <a:gd name="T42" fmla="*/ 1669 w 3178"/>
                <a:gd name="T43" fmla="*/ 2034 h 2044"/>
                <a:gd name="T44" fmla="*/ 1640 w 3178"/>
                <a:gd name="T45" fmla="*/ 2041 h 2044"/>
                <a:gd name="T46" fmla="*/ 1613 w 3178"/>
                <a:gd name="T47" fmla="*/ 2044 h 2044"/>
                <a:gd name="T48" fmla="*/ 1588 w 3178"/>
                <a:gd name="T49" fmla="*/ 2044 h 2044"/>
                <a:gd name="T50" fmla="*/ 1565 w 3178"/>
                <a:gd name="T51" fmla="*/ 2044 h 2044"/>
                <a:gd name="T52" fmla="*/ 1538 w 3178"/>
                <a:gd name="T53" fmla="*/ 2041 h 2044"/>
                <a:gd name="T54" fmla="*/ 1508 w 3178"/>
                <a:gd name="T55" fmla="*/ 2034 h 2044"/>
                <a:gd name="T56" fmla="*/ 1478 w 3178"/>
                <a:gd name="T57" fmla="*/ 2024 h 2044"/>
                <a:gd name="T58" fmla="*/ 1449 w 3178"/>
                <a:gd name="T59" fmla="*/ 2008 h 2044"/>
                <a:gd name="T60" fmla="*/ 109 w 3178"/>
                <a:gd name="T61" fmla="*/ 1205 h 2044"/>
                <a:gd name="T62" fmla="*/ 78 w 3178"/>
                <a:gd name="T63" fmla="*/ 1182 h 2044"/>
                <a:gd name="T64" fmla="*/ 51 w 3178"/>
                <a:gd name="T65" fmla="*/ 1155 h 2044"/>
                <a:gd name="T66" fmla="*/ 29 w 3178"/>
                <a:gd name="T67" fmla="*/ 1125 h 2044"/>
                <a:gd name="T68" fmla="*/ 14 w 3178"/>
                <a:gd name="T69" fmla="*/ 1093 h 2044"/>
                <a:gd name="T70" fmla="*/ 4 w 3178"/>
                <a:gd name="T71" fmla="*/ 1058 h 2044"/>
                <a:gd name="T72" fmla="*/ 0 w 3178"/>
                <a:gd name="T73" fmla="*/ 1021 h 2044"/>
                <a:gd name="T74" fmla="*/ 4 w 3178"/>
                <a:gd name="T75" fmla="*/ 985 h 2044"/>
                <a:gd name="T76" fmla="*/ 14 w 3178"/>
                <a:gd name="T77" fmla="*/ 950 h 2044"/>
                <a:gd name="T78" fmla="*/ 29 w 3178"/>
                <a:gd name="T79" fmla="*/ 917 h 2044"/>
                <a:gd name="T80" fmla="*/ 51 w 3178"/>
                <a:gd name="T81" fmla="*/ 888 h 2044"/>
                <a:gd name="T82" fmla="*/ 78 w 3178"/>
                <a:gd name="T83" fmla="*/ 862 h 2044"/>
                <a:gd name="T84" fmla="*/ 110 w 3178"/>
                <a:gd name="T85" fmla="*/ 839 h 2044"/>
                <a:gd name="T86" fmla="*/ 1449 w 3178"/>
                <a:gd name="T87" fmla="*/ 36 h 2044"/>
                <a:gd name="T88" fmla="*/ 1479 w 3178"/>
                <a:gd name="T89" fmla="*/ 20 h 2044"/>
                <a:gd name="T90" fmla="*/ 1509 w 3178"/>
                <a:gd name="T91" fmla="*/ 10 h 2044"/>
                <a:gd name="T92" fmla="*/ 1538 w 3178"/>
                <a:gd name="T93" fmla="*/ 3 h 2044"/>
                <a:gd name="T94" fmla="*/ 1565 w 3178"/>
                <a:gd name="T95" fmla="*/ 1 h 2044"/>
                <a:gd name="T96" fmla="*/ 1588 w 3178"/>
                <a:gd name="T97" fmla="*/ 0 h 2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4">
                  <a:moveTo>
                    <a:pt x="1588" y="0"/>
                  </a:moveTo>
                  <a:lnTo>
                    <a:pt x="1613" y="1"/>
                  </a:lnTo>
                  <a:lnTo>
                    <a:pt x="1640" y="3"/>
                  </a:lnTo>
                  <a:lnTo>
                    <a:pt x="1669" y="10"/>
                  </a:lnTo>
                  <a:lnTo>
                    <a:pt x="1699" y="20"/>
                  </a:lnTo>
                  <a:lnTo>
                    <a:pt x="1729" y="36"/>
                  </a:lnTo>
                  <a:lnTo>
                    <a:pt x="3068" y="839"/>
                  </a:lnTo>
                  <a:lnTo>
                    <a:pt x="3100" y="862"/>
                  </a:lnTo>
                  <a:lnTo>
                    <a:pt x="3127" y="889"/>
                  </a:lnTo>
                  <a:lnTo>
                    <a:pt x="3149" y="919"/>
                  </a:lnTo>
                  <a:lnTo>
                    <a:pt x="3164" y="951"/>
                  </a:lnTo>
                  <a:lnTo>
                    <a:pt x="3174" y="986"/>
                  </a:lnTo>
                  <a:lnTo>
                    <a:pt x="3178" y="1022"/>
                  </a:lnTo>
                  <a:lnTo>
                    <a:pt x="3174" y="1059"/>
                  </a:lnTo>
                  <a:lnTo>
                    <a:pt x="3164" y="1093"/>
                  </a:lnTo>
                  <a:lnTo>
                    <a:pt x="3149" y="1125"/>
                  </a:lnTo>
                  <a:lnTo>
                    <a:pt x="3127" y="1155"/>
                  </a:lnTo>
                  <a:lnTo>
                    <a:pt x="3100" y="1182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4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4"/>
                  </a:lnTo>
                  <a:lnTo>
                    <a:pt x="1565" y="2044"/>
                  </a:lnTo>
                  <a:lnTo>
                    <a:pt x="1538" y="2041"/>
                  </a:lnTo>
                  <a:lnTo>
                    <a:pt x="1508" y="2034"/>
                  </a:lnTo>
                  <a:lnTo>
                    <a:pt x="1478" y="2024"/>
                  </a:lnTo>
                  <a:lnTo>
                    <a:pt x="1449" y="2008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5"/>
                  </a:lnTo>
                  <a:lnTo>
                    <a:pt x="29" y="1125"/>
                  </a:lnTo>
                  <a:lnTo>
                    <a:pt x="14" y="1093"/>
                  </a:lnTo>
                  <a:lnTo>
                    <a:pt x="4" y="1058"/>
                  </a:lnTo>
                  <a:lnTo>
                    <a:pt x="0" y="1021"/>
                  </a:lnTo>
                  <a:lnTo>
                    <a:pt x="4" y="985"/>
                  </a:lnTo>
                  <a:lnTo>
                    <a:pt x="14" y="950"/>
                  </a:lnTo>
                  <a:lnTo>
                    <a:pt x="29" y="917"/>
                  </a:lnTo>
                  <a:lnTo>
                    <a:pt x="51" y="888"/>
                  </a:lnTo>
                  <a:lnTo>
                    <a:pt x="78" y="862"/>
                  </a:lnTo>
                  <a:lnTo>
                    <a:pt x="110" y="839"/>
                  </a:lnTo>
                  <a:lnTo>
                    <a:pt x="1449" y="36"/>
                  </a:lnTo>
                  <a:lnTo>
                    <a:pt x="1479" y="20"/>
                  </a:lnTo>
                  <a:lnTo>
                    <a:pt x="1509" y="10"/>
                  </a:lnTo>
                  <a:lnTo>
                    <a:pt x="1538" y="3"/>
                  </a:lnTo>
                  <a:lnTo>
                    <a:pt x="1565" y="1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341" name="Freeform 340"/>
            <p:cNvSpPr>
              <a:spLocks/>
            </p:cNvSpPr>
            <p:nvPr/>
          </p:nvSpPr>
          <p:spPr bwMode="auto">
            <a:xfrm>
              <a:off x="3791" y="2242"/>
              <a:ext cx="572" cy="345"/>
            </a:xfrm>
            <a:custGeom>
              <a:avLst/>
              <a:gdLst>
                <a:gd name="T0" fmla="*/ 1427 w 2857"/>
                <a:gd name="T1" fmla="*/ 0 h 1726"/>
                <a:gd name="T2" fmla="*/ 1450 w 2857"/>
                <a:gd name="T3" fmla="*/ 1 h 1726"/>
                <a:gd name="T4" fmla="*/ 1469 w 2857"/>
                <a:gd name="T5" fmla="*/ 6 h 1726"/>
                <a:gd name="T6" fmla="*/ 1486 w 2857"/>
                <a:gd name="T7" fmla="*/ 13 h 1726"/>
                <a:gd name="T8" fmla="*/ 2826 w 2857"/>
                <a:gd name="T9" fmla="*/ 818 h 1726"/>
                <a:gd name="T10" fmla="*/ 2843 w 2857"/>
                <a:gd name="T11" fmla="*/ 831 h 1726"/>
                <a:gd name="T12" fmla="*/ 2854 w 2857"/>
                <a:gd name="T13" fmla="*/ 847 h 1726"/>
                <a:gd name="T14" fmla="*/ 2857 w 2857"/>
                <a:gd name="T15" fmla="*/ 863 h 1726"/>
                <a:gd name="T16" fmla="*/ 2854 w 2857"/>
                <a:gd name="T17" fmla="*/ 879 h 1726"/>
                <a:gd name="T18" fmla="*/ 2843 w 2857"/>
                <a:gd name="T19" fmla="*/ 895 h 1726"/>
                <a:gd name="T20" fmla="*/ 2826 w 2857"/>
                <a:gd name="T21" fmla="*/ 909 h 1726"/>
                <a:gd name="T22" fmla="*/ 1486 w 2857"/>
                <a:gd name="T23" fmla="*/ 1713 h 1726"/>
                <a:gd name="T24" fmla="*/ 1469 w 2857"/>
                <a:gd name="T25" fmla="*/ 1721 h 1726"/>
                <a:gd name="T26" fmla="*/ 1450 w 2857"/>
                <a:gd name="T27" fmla="*/ 1724 h 1726"/>
                <a:gd name="T28" fmla="*/ 1427 w 2857"/>
                <a:gd name="T29" fmla="*/ 1726 h 1726"/>
                <a:gd name="T30" fmla="*/ 1406 w 2857"/>
                <a:gd name="T31" fmla="*/ 1724 h 1726"/>
                <a:gd name="T32" fmla="*/ 1387 w 2857"/>
                <a:gd name="T33" fmla="*/ 1721 h 1726"/>
                <a:gd name="T34" fmla="*/ 1370 w 2857"/>
                <a:gd name="T35" fmla="*/ 1713 h 1726"/>
                <a:gd name="T36" fmla="*/ 30 w 2857"/>
                <a:gd name="T37" fmla="*/ 909 h 1726"/>
                <a:gd name="T38" fmla="*/ 15 w 2857"/>
                <a:gd name="T39" fmla="*/ 897 h 1726"/>
                <a:gd name="T40" fmla="*/ 5 w 2857"/>
                <a:gd name="T41" fmla="*/ 884 h 1726"/>
                <a:gd name="T42" fmla="*/ 0 w 2857"/>
                <a:gd name="T43" fmla="*/ 870 h 1726"/>
                <a:gd name="T44" fmla="*/ 0 w 2857"/>
                <a:gd name="T45" fmla="*/ 856 h 1726"/>
                <a:gd name="T46" fmla="*/ 5 w 2857"/>
                <a:gd name="T47" fmla="*/ 842 h 1726"/>
                <a:gd name="T48" fmla="*/ 15 w 2857"/>
                <a:gd name="T49" fmla="*/ 828 h 1726"/>
                <a:gd name="T50" fmla="*/ 30 w 2857"/>
                <a:gd name="T51" fmla="*/ 818 h 1726"/>
                <a:gd name="T52" fmla="*/ 1370 w 2857"/>
                <a:gd name="T53" fmla="*/ 13 h 1726"/>
                <a:gd name="T54" fmla="*/ 1387 w 2857"/>
                <a:gd name="T55" fmla="*/ 6 h 1726"/>
                <a:gd name="T56" fmla="*/ 1406 w 2857"/>
                <a:gd name="T57" fmla="*/ 1 h 1726"/>
                <a:gd name="T58" fmla="*/ 1427 w 2857"/>
                <a:gd name="T59" fmla="*/ 0 h 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6">
                  <a:moveTo>
                    <a:pt x="1427" y="0"/>
                  </a:moveTo>
                  <a:lnTo>
                    <a:pt x="1450" y="1"/>
                  </a:lnTo>
                  <a:lnTo>
                    <a:pt x="1469" y="6"/>
                  </a:lnTo>
                  <a:lnTo>
                    <a:pt x="1486" y="13"/>
                  </a:lnTo>
                  <a:lnTo>
                    <a:pt x="2826" y="818"/>
                  </a:lnTo>
                  <a:lnTo>
                    <a:pt x="2843" y="831"/>
                  </a:lnTo>
                  <a:lnTo>
                    <a:pt x="2854" y="847"/>
                  </a:lnTo>
                  <a:lnTo>
                    <a:pt x="2857" y="863"/>
                  </a:lnTo>
                  <a:lnTo>
                    <a:pt x="2854" y="879"/>
                  </a:lnTo>
                  <a:lnTo>
                    <a:pt x="2843" y="895"/>
                  </a:lnTo>
                  <a:lnTo>
                    <a:pt x="2826" y="909"/>
                  </a:lnTo>
                  <a:lnTo>
                    <a:pt x="1486" y="1713"/>
                  </a:lnTo>
                  <a:lnTo>
                    <a:pt x="1469" y="1721"/>
                  </a:lnTo>
                  <a:lnTo>
                    <a:pt x="1450" y="1724"/>
                  </a:lnTo>
                  <a:lnTo>
                    <a:pt x="1427" y="1726"/>
                  </a:lnTo>
                  <a:lnTo>
                    <a:pt x="1406" y="1724"/>
                  </a:lnTo>
                  <a:lnTo>
                    <a:pt x="1387" y="1721"/>
                  </a:lnTo>
                  <a:lnTo>
                    <a:pt x="1370" y="1713"/>
                  </a:lnTo>
                  <a:lnTo>
                    <a:pt x="30" y="909"/>
                  </a:lnTo>
                  <a:lnTo>
                    <a:pt x="15" y="897"/>
                  </a:lnTo>
                  <a:lnTo>
                    <a:pt x="5" y="884"/>
                  </a:lnTo>
                  <a:lnTo>
                    <a:pt x="0" y="870"/>
                  </a:lnTo>
                  <a:lnTo>
                    <a:pt x="0" y="856"/>
                  </a:lnTo>
                  <a:lnTo>
                    <a:pt x="5" y="842"/>
                  </a:lnTo>
                  <a:lnTo>
                    <a:pt x="15" y="828"/>
                  </a:lnTo>
                  <a:lnTo>
                    <a:pt x="30" y="818"/>
                  </a:lnTo>
                  <a:lnTo>
                    <a:pt x="1370" y="13"/>
                  </a:lnTo>
                  <a:lnTo>
                    <a:pt x="1387" y="6"/>
                  </a:lnTo>
                  <a:lnTo>
                    <a:pt x="1406" y="1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grpSp>
        <p:nvGrpSpPr>
          <p:cNvPr id="374" name="Group 373"/>
          <p:cNvGrpSpPr/>
          <p:nvPr/>
        </p:nvGrpSpPr>
        <p:grpSpPr>
          <a:xfrm>
            <a:off x="2115887" y="3426063"/>
            <a:ext cx="2108547" cy="1588883"/>
            <a:chOff x="1681735" y="3245743"/>
            <a:chExt cx="2108547" cy="1588883"/>
          </a:xfrm>
        </p:grpSpPr>
        <p:grpSp>
          <p:nvGrpSpPr>
            <p:cNvPr id="140" name="Group 139"/>
            <p:cNvGrpSpPr>
              <a:grpSpLocks noChangeAspect="1"/>
            </p:cNvGrpSpPr>
            <p:nvPr/>
          </p:nvGrpSpPr>
          <p:grpSpPr>
            <a:xfrm>
              <a:off x="2432287" y="3727603"/>
              <a:ext cx="970154" cy="1107023"/>
              <a:chOff x="6998961" y="2406155"/>
              <a:chExt cx="765175" cy="873125"/>
            </a:xfrm>
          </p:grpSpPr>
          <p:sp>
            <p:nvSpPr>
              <p:cNvPr id="141" name="Freeform 140"/>
              <p:cNvSpPr>
                <a:spLocks/>
              </p:cNvSpPr>
              <p:nvPr/>
            </p:nvSpPr>
            <p:spPr bwMode="auto">
              <a:xfrm>
                <a:off x="6998961" y="2406155"/>
                <a:ext cx="765175" cy="873125"/>
              </a:xfrm>
              <a:custGeom>
                <a:avLst/>
                <a:gdLst>
                  <a:gd name="T0" fmla="*/ 1701 w 2410"/>
                  <a:gd name="T1" fmla="*/ 4 h 2750"/>
                  <a:gd name="T2" fmla="*/ 1875 w 2410"/>
                  <a:gd name="T3" fmla="*/ 18 h 2750"/>
                  <a:gd name="T4" fmla="*/ 2040 w 2410"/>
                  <a:gd name="T5" fmla="*/ 47 h 2750"/>
                  <a:gd name="T6" fmla="*/ 2187 w 2410"/>
                  <a:gd name="T7" fmla="*/ 92 h 2750"/>
                  <a:gd name="T8" fmla="*/ 2304 w 2410"/>
                  <a:gd name="T9" fmla="*/ 155 h 2750"/>
                  <a:gd name="T10" fmla="*/ 2381 w 2410"/>
                  <a:gd name="T11" fmla="*/ 236 h 2750"/>
                  <a:gd name="T12" fmla="*/ 2410 w 2410"/>
                  <a:gd name="T13" fmla="*/ 338 h 2750"/>
                  <a:gd name="T14" fmla="*/ 2410 w 2410"/>
                  <a:gd name="T15" fmla="*/ 388 h 2750"/>
                  <a:gd name="T16" fmla="*/ 2410 w 2410"/>
                  <a:gd name="T17" fmla="*/ 498 h 2750"/>
                  <a:gd name="T18" fmla="*/ 2410 w 2410"/>
                  <a:gd name="T19" fmla="*/ 652 h 2750"/>
                  <a:gd name="T20" fmla="*/ 2410 w 2410"/>
                  <a:gd name="T21" fmla="*/ 1067 h 2750"/>
                  <a:gd name="T22" fmla="*/ 2410 w 2410"/>
                  <a:gd name="T23" fmla="*/ 1225 h 2750"/>
                  <a:gd name="T24" fmla="*/ 2410 w 2410"/>
                  <a:gd name="T25" fmla="*/ 1344 h 2750"/>
                  <a:gd name="T26" fmla="*/ 2410 w 2410"/>
                  <a:gd name="T27" fmla="*/ 1405 h 2750"/>
                  <a:gd name="T28" fmla="*/ 2400 w 2410"/>
                  <a:gd name="T29" fmla="*/ 1460 h 2750"/>
                  <a:gd name="T30" fmla="*/ 2316 w 2410"/>
                  <a:gd name="T31" fmla="*/ 1554 h 2750"/>
                  <a:gd name="T32" fmla="*/ 2163 w 2410"/>
                  <a:gd name="T33" fmla="*/ 1639 h 2750"/>
                  <a:gd name="T34" fmla="*/ 1956 w 2410"/>
                  <a:gd name="T35" fmla="*/ 1695 h 2750"/>
                  <a:gd name="T36" fmla="*/ 1875 w 2410"/>
                  <a:gd name="T37" fmla="*/ 1766 h 2750"/>
                  <a:gd name="T38" fmla="*/ 1829 w 2410"/>
                  <a:gd name="T39" fmla="*/ 1845 h 2750"/>
                  <a:gd name="T40" fmla="*/ 1802 w 2410"/>
                  <a:gd name="T41" fmla="*/ 2006 h 2750"/>
                  <a:gd name="T42" fmla="*/ 1865 w 2410"/>
                  <a:gd name="T43" fmla="*/ 2075 h 2750"/>
                  <a:gd name="T44" fmla="*/ 1875 w 2410"/>
                  <a:gd name="T45" fmla="*/ 2166 h 2750"/>
                  <a:gd name="T46" fmla="*/ 1829 w 2410"/>
                  <a:gd name="T47" fmla="*/ 2244 h 2750"/>
                  <a:gd name="T48" fmla="*/ 1008 w 2410"/>
                  <a:gd name="T49" fmla="*/ 2738 h 2750"/>
                  <a:gd name="T50" fmla="*/ 939 w 2410"/>
                  <a:gd name="T51" fmla="*/ 2750 h 2750"/>
                  <a:gd name="T52" fmla="*/ 870 w 2410"/>
                  <a:gd name="T53" fmla="*/ 2738 h 2750"/>
                  <a:gd name="T54" fmla="*/ 49 w 2410"/>
                  <a:gd name="T55" fmla="*/ 2244 h 2750"/>
                  <a:gd name="T56" fmla="*/ 3 w 2410"/>
                  <a:gd name="T57" fmla="*/ 2166 h 2750"/>
                  <a:gd name="T58" fmla="*/ 13 w 2410"/>
                  <a:gd name="T59" fmla="*/ 2075 h 2750"/>
                  <a:gd name="T60" fmla="*/ 76 w 2410"/>
                  <a:gd name="T61" fmla="*/ 2006 h 2750"/>
                  <a:gd name="T62" fmla="*/ 49 w 2410"/>
                  <a:gd name="T63" fmla="*/ 1844 h 2750"/>
                  <a:gd name="T64" fmla="*/ 3 w 2410"/>
                  <a:gd name="T65" fmla="*/ 1766 h 2750"/>
                  <a:gd name="T66" fmla="*/ 13 w 2410"/>
                  <a:gd name="T67" fmla="*/ 1676 h 2750"/>
                  <a:gd name="T68" fmla="*/ 76 w 2410"/>
                  <a:gd name="T69" fmla="*/ 1606 h 2750"/>
                  <a:gd name="T70" fmla="*/ 49 w 2410"/>
                  <a:gd name="T71" fmla="*/ 1445 h 2750"/>
                  <a:gd name="T72" fmla="*/ 3 w 2410"/>
                  <a:gd name="T73" fmla="*/ 1367 h 2750"/>
                  <a:gd name="T74" fmla="*/ 13 w 2410"/>
                  <a:gd name="T75" fmla="*/ 1276 h 2750"/>
                  <a:gd name="T76" fmla="*/ 77 w 2410"/>
                  <a:gd name="T77" fmla="*/ 1207 h 2750"/>
                  <a:gd name="T78" fmla="*/ 761 w 2410"/>
                  <a:gd name="T79" fmla="*/ 728 h 2750"/>
                  <a:gd name="T80" fmla="*/ 761 w 2410"/>
                  <a:gd name="T81" fmla="*/ 650 h 2750"/>
                  <a:gd name="T82" fmla="*/ 761 w 2410"/>
                  <a:gd name="T83" fmla="*/ 429 h 2750"/>
                  <a:gd name="T84" fmla="*/ 765 w 2410"/>
                  <a:gd name="T85" fmla="*/ 301 h 2750"/>
                  <a:gd name="T86" fmla="*/ 811 w 2410"/>
                  <a:gd name="T87" fmla="*/ 207 h 2750"/>
                  <a:gd name="T88" fmla="*/ 903 w 2410"/>
                  <a:gd name="T89" fmla="*/ 132 h 2750"/>
                  <a:gd name="T90" fmla="*/ 1031 w 2410"/>
                  <a:gd name="T91" fmla="*/ 76 h 2750"/>
                  <a:gd name="T92" fmla="*/ 1184 w 2410"/>
                  <a:gd name="T93" fmla="*/ 37 h 2750"/>
                  <a:gd name="T94" fmla="*/ 1354 w 2410"/>
                  <a:gd name="T95" fmla="*/ 12 h 2750"/>
                  <a:gd name="T96" fmla="*/ 1528 w 2410"/>
                  <a:gd name="T97" fmla="*/ 1 h 2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410" h="2750">
                    <a:moveTo>
                      <a:pt x="1586" y="0"/>
                    </a:moveTo>
                    <a:lnTo>
                      <a:pt x="1643" y="1"/>
                    </a:lnTo>
                    <a:lnTo>
                      <a:pt x="1701" y="4"/>
                    </a:lnTo>
                    <a:lnTo>
                      <a:pt x="1760" y="6"/>
                    </a:lnTo>
                    <a:lnTo>
                      <a:pt x="1818" y="12"/>
                    </a:lnTo>
                    <a:lnTo>
                      <a:pt x="1875" y="18"/>
                    </a:lnTo>
                    <a:lnTo>
                      <a:pt x="1932" y="27"/>
                    </a:lnTo>
                    <a:lnTo>
                      <a:pt x="1987" y="37"/>
                    </a:lnTo>
                    <a:lnTo>
                      <a:pt x="2040" y="47"/>
                    </a:lnTo>
                    <a:lnTo>
                      <a:pt x="2091" y="61"/>
                    </a:lnTo>
                    <a:lnTo>
                      <a:pt x="2141" y="76"/>
                    </a:lnTo>
                    <a:lnTo>
                      <a:pt x="2187" y="92"/>
                    </a:lnTo>
                    <a:lnTo>
                      <a:pt x="2229" y="112"/>
                    </a:lnTo>
                    <a:lnTo>
                      <a:pt x="2269" y="132"/>
                    </a:lnTo>
                    <a:lnTo>
                      <a:pt x="2304" y="155"/>
                    </a:lnTo>
                    <a:lnTo>
                      <a:pt x="2336" y="180"/>
                    </a:lnTo>
                    <a:lnTo>
                      <a:pt x="2361" y="207"/>
                    </a:lnTo>
                    <a:lnTo>
                      <a:pt x="2381" y="236"/>
                    </a:lnTo>
                    <a:lnTo>
                      <a:pt x="2397" y="267"/>
                    </a:lnTo>
                    <a:lnTo>
                      <a:pt x="2407" y="301"/>
                    </a:lnTo>
                    <a:lnTo>
                      <a:pt x="2410" y="338"/>
                    </a:lnTo>
                    <a:lnTo>
                      <a:pt x="2410" y="346"/>
                    </a:lnTo>
                    <a:lnTo>
                      <a:pt x="2410" y="363"/>
                    </a:lnTo>
                    <a:lnTo>
                      <a:pt x="2410" y="388"/>
                    </a:lnTo>
                    <a:lnTo>
                      <a:pt x="2410" y="419"/>
                    </a:lnTo>
                    <a:lnTo>
                      <a:pt x="2410" y="456"/>
                    </a:lnTo>
                    <a:lnTo>
                      <a:pt x="2410" y="498"/>
                    </a:lnTo>
                    <a:lnTo>
                      <a:pt x="2410" y="546"/>
                    </a:lnTo>
                    <a:lnTo>
                      <a:pt x="2410" y="598"/>
                    </a:lnTo>
                    <a:lnTo>
                      <a:pt x="2410" y="652"/>
                    </a:lnTo>
                    <a:lnTo>
                      <a:pt x="2410" y="709"/>
                    </a:lnTo>
                    <a:lnTo>
                      <a:pt x="2410" y="1009"/>
                    </a:lnTo>
                    <a:lnTo>
                      <a:pt x="2410" y="1067"/>
                    </a:lnTo>
                    <a:lnTo>
                      <a:pt x="2410" y="1122"/>
                    </a:lnTo>
                    <a:lnTo>
                      <a:pt x="2410" y="1176"/>
                    </a:lnTo>
                    <a:lnTo>
                      <a:pt x="2410" y="1225"/>
                    </a:lnTo>
                    <a:lnTo>
                      <a:pt x="2410" y="1270"/>
                    </a:lnTo>
                    <a:lnTo>
                      <a:pt x="2410" y="1310"/>
                    </a:lnTo>
                    <a:lnTo>
                      <a:pt x="2410" y="1344"/>
                    </a:lnTo>
                    <a:lnTo>
                      <a:pt x="2410" y="1371"/>
                    </a:lnTo>
                    <a:lnTo>
                      <a:pt x="2410" y="1392"/>
                    </a:lnTo>
                    <a:lnTo>
                      <a:pt x="2410" y="1405"/>
                    </a:lnTo>
                    <a:lnTo>
                      <a:pt x="2410" y="1410"/>
                    </a:lnTo>
                    <a:lnTo>
                      <a:pt x="2408" y="1435"/>
                    </a:lnTo>
                    <a:lnTo>
                      <a:pt x="2400" y="1460"/>
                    </a:lnTo>
                    <a:lnTo>
                      <a:pt x="2386" y="1481"/>
                    </a:lnTo>
                    <a:lnTo>
                      <a:pt x="2354" y="1519"/>
                    </a:lnTo>
                    <a:lnTo>
                      <a:pt x="2316" y="1554"/>
                    </a:lnTo>
                    <a:lnTo>
                      <a:pt x="2271" y="1585"/>
                    </a:lnTo>
                    <a:lnTo>
                      <a:pt x="2219" y="1613"/>
                    </a:lnTo>
                    <a:lnTo>
                      <a:pt x="2163" y="1639"/>
                    </a:lnTo>
                    <a:lnTo>
                      <a:pt x="2100" y="1660"/>
                    </a:lnTo>
                    <a:lnTo>
                      <a:pt x="2031" y="1680"/>
                    </a:lnTo>
                    <a:lnTo>
                      <a:pt x="1956" y="1695"/>
                    </a:lnTo>
                    <a:lnTo>
                      <a:pt x="1876" y="1708"/>
                    </a:lnTo>
                    <a:lnTo>
                      <a:pt x="1878" y="1735"/>
                    </a:lnTo>
                    <a:lnTo>
                      <a:pt x="1875" y="1766"/>
                    </a:lnTo>
                    <a:lnTo>
                      <a:pt x="1865" y="1795"/>
                    </a:lnTo>
                    <a:lnTo>
                      <a:pt x="1849" y="1821"/>
                    </a:lnTo>
                    <a:lnTo>
                      <a:pt x="1829" y="1845"/>
                    </a:lnTo>
                    <a:lnTo>
                      <a:pt x="1802" y="1865"/>
                    </a:lnTo>
                    <a:lnTo>
                      <a:pt x="1685" y="1935"/>
                    </a:lnTo>
                    <a:lnTo>
                      <a:pt x="1802" y="2006"/>
                    </a:lnTo>
                    <a:lnTo>
                      <a:pt x="1829" y="2025"/>
                    </a:lnTo>
                    <a:lnTo>
                      <a:pt x="1849" y="2048"/>
                    </a:lnTo>
                    <a:lnTo>
                      <a:pt x="1865" y="2075"/>
                    </a:lnTo>
                    <a:lnTo>
                      <a:pt x="1875" y="2104"/>
                    </a:lnTo>
                    <a:lnTo>
                      <a:pt x="1878" y="2134"/>
                    </a:lnTo>
                    <a:lnTo>
                      <a:pt x="1875" y="2166"/>
                    </a:lnTo>
                    <a:lnTo>
                      <a:pt x="1865" y="2195"/>
                    </a:lnTo>
                    <a:lnTo>
                      <a:pt x="1849" y="2221"/>
                    </a:lnTo>
                    <a:lnTo>
                      <a:pt x="1829" y="2244"/>
                    </a:lnTo>
                    <a:lnTo>
                      <a:pt x="1802" y="2264"/>
                    </a:lnTo>
                    <a:lnTo>
                      <a:pt x="1033" y="2724"/>
                    </a:lnTo>
                    <a:lnTo>
                      <a:pt x="1008" y="2738"/>
                    </a:lnTo>
                    <a:lnTo>
                      <a:pt x="984" y="2745"/>
                    </a:lnTo>
                    <a:lnTo>
                      <a:pt x="960" y="2749"/>
                    </a:lnTo>
                    <a:lnTo>
                      <a:pt x="939" y="2750"/>
                    </a:lnTo>
                    <a:lnTo>
                      <a:pt x="918" y="2749"/>
                    </a:lnTo>
                    <a:lnTo>
                      <a:pt x="895" y="2745"/>
                    </a:lnTo>
                    <a:lnTo>
                      <a:pt x="870" y="2738"/>
                    </a:lnTo>
                    <a:lnTo>
                      <a:pt x="845" y="2724"/>
                    </a:lnTo>
                    <a:lnTo>
                      <a:pt x="76" y="2264"/>
                    </a:lnTo>
                    <a:lnTo>
                      <a:pt x="49" y="2244"/>
                    </a:lnTo>
                    <a:lnTo>
                      <a:pt x="29" y="2221"/>
                    </a:lnTo>
                    <a:lnTo>
                      <a:pt x="13" y="2195"/>
                    </a:lnTo>
                    <a:lnTo>
                      <a:pt x="3" y="2166"/>
                    </a:lnTo>
                    <a:lnTo>
                      <a:pt x="0" y="2134"/>
                    </a:lnTo>
                    <a:lnTo>
                      <a:pt x="3" y="2104"/>
                    </a:lnTo>
                    <a:lnTo>
                      <a:pt x="13" y="2075"/>
                    </a:lnTo>
                    <a:lnTo>
                      <a:pt x="29" y="2048"/>
                    </a:lnTo>
                    <a:lnTo>
                      <a:pt x="49" y="2025"/>
                    </a:lnTo>
                    <a:lnTo>
                      <a:pt x="76" y="2006"/>
                    </a:lnTo>
                    <a:lnTo>
                      <a:pt x="194" y="1935"/>
                    </a:lnTo>
                    <a:lnTo>
                      <a:pt x="76" y="1865"/>
                    </a:lnTo>
                    <a:lnTo>
                      <a:pt x="49" y="1844"/>
                    </a:lnTo>
                    <a:lnTo>
                      <a:pt x="29" y="1821"/>
                    </a:lnTo>
                    <a:lnTo>
                      <a:pt x="13" y="1795"/>
                    </a:lnTo>
                    <a:lnTo>
                      <a:pt x="3" y="1766"/>
                    </a:lnTo>
                    <a:lnTo>
                      <a:pt x="0" y="1735"/>
                    </a:lnTo>
                    <a:lnTo>
                      <a:pt x="3" y="1705"/>
                    </a:lnTo>
                    <a:lnTo>
                      <a:pt x="13" y="1676"/>
                    </a:lnTo>
                    <a:lnTo>
                      <a:pt x="29" y="1649"/>
                    </a:lnTo>
                    <a:lnTo>
                      <a:pt x="49" y="1625"/>
                    </a:lnTo>
                    <a:lnTo>
                      <a:pt x="76" y="1606"/>
                    </a:lnTo>
                    <a:lnTo>
                      <a:pt x="194" y="1536"/>
                    </a:lnTo>
                    <a:lnTo>
                      <a:pt x="76" y="1464"/>
                    </a:lnTo>
                    <a:lnTo>
                      <a:pt x="49" y="1445"/>
                    </a:lnTo>
                    <a:lnTo>
                      <a:pt x="29" y="1422"/>
                    </a:lnTo>
                    <a:lnTo>
                      <a:pt x="13" y="1396"/>
                    </a:lnTo>
                    <a:lnTo>
                      <a:pt x="3" y="1367"/>
                    </a:lnTo>
                    <a:lnTo>
                      <a:pt x="0" y="1335"/>
                    </a:lnTo>
                    <a:lnTo>
                      <a:pt x="3" y="1305"/>
                    </a:lnTo>
                    <a:lnTo>
                      <a:pt x="13" y="1276"/>
                    </a:lnTo>
                    <a:lnTo>
                      <a:pt x="29" y="1249"/>
                    </a:lnTo>
                    <a:lnTo>
                      <a:pt x="50" y="1226"/>
                    </a:lnTo>
                    <a:lnTo>
                      <a:pt x="77" y="1207"/>
                    </a:lnTo>
                    <a:lnTo>
                      <a:pt x="761" y="796"/>
                    </a:lnTo>
                    <a:lnTo>
                      <a:pt x="761" y="732"/>
                    </a:lnTo>
                    <a:lnTo>
                      <a:pt x="761" y="728"/>
                    </a:lnTo>
                    <a:lnTo>
                      <a:pt x="761" y="717"/>
                    </a:lnTo>
                    <a:lnTo>
                      <a:pt x="761" y="676"/>
                    </a:lnTo>
                    <a:lnTo>
                      <a:pt x="761" y="650"/>
                    </a:lnTo>
                    <a:lnTo>
                      <a:pt x="761" y="618"/>
                    </a:lnTo>
                    <a:lnTo>
                      <a:pt x="761" y="466"/>
                    </a:lnTo>
                    <a:lnTo>
                      <a:pt x="761" y="429"/>
                    </a:lnTo>
                    <a:lnTo>
                      <a:pt x="761" y="398"/>
                    </a:lnTo>
                    <a:lnTo>
                      <a:pt x="761" y="338"/>
                    </a:lnTo>
                    <a:lnTo>
                      <a:pt x="765" y="301"/>
                    </a:lnTo>
                    <a:lnTo>
                      <a:pt x="775" y="267"/>
                    </a:lnTo>
                    <a:lnTo>
                      <a:pt x="789" y="236"/>
                    </a:lnTo>
                    <a:lnTo>
                      <a:pt x="811" y="207"/>
                    </a:lnTo>
                    <a:lnTo>
                      <a:pt x="836" y="180"/>
                    </a:lnTo>
                    <a:lnTo>
                      <a:pt x="868" y="155"/>
                    </a:lnTo>
                    <a:lnTo>
                      <a:pt x="903" y="132"/>
                    </a:lnTo>
                    <a:lnTo>
                      <a:pt x="941" y="112"/>
                    </a:lnTo>
                    <a:lnTo>
                      <a:pt x="985" y="92"/>
                    </a:lnTo>
                    <a:lnTo>
                      <a:pt x="1031" y="76"/>
                    </a:lnTo>
                    <a:lnTo>
                      <a:pt x="1079" y="61"/>
                    </a:lnTo>
                    <a:lnTo>
                      <a:pt x="1131" y="47"/>
                    </a:lnTo>
                    <a:lnTo>
                      <a:pt x="1184" y="37"/>
                    </a:lnTo>
                    <a:lnTo>
                      <a:pt x="1240" y="27"/>
                    </a:lnTo>
                    <a:lnTo>
                      <a:pt x="1297" y="18"/>
                    </a:lnTo>
                    <a:lnTo>
                      <a:pt x="1354" y="12"/>
                    </a:lnTo>
                    <a:lnTo>
                      <a:pt x="1412" y="6"/>
                    </a:lnTo>
                    <a:lnTo>
                      <a:pt x="1470" y="4"/>
                    </a:lnTo>
                    <a:lnTo>
                      <a:pt x="1528" y="1"/>
                    </a:lnTo>
                    <a:lnTo>
                      <a:pt x="1586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42" name="Freeform 141"/>
              <p:cNvSpPr>
                <a:spLocks noEditPoints="1"/>
              </p:cNvSpPr>
              <p:nvPr/>
            </p:nvSpPr>
            <p:spPr bwMode="auto">
              <a:xfrm>
                <a:off x="7037061" y="2574430"/>
                <a:ext cx="688975" cy="539750"/>
              </a:xfrm>
              <a:custGeom>
                <a:avLst/>
                <a:gdLst>
                  <a:gd name="T0" fmla="*/ 786 w 2171"/>
                  <a:gd name="T1" fmla="*/ 1436 h 1701"/>
                  <a:gd name="T2" fmla="*/ 812 w 2171"/>
                  <a:gd name="T3" fmla="*/ 1443 h 1701"/>
                  <a:gd name="T4" fmla="*/ 841 w 2171"/>
                  <a:gd name="T5" fmla="*/ 1441 h 1701"/>
                  <a:gd name="T6" fmla="*/ 1450 w 2171"/>
                  <a:gd name="T7" fmla="*/ 1077 h 1701"/>
                  <a:gd name="T8" fmla="*/ 1633 w 2171"/>
                  <a:gd name="T9" fmla="*/ 1189 h 1701"/>
                  <a:gd name="T10" fmla="*/ 1639 w 2171"/>
                  <a:gd name="T11" fmla="*/ 1212 h 1701"/>
                  <a:gd name="T12" fmla="*/ 1621 w 2171"/>
                  <a:gd name="T13" fmla="*/ 1233 h 1701"/>
                  <a:gd name="T14" fmla="*/ 841 w 2171"/>
                  <a:gd name="T15" fmla="*/ 1698 h 1701"/>
                  <a:gd name="T16" fmla="*/ 812 w 2171"/>
                  <a:gd name="T17" fmla="*/ 1701 h 1701"/>
                  <a:gd name="T18" fmla="*/ 786 w 2171"/>
                  <a:gd name="T19" fmla="*/ 1694 h 1701"/>
                  <a:gd name="T20" fmla="*/ 6 w 2171"/>
                  <a:gd name="T21" fmla="*/ 1223 h 1701"/>
                  <a:gd name="T22" fmla="*/ 0 w 2171"/>
                  <a:gd name="T23" fmla="*/ 1200 h 1701"/>
                  <a:gd name="T24" fmla="*/ 17 w 2171"/>
                  <a:gd name="T25" fmla="*/ 1180 h 1701"/>
                  <a:gd name="T26" fmla="*/ 761 w 2171"/>
                  <a:gd name="T27" fmla="*/ 0 h 1701"/>
                  <a:gd name="T28" fmla="*/ 836 w 2171"/>
                  <a:gd name="T29" fmla="*/ 43 h 1701"/>
                  <a:gd name="T30" fmla="*/ 940 w 2171"/>
                  <a:gd name="T31" fmla="*/ 82 h 1701"/>
                  <a:gd name="T32" fmla="*/ 1068 w 2171"/>
                  <a:gd name="T33" fmla="*/ 115 h 1701"/>
                  <a:gd name="T34" fmla="*/ 1216 w 2171"/>
                  <a:gd name="T35" fmla="*/ 139 h 1701"/>
                  <a:gd name="T36" fmla="*/ 1379 w 2171"/>
                  <a:gd name="T37" fmla="*/ 152 h 1701"/>
                  <a:gd name="T38" fmla="*/ 1552 w 2171"/>
                  <a:gd name="T39" fmla="*/ 152 h 1701"/>
                  <a:gd name="T40" fmla="*/ 1716 w 2171"/>
                  <a:gd name="T41" fmla="*/ 139 h 1701"/>
                  <a:gd name="T42" fmla="*/ 1864 w 2171"/>
                  <a:gd name="T43" fmla="*/ 115 h 1701"/>
                  <a:gd name="T44" fmla="*/ 1992 w 2171"/>
                  <a:gd name="T45" fmla="*/ 82 h 1701"/>
                  <a:gd name="T46" fmla="*/ 2096 w 2171"/>
                  <a:gd name="T47" fmla="*/ 43 h 1701"/>
                  <a:gd name="T48" fmla="*/ 2171 w 2171"/>
                  <a:gd name="T49" fmla="*/ 0 h 1701"/>
                  <a:gd name="T50" fmla="*/ 2137 w 2171"/>
                  <a:gd name="T51" fmla="*/ 310 h 1701"/>
                  <a:gd name="T52" fmla="*/ 2046 w 2171"/>
                  <a:gd name="T53" fmla="*/ 353 h 1701"/>
                  <a:gd name="T54" fmla="*/ 1930 w 2171"/>
                  <a:gd name="T55" fmla="*/ 389 h 1701"/>
                  <a:gd name="T56" fmla="*/ 1792 w 2171"/>
                  <a:gd name="T57" fmla="*/ 418 h 1701"/>
                  <a:gd name="T58" fmla="*/ 1635 w 2171"/>
                  <a:gd name="T59" fmla="*/ 436 h 1701"/>
                  <a:gd name="T60" fmla="*/ 1466 w 2171"/>
                  <a:gd name="T61" fmla="*/ 443 h 1701"/>
                  <a:gd name="T62" fmla="*/ 1272 w 2171"/>
                  <a:gd name="T63" fmla="*/ 435 h 1701"/>
                  <a:gd name="T64" fmla="*/ 888 w 2171"/>
                  <a:gd name="T65" fmla="*/ 206 h 1701"/>
                  <a:gd name="T66" fmla="*/ 840 w 2171"/>
                  <a:gd name="T67" fmla="*/ 196 h 1701"/>
                  <a:gd name="T68" fmla="*/ 802 w 2171"/>
                  <a:gd name="T69" fmla="*/ 194 h 1701"/>
                  <a:gd name="T70" fmla="*/ 761 w 2171"/>
                  <a:gd name="T71" fmla="*/ 203 h 1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71" h="1701">
                    <a:moveTo>
                      <a:pt x="189" y="1077"/>
                    </a:moveTo>
                    <a:lnTo>
                      <a:pt x="786" y="1436"/>
                    </a:lnTo>
                    <a:lnTo>
                      <a:pt x="797" y="1441"/>
                    </a:lnTo>
                    <a:lnTo>
                      <a:pt x="812" y="1443"/>
                    </a:lnTo>
                    <a:lnTo>
                      <a:pt x="826" y="1443"/>
                    </a:lnTo>
                    <a:lnTo>
                      <a:pt x="841" y="1441"/>
                    </a:lnTo>
                    <a:lnTo>
                      <a:pt x="852" y="1436"/>
                    </a:lnTo>
                    <a:lnTo>
                      <a:pt x="1450" y="1077"/>
                    </a:lnTo>
                    <a:lnTo>
                      <a:pt x="1621" y="1180"/>
                    </a:lnTo>
                    <a:lnTo>
                      <a:pt x="1633" y="1189"/>
                    </a:lnTo>
                    <a:lnTo>
                      <a:pt x="1639" y="1200"/>
                    </a:lnTo>
                    <a:lnTo>
                      <a:pt x="1639" y="1212"/>
                    </a:lnTo>
                    <a:lnTo>
                      <a:pt x="1633" y="1223"/>
                    </a:lnTo>
                    <a:lnTo>
                      <a:pt x="1621" y="1233"/>
                    </a:lnTo>
                    <a:lnTo>
                      <a:pt x="852" y="1694"/>
                    </a:lnTo>
                    <a:lnTo>
                      <a:pt x="841" y="1698"/>
                    </a:lnTo>
                    <a:lnTo>
                      <a:pt x="826" y="1701"/>
                    </a:lnTo>
                    <a:lnTo>
                      <a:pt x="812" y="1701"/>
                    </a:lnTo>
                    <a:lnTo>
                      <a:pt x="797" y="1698"/>
                    </a:lnTo>
                    <a:lnTo>
                      <a:pt x="786" y="1694"/>
                    </a:lnTo>
                    <a:lnTo>
                      <a:pt x="17" y="1233"/>
                    </a:lnTo>
                    <a:lnTo>
                      <a:pt x="6" y="1223"/>
                    </a:lnTo>
                    <a:lnTo>
                      <a:pt x="0" y="1212"/>
                    </a:lnTo>
                    <a:lnTo>
                      <a:pt x="0" y="1200"/>
                    </a:lnTo>
                    <a:lnTo>
                      <a:pt x="6" y="1189"/>
                    </a:lnTo>
                    <a:lnTo>
                      <a:pt x="17" y="1180"/>
                    </a:lnTo>
                    <a:lnTo>
                      <a:pt x="189" y="1077"/>
                    </a:lnTo>
                    <a:close/>
                    <a:moveTo>
                      <a:pt x="761" y="0"/>
                    </a:moveTo>
                    <a:lnTo>
                      <a:pt x="795" y="21"/>
                    </a:lnTo>
                    <a:lnTo>
                      <a:pt x="836" y="43"/>
                    </a:lnTo>
                    <a:lnTo>
                      <a:pt x="884" y="63"/>
                    </a:lnTo>
                    <a:lnTo>
                      <a:pt x="940" y="82"/>
                    </a:lnTo>
                    <a:lnTo>
                      <a:pt x="1000" y="99"/>
                    </a:lnTo>
                    <a:lnTo>
                      <a:pt x="1068" y="115"/>
                    </a:lnTo>
                    <a:lnTo>
                      <a:pt x="1139" y="128"/>
                    </a:lnTo>
                    <a:lnTo>
                      <a:pt x="1216" y="139"/>
                    </a:lnTo>
                    <a:lnTo>
                      <a:pt x="1295" y="147"/>
                    </a:lnTo>
                    <a:lnTo>
                      <a:pt x="1379" y="152"/>
                    </a:lnTo>
                    <a:lnTo>
                      <a:pt x="1466" y="154"/>
                    </a:lnTo>
                    <a:lnTo>
                      <a:pt x="1552" y="152"/>
                    </a:lnTo>
                    <a:lnTo>
                      <a:pt x="1635" y="147"/>
                    </a:lnTo>
                    <a:lnTo>
                      <a:pt x="1716" y="139"/>
                    </a:lnTo>
                    <a:lnTo>
                      <a:pt x="1792" y="128"/>
                    </a:lnTo>
                    <a:lnTo>
                      <a:pt x="1864" y="115"/>
                    </a:lnTo>
                    <a:lnTo>
                      <a:pt x="1930" y="99"/>
                    </a:lnTo>
                    <a:lnTo>
                      <a:pt x="1992" y="82"/>
                    </a:lnTo>
                    <a:lnTo>
                      <a:pt x="2046" y="63"/>
                    </a:lnTo>
                    <a:lnTo>
                      <a:pt x="2096" y="43"/>
                    </a:lnTo>
                    <a:lnTo>
                      <a:pt x="2137" y="21"/>
                    </a:lnTo>
                    <a:lnTo>
                      <a:pt x="2171" y="0"/>
                    </a:lnTo>
                    <a:lnTo>
                      <a:pt x="2171" y="289"/>
                    </a:lnTo>
                    <a:lnTo>
                      <a:pt x="2137" y="310"/>
                    </a:lnTo>
                    <a:lnTo>
                      <a:pt x="2096" y="332"/>
                    </a:lnTo>
                    <a:lnTo>
                      <a:pt x="2046" y="353"/>
                    </a:lnTo>
                    <a:lnTo>
                      <a:pt x="1992" y="371"/>
                    </a:lnTo>
                    <a:lnTo>
                      <a:pt x="1930" y="389"/>
                    </a:lnTo>
                    <a:lnTo>
                      <a:pt x="1864" y="405"/>
                    </a:lnTo>
                    <a:lnTo>
                      <a:pt x="1792" y="418"/>
                    </a:lnTo>
                    <a:lnTo>
                      <a:pt x="1716" y="429"/>
                    </a:lnTo>
                    <a:lnTo>
                      <a:pt x="1635" y="436"/>
                    </a:lnTo>
                    <a:lnTo>
                      <a:pt x="1552" y="442"/>
                    </a:lnTo>
                    <a:lnTo>
                      <a:pt x="1466" y="443"/>
                    </a:lnTo>
                    <a:lnTo>
                      <a:pt x="1368" y="441"/>
                    </a:lnTo>
                    <a:lnTo>
                      <a:pt x="1272" y="435"/>
                    </a:lnTo>
                    <a:lnTo>
                      <a:pt x="913" y="218"/>
                    </a:lnTo>
                    <a:lnTo>
                      <a:pt x="888" y="206"/>
                    </a:lnTo>
                    <a:lnTo>
                      <a:pt x="863" y="199"/>
                    </a:lnTo>
                    <a:lnTo>
                      <a:pt x="840" y="196"/>
                    </a:lnTo>
                    <a:lnTo>
                      <a:pt x="819" y="194"/>
                    </a:lnTo>
                    <a:lnTo>
                      <a:pt x="802" y="194"/>
                    </a:lnTo>
                    <a:lnTo>
                      <a:pt x="782" y="198"/>
                    </a:lnTo>
                    <a:lnTo>
                      <a:pt x="761" y="203"/>
                    </a:lnTo>
                    <a:lnTo>
                      <a:pt x="761" y="0"/>
                    </a:lnTo>
                    <a:close/>
                  </a:path>
                </a:pathLst>
              </a:custGeom>
              <a:solidFill>
                <a:srgbClr val="E36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43" name="Freeform 142"/>
              <p:cNvSpPr>
                <a:spLocks noEditPoints="1"/>
              </p:cNvSpPr>
              <p:nvPr/>
            </p:nvSpPr>
            <p:spPr bwMode="auto">
              <a:xfrm>
                <a:off x="7037061" y="2444255"/>
                <a:ext cx="688975" cy="796925"/>
              </a:xfrm>
              <a:custGeom>
                <a:avLst/>
                <a:gdLst>
                  <a:gd name="T0" fmla="*/ 797 w 2171"/>
                  <a:gd name="T1" fmla="*/ 2249 h 2509"/>
                  <a:gd name="T2" fmla="*/ 841 w 2171"/>
                  <a:gd name="T3" fmla="*/ 2249 h 2509"/>
                  <a:gd name="T4" fmla="*/ 1621 w 2171"/>
                  <a:gd name="T5" fmla="*/ 1989 h 2509"/>
                  <a:gd name="T6" fmla="*/ 1639 w 2171"/>
                  <a:gd name="T7" fmla="*/ 2020 h 2509"/>
                  <a:gd name="T8" fmla="*/ 852 w 2171"/>
                  <a:gd name="T9" fmla="*/ 2502 h 2509"/>
                  <a:gd name="T10" fmla="*/ 812 w 2171"/>
                  <a:gd name="T11" fmla="*/ 2509 h 2509"/>
                  <a:gd name="T12" fmla="*/ 17 w 2171"/>
                  <a:gd name="T13" fmla="*/ 2041 h 2509"/>
                  <a:gd name="T14" fmla="*/ 0 w 2171"/>
                  <a:gd name="T15" fmla="*/ 2009 h 2509"/>
                  <a:gd name="T16" fmla="*/ 189 w 2171"/>
                  <a:gd name="T17" fmla="*/ 1886 h 2509"/>
                  <a:gd name="T18" fmla="*/ 2145 w 2171"/>
                  <a:gd name="T19" fmla="*/ 1319 h 2509"/>
                  <a:gd name="T20" fmla="*/ 2041 w 2171"/>
                  <a:gd name="T21" fmla="*/ 1389 h 2509"/>
                  <a:gd name="T22" fmla="*/ 1908 w 2171"/>
                  <a:gd name="T23" fmla="*/ 1436 h 2509"/>
                  <a:gd name="T24" fmla="*/ 1761 w 2171"/>
                  <a:gd name="T25" fmla="*/ 1465 h 2509"/>
                  <a:gd name="T26" fmla="*/ 1561 w 2171"/>
                  <a:gd name="T27" fmla="*/ 1416 h 2509"/>
                  <a:gd name="T28" fmla="*/ 1728 w 2171"/>
                  <a:gd name="T29" fmla="*/ 1301 h 2509"/>
                  <a:gd name="T30" fmla="*/ 1757 w 2171"/>
                  <a:gd name="T31" fmla="*/ 1216 h 2509"/>
                  <a:gd name="T32" fmla="*/ 1728 w 2171"/>
                  <a:gd name="T33" fmla="*/ 1130 h 2509"/>
                  <a:gd name="T34" fmla="*/ 1496 w 2171"/>
                  <a:gd name="T35" fmla="*/ 977 h 2509"/>
                  <a:gd name="T36" fmla="*/ 1698 w 2171"/>
                  <a:gd name="T37" fmla="*/ 966 h 2509"/>
                  <a:gd name="T38" fmla="*/ 1898 w 2171"/>
                  <a:gd name="T39" fmla="*/ 935 h 2509"/>
                  <a:gd name="T40" fmla="*/ 2075 w 2171"/>
                  <a:gd name="T41" fmla="*/ 880 h 2509"/>
                  <a:gd name="T42" fmla="*/ 826 w 2171"/>
                  <a:gd name="T43" fmla="*/ 722 h 2509"/>
                  <a:gd name="T44" fmla="*/ 1621 w 2171"/>
                  <a:gd name="T45" fmla="*/ 1190 h 2509"/>
                  <a:gd name="T46" fmla="*/ 1639 w 2171"/>
                  <a:gd name="T47" fmla="*/ 1221 h 2509"/>
                  <a:gd name="T48" fmla="*/ 852 w 2171"/>
                  <a:gd name="T49" fmla="*/ 1704 h 2509"/>
                  <a:gd name="T50" fmla="*/ 812 w 2171"/>
                  <a:gd name="T51" fmla="*/ 1711 h 2509"/>
                  <a:gd name="T52" fmla="*/ 17 w 2171"/>
                  <a:gd name="T53" fmla="*/ 1243 h 2509"/>
                  <a:gd name="T54" fmla="*/ 0 w 2171"/>
                  <a:gd name="T55" fmla="*/ 1210 h 2509"/>
                  <a:gd name="T56" fmla="*/ 786 w 2171"/>
                  <a:gd name="T57" fmla="*/ 728 h 2509"/>
                  <a:gd name="T58" fmla="*/ 826 w 2171"/>
                  <a:gd name="T59" fmla="*/ 722 h 2509"/>
                  <a:gd name="T60" fmla="*/ 1617 w 2171"/>
                  <a:gd name="T61" fmla="*/ 6 h 2509"/>
                  <a:gd name="T62" fmla="*/ 1821 w 2171"/>
                  <a:gd name="T63" fmla="*/ 30 h 2509"/>
                  <a:gd name="T64" fmla="*/ 1989 w 2171"/>
                  <a:gd name="T65" fmla="*/ 73 h 2509"/>
                  <a:gd name="T66" fmla="*/ 2108 w 2171"/>
                  <a:gd name="T67" fmla="*/ 128 h 2509"/>
                  <a:gd name="T68" fmla="*/ 2166 w 2171"/>
                  <a:gd name="T69" fmla="*/ 193 h 2509"/>
                  <a:gd name="T70" fmla="*/ 2154 w 2171"/>
                  <a:gd name="T71" fmla="*/ 264 h 2509"/>
                  <a:gd name="T72" fmla="*/ 2074 w 2171"/>
                  <a:gd name="T73" fmla="*/ 326 h 2509"/>
                  <a:gd name="T74" fmla="*/ 1937 w 2171"/>
                  <a:gd name="T75" fmla="*/ 378 h 2509"/>
                  <a:gd name="T76" fmla="*/ 1757 w 2171"/>
                  <a:gd name="T77" fmla="*/ 415 h 2509"/>
                  <a:gd name="T78" fmla="*/ 1542 w 2171"/>
                  <a:gd name="T79" fmla="*/ 433 h 2509"/>
                  <a:gd name="T80" fmla="*/ 1315 w 2171"/>
                  <a:gd name="T81" fmla="*/ 429 h 2509"/>
                  <a:gd name="T82" fmla="*/ 1110 w 2171"/>
                  <a:gd name="T83" fmla="*/ 405 h 2509"/>
                  <a:gd name="T84" fmla="*/ 942 w 2171"/>
                  <a:gd name="T85" fmla="*/ 363 h 2509"/>
                  <a:gd name="T86" fmla="*/ 824 w 2171"/>
                  <a:gd name="T87" fmla="*/ 307 h 2509"/>
                  <a:gd name="T88" fmla="*/ 765 w 2171"/>
                  <a:gd name="T89" fmla="*/ 241 h 2509"/>
                  <a:gd name="T90" fmla="*/ 777 w 2171"/>
                  <a:gd name="T91" fmla="*/ 170 h 2509"/>
                  <a:gd name="T92" fmla="*/ 856 w 2171"/>
                  <a:gd name="T93" fmla="*/ 108 h 2509"/>
                  <a:gd name="T94" fmla="*/ 993 w 2171"/>
                  <a:gd name="T95" fmla="*/ 57 h 2509"/>
                  <a:gd name="T96" fmla="*/ 1174 w 2171"/>
                  <a:gd name="T97" fmla="*/ 19 h 2509"/>
                  <a:gd name="T98" fmla="*/ 1388 w 2171"/>
                  <a:gd name="T99" fmla="*/ 1 h 2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71" h="2509">
                    <a:moveTo>
                      <a:pt x="189" y="1886"/>
                    </a:moveTo>
                    <a:lnTo>
                      <a:pt x="786" y="2244"/>
                    </a:lnTo>
                    <a:lnTo>
                      <a:pt x="797" y="2249"/>
                    </a:lnTo>
                    <a:lnTo>
                      <a:pt x="812" y="2251"/>
                    </a:lnTo>
                    <a:lnTo>
                      <a:pt x="826" y="2251"/>
                    </a:lnTo>
                    <a:lnTo>
                      <a:pt x="841" y="2249"/>
                    </a:lnTo>
                    <a:lnTo>
                      <a:pt x="852" y="2244"/>
                    </a:lnTo>
                    <a:lnTo>
                      <a:pt x="1450" y="1886"/>
                    </a:lnTo>
                    <a:lnTo>
                      <a:pt x="1621" y="1989"/>
                    </a:lnTo>
                    <a:lnTo>
                      <a:pt x="1633" y="1999"/>
                    </a:lnTo>
                    <a:lnTo>
                      <a:pt x="1639" y="2009"/>
                    </a:lnTo>
                    <a:lnTo>
                      <a:pt x="1639" y="2020"/>
                    </a:lnTo>
                    <a:lnTo>
                      <a:pt x="1633" y="2031"/>
                    </a:lnTo>
                    <a:lnTo>
                      <a:pt x="1621" y="2041"/>
                    </a:lnTo>
                    <a:lnTo>
                      <a:pt x="852" y="2502"/>
                    </a:lnTo>
                    <a:lnTo>
                      <a:pt x="841" y="2506"/>
                    </a:lnTo>
                    <a:lnTo>
                      <a:pt x="826" y="2509"/>
                    </a:lnTo>
                    <a:lnTo>
                      <a:pt x="812" y="2509"/>
                    </a:lnTo>
                    <a:lnTo>
                      <a:pt x="797" y="2506"/>
                    </a:lnTo>
                    <a:lnTo>
                      <a:pt x="786" y="2502"/>
                    </a:lnTo>
                    <a:lnTo>
                      <a:pt x="17" y="2041"/>
                    </a:lnTo>
                    <a:lnTo>
                      <a:pt x="6" y="2031"/>
                    </a:lnTo>
                    <a:lnTo>
                      <a:pt x="0" y="2020"/>
                    </a:lnTo>
                    <a:lnTo>
                      <a:pt x="0" y="2009"/>
                    </a:lnTo>
                    <a:lnTo>
                      <a:pt x="6" y="1997"/>
                    </a:lnTo>
                    <a:lnTo>
                      <a:pt x="17" y="1988"/>
                    </a:lnTo>
                    <a:lnTo>
                      <a:pt x="189" y="1886"/>
                    </a:lnTo>
                    <a:close/>
                    <a:moveTo>
                      <a:pt x="2171" y="831"/>
                    </a:moveTo>
                    <a:lnTo>
                      <a:pt x="2171" y="1290"/>
                    </a:lnTo>
                    <a:lnTo>
                      <a:pt x="2145" y="1319"/>
                    </a:lnTo>
                    <a:lnTo>
                      <a:pt x="2114" y="1346"/>
                    </a:lnTo>
                    <a:lnTo>
                      <a:pt x="2080" y="1369"/>
                    </a:lnTo>
                    <a:lnTo>
                      <a:pt x="2041" y="1389"/>
                    </a:lnTo>
                    <a:lnTo>
                      <a:pt x="1999" y="1407"/>
                    </a:lnTo>
                    <a:lnTo>
                      <a:pt x="1954" y="1423"/>
                    </a:lnTo>
                    <a:lnTo>
                      <a:pt x="1908" y="1436"/>
                    </a:lnTo>
                    <a:lnTo>
                      <a:pt x="1860" y="1448"/>
                    </a:lnTo>
                    <a:lnTo>
                      <a:pt x="1810" y="1458"/>
                    </a:lnTo>
                    <a:lnTo>
                      <a:pt x="1761" y="1465"/>
                    </a:lnTo>
                    <a:lnTo>
                      <a:pt x="1711" y="1473"/>
                    </a:lnTo>
                    <a:lnTo>
                      <a:pt x="1663" y="1477"/>
                    </a:lnTo>
                    <a:lnTo>
                      <a:pt x="1561" y="1416"/>
                    </a:lnTo>
                    <a:lnTo>
                      <a:pt x="1681" y="1343"/>
                    </a:lnTo>
                    <a:lnTo>
                      <a:pt x="1708" y="1324"/>
                    </a:lnTo>
                    <a:lnTo>
                      <a:pt x="1728" y="1301"/>
                    </a:lnTo>
                    <a:lnTo>
                      <a:pt x="1744" y="1276"/>
                    </a:lnTo>
                    <a:lnTo>
                      <a:pt x="1754" y="1247"/>
                    </a:lnTo>
                    <a:lnTo>
                      <a:pt x="1757" y="1216"/>
                    </a:lnTo>
                    <a:lnTo>
                      <a:pt x="1754" y="1186"/>
                    </a:lnTo>
                    <a:lnTo>
                      <a:pt x="1744" y="1157"/>
                    </a:lnTo>
                    <a:lnTo>
                      <a:pt x="1728" y="1130"/>
                    </a:lnTo>
                    <a:lnTo>
                      <a:pt x="1708" y="1107"/>
                    </a:lnTo>
                    <a:lnTo>
                      <a:pt x="1681" y="1088"/>
                    </a:lnTo>
                    <a:lnTo>
                      <a:pt x="1496" y="977"/>
                    </a:lnTo>
                    <a:lnTo>
                      <a:pt x="1561" y="976"/>
                    </a:lnTo>
                    <a:lnTo>
                      <a:pt x="1629" y="971"/>
                    </a:lnTo>
                    <a:lnTo>
                      <a:pt x="1698" y="966"/>
                    </a:lnTo>
                    <a:lnTo>
                      <a:pt x="1766" y="958"/>
                    </a:lnTo>
                    <a:lnTo>
                      <a:pt x="1832" y="947"/>
                    </a:lnTo>
                    <a:lnTo>
                      <a:pt x="1898" y="935"/>
                    </a:lnTo>
                    <a:lnTo>
                      <a:pt x="1960" y="919"/>
                    </a:lnTo>
                    <a:lnTo>
                      <a:pt x="2020" y="901"/>
                    </a:lnTo>
                    <a:lnTo>
                      <a:pt x="2075" y="880"/>
                    </a:lnTo>
                    <a:lnTo>
                      <a:pt x="2126" y="857"/>
                    </a:lnTo>
                    <a:lnTo>
                      <a:pt x="2171" y="831"/>
                    </a:lnTo>
                    <a:close/>
                    <a:moveTo>
                      <a:pt x="826" y="722"/>
                    </a:moveTo>
                    <a:lnTo>
                      <a:pt x="841" y="724"/>
                    </a:lnTo>
                    <a:lnTo>
                      <a:pt x="852" y="728"/>
                    </a:lnTo>
                    <a:lnTo>
                      <a:pt x="1621" y="1190"/>
                    </a:lnTo>
                    <a:lnTo>
                      <a:pt x="1633" y="1199"/>
                    </a:lnTo>
                    <a:lnTo>
                      <a:pt x="1639" y="1210"/>
                    </a:lnTo>
                    <a:lnTo>
                      <a:pt x="1639" y="1221"/>
                    </a:lnTo>
                    <a:lnTo>
                      <a:pt x="1633" y="1233"/>
                    </a:lnTo>
                    <a:lnTo>
                      <a:pt x="1621" y="1243"/>
                    </a:lnTo>
                    <a:lnTo>
                      <a:pt x="852" y="1704"/>
                    </a:lnTo>
                    <a:lnTo>
                      <a:pt x="841" y="1708"/>
                    </a:lnTo>
                    <a:lnTo>
                      <a:pt x="826" y="1711"/>
                    </a:lnTo>
                    <a:lnTo>
                      <a:pt x="812" y="1711"/>
                    </a:lnTo>
                    <a:lnTo>
                      <a:pt x="797" y="1708"/>
                    </a:lnTo>
                    <a:lnTo>
                      <a:pt x="786" y="1704"/>
                    </a:lnTo>
                    <a:lnTo>
                      <a:pt x="17" y="1243"/>
                    </a:lnTo>
                    <a:lnTo>
                      <a:pt x="6" y="1233"/>
                    </a:lnTo>
                    <a:lnTo>
                      <a:pt x="0" y="1221"/>
                    </a:lnTo>
                    <a:lnTo>
                      <a:pt x="0" y="1210"/>
                    </a:lnTo>
                    <a:lnTo>
                      <a:pt x="6" y="1199"/>
                    </a:lnTo>
                    <a:lnTo>
                      <a:pt x="17" y="1190"/>
                    </a:lnTo>
                    <a:lnTo>
                      <a:pt x="786" y="728"/>
                    </a:lnTo>
                    <a:lnTo>
                      <a:pt x="797" y="724"/>
                    </a:lnTo>
                    <a:lnTo>
                      <a:pt x="812" y="722"/>
                    </a:lnTo>
                    <a:lnTo>
                      <a:pt x="826" y="722"/>
                    </a:lnTo>
                    <a:close/>
                    <a:moveTo>
                      <a:pt x="1466" y="0"/>
                    </a:moveTo>
                    <a:lnTo>
                      <a:pt x="1542" y="1"/>
                    </a:lnTo>
                    <a:lnTo>
                      <a:pt x="1617" y="6"/>
                    </a:lnTo>
                    <a:lnTo>
                      <a:pt x="1688" y="12"/>
                    </a:lnTo>
                    <a:lnTo>
                      <a:pt x="1757" y="19"/>
                    </a:lnTo>
                    <a:lnTo>
                      <a:pt x="1821" y="30"/>
                    </a:lnTo>
                    <a:lnTo>
                      <a:pt x="1882" y="42"/>
                    </a:lnTo>
                    <a:lnTo>
                      <a:pt x="1937" y="57"/>
                    </a:lnTo>
                    <a:lnTo>
                      <a:pt x="1989" y="73"/>
                    </a:lnTo>
                    <a:lnTo>
                      <a:pt x="2034" y="89"/>
                    </a:lnTo>
                    <a:lnTo>
                      <a:pt x="2074" y="108"/>
                    </a:lnTo>
                    <a:lnTo>
                      <a:pt x="2108" y="128"/>
                    </a:lnTo>
                    <a:lnTo>
                      <a:pt x="2134" y="149"/>
                    </a:lnTo>
                    <a:lnTo>
                      <a:pt x="2154" y="170"/>
                    </a:lnTo>
                    <a:lnTo>
                      <a:pt x="2166" y="193"/>
                    </a:lnTo>
                    <a:lnTo>
                      <a:pt x="2171" y="218"/>
                    </a:lnTo>
                    <a:lnTo>
                      <a:pt x="2166" y="241"/>
                    </a:lnTo>
                    <a:lnTo>
                      <a:pt x="2154" y="264"/>
                    </a:lnTo>
                    <a:lnTo>
                      <a:pt x="2134" y="287"/>
                    </a:lnTo>
                    <a:lnTo>
                      <a:pt x="2108" y="307"/>
                    </a:lnTo>
                    <a:lnTo>
                      <a:pt x="2074" y="326"/>
                    </a:lnTo>
                    <a:lnTo>
                      <a:pt x="2034" y="346"/>
                    </a:lnTo>
                    <a:lnTo>
                      <a:pt x="1989" y="363"/>
                    </a:lnTo>
                    <a:lnTo>
                      <a:pt x="1937" y="378"/>
                    </a:lnTo>
                    <a:lnTo>
                      <a:pt x="1882" y="393"/>
                    </a:lnTo>
                    <a:lnTo>
                      <a:pt x="1821" y="405"/>
                    </a:lnTo>
                    <a:lnTo>
                      <a:pt x="1757" y="415"/>
                    </a:lnTo>
                    <a:lnTo>
                      <a:pt x="1688" y="423"/>
                    </a:lnTo>
                    <a:lnTo>
                      <a:pt x="1617" y="429"/>
                    </a:lnTo>
                    <a:lnTo>
                      <a:pt x="1542" y="433"/>
                    </a:lnTo>
                    <a:lnTo>
                      <a:pt x="1466" y="434"/>
                    </a:lnTo>
                    <a:lnTo>
                      <a:pt x="1388" y="433"/>
                    </a:lnTo>
                    <a:lnTo>
                      <a:pt x="1315" y="429"/>
                    </a:lnTo>
                    <a:lnTo>
                      <a:pt x="1243" y="423"/>
                    </a:lnTo>
                    <a:lnTo>
                      <a:pt x="1174" y="415"/>
                    </a:lnTo>
                    <a:lnTo>
                      <a:pt x="1110" y="405"/>
                    </a:lnTo>
                    <a:lnTo>
                      <a:pt x="1050" y="393"/>
                    </a:lnTo>
                    <a:lnTo>
                      <a:pt x="993" y="378"/>
                    </a:lnTo>
                    <a:lnTo>
                      <a:pt x="942" y="363"/>
                    </a:lnTo>
                    <a:lnTo>
                      <a:pt x="896" y="346"/>
                    </a:lnTo>
                    <a:lnTo>
                      <a:pt x="856" y="326"/>
                    </a:lnTo>
                    <a:lnTo>
                      <a:pt x="824" y="307"/>
                    </a:lnTo>
                    <a:lnTo>
                      <a:pt x="797" y="287"/>
                    </a:lnTo>
                    <a:lnTo>
                      <a:pt x="777" y="264"/>
                    </a:lnTo>
                    <a:lnTo>
                      <a:pt x="765" y="241"/>
                    </a:lnTo>
                    <a:lnTo>
                      <a:pt x="761" y="218"/>
                    </a:lnTo>
                    <a:lnTo>
                      <a:pt x="765" y="193"/>
                    </a:lnTo>
                    <a:lnTo>
                      <a:pt x="777" y="170"/>
                    </a:lnTo>
                    <a:lnTo>
                      <a:pt x="797" y="149"/>
                    </a:lnTo>
                    <a:lnTo>
                      <a:pt x="824" y="128"/>
                    </a:lnTo>
                    <a:lnTo>
                      <a:pt x="856" y="108"/>
                    </a:lnTo>
                    <a:lnTo>
                      <a:pt x="896" y="89"/>
                    </a:lnTo>
                    <a:lnTo>
                      <a:pt x="942" y="73"/>
                    </a:lnTo>
                    <a:lnTo>
                      <a:pt x="993" y="57"/>
                    </a:lnTo>
                    <a:lnTo>
                      <a:pt x="1050" y="42"/>
                    </a:lnTo>
                    <a:lnTo>
                      <a:pt x="1110" y="30"/>
                    </a:lnTo>
                    <a:lnTo>
                      <a:pt x="1174" y="19"/>
                    </a:lnTo>
                    <a:lnTo>
                      <a:pt x="1243" y="12"/>
                    </a:lnTo>
                    <a:lnTo>
                      <a:pt x="1315" y="6"/>
                    </a:lnTo>
                    <a:lnTo>
                      <a:pt x="1388" y="1"/>
                    </a:lnTo>
                    <a:lnTo>
                      <a:pt x="1466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  <p:grpSp>
          <p:nvGrpSpPr>
            <p:cNvPr id="361" name="Group 360"/>
            <p:cNvGrpSpPr>
              <a:grpSpLocks noChangeAspect="1"/>
            </p:cNvGrpSpPr>
            <p:nvPr/>
          </p:nvGrpSpPr>
          <p:grpSpPr>
            <a:xfrm>
              <a:off x="1681735" y="3853816"/>
              <a:ext cx="750886" cy="474496"/>
              <a:chOff x="7832703" y="2374019"/>
              <a:chExt cx="979270" cy="618812"/>
            </a:xfrm>
          </p:grpSpPr>
          <p:sp>
            <p:nvSpPr>
              <p:cNvPr id="362" name="Freeform 361"/>
              <p:cNvSpPr>
                <a:spLocks/>
              </p:cNvSpPr>
              <p:nvPr/>
            </p:nvSpPr>
            <p:spPr bwMode="auto">
              <a:xfrm>
                <a:off x="7832703" y="2374019"/>
                <a:ext cx="669825" cy="616145"/>
              </a:xfrm>
              <a:custGeom>
                <a:avLst/>
                <a:gdLst>
                  <a:gd name="T0" fmla="*/ 2689 w 2870"/>
                  <a:gd name="T1" fmla="*/ 4 h 2644"/>
                  <a:gd name="T2" fmla="*/ 2792 w 2870"/>
                  <a:gd name="T3" fmla="*/ 50 h 2644"/>
                  <a:gd name="T4" fmla="*/ 2856 w 2870"/>
                  <a:gd name="T5" fmla="*/ 136 h 2644"/>
                  <a:gd name="T6" fmla="*/ 2870 w 2870"/>
                  <a:gd name="T7" fmla="*/ 1437 h 2644"/>
                  <a:gd name="T8" fmla="*/ 2840 w 2870"/>
                  <a:gd name="T9" fmla="*/ 1541 h 2644"/>
                  <a:gd name="T10" fmla="*/ 2760 w 2870"/>
                  <a:gd name="T11" fmla="*/ 1616 h 2644"/>
                  <a:gd name="T12" fmla="*/ 2649 w 2870"/>
                  <a:gd name="T13" fmla="*/ 1644 h 2644"/>
                  <a:gd name="T14" fmla="*/ 2102 w 2870"/>
                  <a:gd name="T15" fmla="*/ 1687 h 2644"/>
                  <a:gd name="T16" fmla="*/ 2175 w 2870"/>
                  <a:gd name="T17" fmla="*/ 1699 h 2644"/>
                  <a:gd name="T18" fmla="*/ 2251 w 2870"/>
                  <a:gd name="T19" fmla="*/ 1757 h 2644"/>
                  <a:gd name="T20" fmla="*/ 2291 w 2870"/>
                  <a:gd name="T21" fmla="*/ 1848 h 2644"/>
                  <a:gd name="T22" fmla="*/ 2290 w 2870"/>
                  <a:gd name="T23" fmla="*/ 1948 h 2644"/>
                  <a:gd name="T24" fmla="*/ 2249 w 2870"/>
                  <a:gd name="T25" fmla="*/ 2014 h 2644"/>
                  <a:gd name="T26" fmla="*/ 2174 w 2870"/>
                  <a:gd name="T27" fmla="*/ 2040 h 2644"/>
                  <a:gd name="T28" fmla="*/ 1346 w 2870"/>
                  <a:gd name="T29" fmla="*/ 2035 h 2644"/>
                  <a:gd name="T30" fmla="*/ 1331 w 2870"/>
                  <a:gd name="T31" fmla="*/ 2213 h 2644"/>
                  <a:gd name="T32" fmla="*/ 1291 w 2870"/>
                  <a:gd name="T33" fmla="*/ 2317 h 2644"/>
                  <a:gd name="T34" fmla="*/ 1206 w 2870"/>
                  <a:gd name="T35" fmla="*/ 2386 h 2644"/>
                  <a:gd name="T36" fmla="*/ 1194 w 2870"/>
                  <a:gd name="T37" fmla="*/ 2517 h 2644"/>
                  <a:gd name="T38" fmla="*/ 1138 w 2870"/>
                  <a:gd name="T39" fmla="*/ 2598 h 2644"/>
                  <a:gd name="T40" fmla="*/ 1047 w 2870"/>
                  <a:gd name="T41" fmla="*/ 2640 h 2644"/>
                  <a:gd name="T42" fmla="*/ 311 w 2870"/>
                  <a:gd name="T43" fmla="*/ 2640 h 2644"/>
                  <a:gd name="T44" fmla="*/ 220 w 2870"/>
                  <a:gd name="T45" fmla="*/ 2598 h 2644"/>
                  <a:gd name="T46" fmla="*/ 163 w 2870"/>
                  <a:gd name="T47" fmla="*/ 2517 h 2644"/>
                  <a:gd name="T48" fmla="*/ 151 w 2870"/>
                  <a:gd name="T49" fmla="*/ 2386 h 2644"/>
                  <a:gd name="T50" fmla="*/ 66 w 2870"/>
                  <a:gd name="T51" fmla="*/ 2317 h 2644"/>
                  <a:gd name="T52" fmla="*/ 26 w 2870"/>
                  <a:gd name="T53" fmla="*/ 2213 h 2644"/>
                  <a:gd name="T54" fmla="*/ 7 w 2870"/>
                  <a:gd name="T55" fmla="*/ 1966 h 2644"/>
                  <a:gd name="T56" fmla="*/ 0 w 2870"/>
                  <a:gd name="T57" fmla="*/ 1752 h 2644"/>
                  <a:gd name="T58" fmla="*/ 5 w 2870"/>
                  <a:gd name="T59" fmla="*/ 1538 h 2644"/>
                  <a:gd name="T60" fmla="*/ 20 w 2870"/>
                  <a:gd name="T61" fmla="*/ 1292 h 2644"/>
                  <a:gd name="T62" fmla="*/ 58 w 2870"/>
                  <a:gd name="T63" fmla="*/ 1172 h 2644"/>
                  <a:gd name="T64" fmla="*/ 140 w 2870"/>
                  <a:gd name="T65" fmla="*/ 1078 h 2644"/>
                  <a:gd name="T66" fmla="*/ 253 w 2870"/>
                  <a:gd name="T67" fmla="*/ 1026 h 2644"/>
                  <a:gd name="T68" fmla="*/ 378 w 2870"/>
                  <a:gd name="T69" fmla="*/ 1014 h 2644"/>
                  <a:gd name="T70" fmla="*/ 295 w 2870"/>
                  <a:gd name="T71" fmla="*/ 883 h 2644"/>
                  <a:gd name="T72" fmla="*/ 263 w 2870"/>
                  <a:gd name="T73" fmla="*/ 725 h 2644"/>
                  <a:gd name="T74" fmla="*/ 296 w 2870"/>
                  <a:gd name="T75" fmla="*/ 563 h 2644"/>
                  <a:gd name="T76" fmla="*/ 387 w 2870"/>
                  <a:gd name="T77" fmla="*/ 430 h 2644"/>
                  <a:gd name="T78" fmla="*/ 520 w 2870"/>
                  <a:gd name="T79" fmla="*/ 339 h 2644"/>
                  <a:gd name="T80" fmla="*/ 682 w 2870"/>
                  <a:gd name="T81" fmla="*/ 305 h 2644"/>
                  <a:gd name="T82" fmla="*/ 696 w 2870"/>
                  <a:gd name="T83" fmla="*/ 136 h 2644"/>
                  <a:gd name="T84" fmla="*/ 762 w 2870"/>
                  <a:gd name="T85" fmla="*/ 50 h 2644"/>
                  <a:gd name="T86" fmla="*/ 863 w 2870"/>
                  <a:gd name="T87" fmla="*/ 4 h 2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70" h="2644">
                    <a:moveTo>
                      <a:pt x="903" y="0"/>
                    </a:moveTo>
                    <a:lnTo>
                      <a:pt x="2649" y="0"/>
                    </a:lnTo>
                    <a:lnTo>
                      <a:pt x="2689" y="4"/>
                    </a:lnTo>
                    <a:lnTo>
                      <a:pt x="2726" y="14"/>
                    </a:lnTo>
                    <a:lnTo>
                      <a:pt x="2760" y="29"/>
                    </a:lnTo>
                    <a:lnTo>
                      <a:pt x="2792" y="50"/>
                    </a:lnTo>
                    <a:lnTo>
                      <a:pt x="2818" y="75"/>
                    </a:lnTo>
                    <a:lnTo>
                      <a:pt x="2840" y="104"/>
                    </a:lnTo>
                    <a:lnTo>
                      <a:pt x="2856" y="136"/>
                    </a:lnTo>
                    <a:lnTo>
                      <a:pt x="2867" y="171"/>
                    </a:lnTo>
                    <a:lnTo>
                      <a:pt x="2870" y="208"/>
                    </a:lnTo>
                    <a:lnTo>
                      <a:pt x="2870" y="1437"/>
                    </a:lnTo>
                    <a:lnTo>
                      <a:pt x="2867" y="1474"/>
                    </a:lnTo>
                    <a:lnTo>
                      <a:pt x="2856" y="1509"/>
                    </a:lnTo>
                    <a:lnTo>
                      <a:pt x="2840" y="1541"/>
                    </a:lnTo>
                    <a:lnTo>
                      <a:pt x="2818" y="1570"/>
                    </a:lnTo>
                    <a:lnTo>
                      <a:pt x="2792" y="1595"/>
                    </a:lnTo>
                    <a:lnTo>
                      <a:pt x="2760" y="1616"/>
                    </a:lnTo>
                    <a:lnTo>
                      <a:pt x="2726" y="1632"/>
                    </a:lnTo>
                    <a:lnTo>
                      <a:pt x="2689" y="1641"/>
                    </a:lnTo>
                    <a:lnTo>
                      <a:pt x="2649" y="1644"/>
                    </a:lnTo>
                    <a:lnTo>
                      <a:pt x="2102" y="1644"/>
                    </a:lnTo>
                    <a:lnTo>
                      <a:pt x="2102" y="1651"/>
                    </a:lnTo>
                    <a:lnTo>
                      <a:pt x="2102" y="1687"/>
                    </a:lnTo>
                    <a:lnTo>
                      <a:pt x="2112" y="1687"/>
                    </a:lnTo>
                    <a:lnTo>
                      <a:pt x="2145" y="1691"/>
                    </a:lnTo>
                    <a:lnTo>
                      <a:pt x="2175" y="1699"/>
                    </a:lnTo>
                    <a:lnTo>
                      <a:pt x="2204" y="1714"/>
                    </a:lnTo>
                    <a:lnTo>
                      <a:pt x="2229" y="1733"/>
                    </a:lnTo>
                    <a:lnTo>
                      <a:pt x="2251" y="1757"/>
                    </a:lnTo>
                    <a:lnTo>
                      <a:pt x="2269" y="1784"/>
                    </a:lnTo>
                    <a:lnTo>
                      <a:pt x="2283" y="1814"/>
                    </a:lnTo>
                    <a:lnTo>
                      <a:pt x="2291" y="1848"/>
                    </a:lnTo>
                    <a:lnTo>
                      <a:pt x="2293" y="1883"/>
                    </a:lnTo>
                    <a:lnTo>
                      <a:pt x="2293" y="1921"/>
                    </a:lnTo>
                    <a:lnTo>
                      <a:pt x="2290" y="1948"/>
                    </a:lnTo>
                    <a:lnTo>
                      <a:pt x="2281" y="1972"/>
                    </a:lnTo>
                    <a:lnTo>
                      <a:pt x="2267" y="1995"/>
                    </a:lnTo>
                    <a:lnTo>
                      <a:pt x="2249" y="2014"/>
                    </a:lnTo>
                    <a:lnTo>
                      <a:pt x="2227" y="2028"/>
                    </a:lnTo>
                    <a:lnTo>
                      <a:pt x="2202" y="2037"/>
                    </a:lnTo>
                    <a:lnTo>
                      <a:pt x="2174" y="2040"/>
                    </a:lnTo>
                    <a:lnTo>
                      <a:pt x="1378" y="2040"/>
                    </a:lnTo>
                    <a:lnTo>
                      <a:pt x="1362" y="2039"/>
                    </a:lnTo>
                    <a:lnTo>
                      <a:pt x="1346" y="2035"/>
                    </a:lnTo>
                    <a:lnTo>
                      <a:pt x="1342" y="2091"/>
                    </a:lnTo>
                    <a:lnTo>
                      <a:pt x="1337" y="2150"/>
                    </a:lnTo>
                    <a:lnTo>
                      <a:pt x="1331" y="2213"/>
                    </a:lnTo>
                    <a:lnTo>
                      <a:pt x="1324" y="2251"/>
                    </a:lnTo>
                    <a:lnTo>
                      <a:pt x="1310" y="2286"/>
                    </a:lnTo>
                    <a:lnTo>
                      <a:pt x="1291" y="2317"/>
                    </a:lnTo>
                    <a:lnTo>
                      <a:pt x="1268" y="2345"/>
                    </a:lnTo>
                    <a:lnTo>
                      <a:pt x="1239" y="2368"/>
                    </a:lnTo>
                    <a:lnTo>
                      <a:pt x="1206" y="2386"/>
                    </a:lnTo>
                    <a:lnTo>
                      <a:pt x="1206" y="2449"/>
                    </a:lnTo>
                    <a:lnTo>
                      <a:pt x="1204" y="2483"/>
                    </a:lnTo>
                    <a:lnTo>
                      <a:pt x="1194" y="2517"/>
                    </a:lnTo>
                    <a:lnTo>
                      <a:pt x="1180" y="2547"/>
                    </a:lnTo>
                    <a:lnTo>
                      <a:pt x="1161" y="2573"/>
                    </a:lnTo>
                    <a:lnTo>
                      <a:pt x="1138" y="2598"/>
                    </a:lnTo>
                    <a:lnTo>
                      <a:pt x="1111" y="2617"/>
                    </a:lnTo>
                    <a:lnTo>
                      <a:pt x="1080" y="2631"/>
                    </a:lnTo>
                    <a:lnTo>
                      <a:pt x="1047" y="2640"/>
                    </a:lnTo>
                    <a:lnTo>
                      <a:pt x="1012" y="2644"/>
                    </a:lnTo>
                    <a:lnTo>
                      <a:pt x="346" y="2644"/>
                    </a:lnTo>
                    <a:lnTo>
                      <a:pt x="311" y="2640"/>
                    </a:lnTo>
                    <a:lnTo>
                      <a:pt x="278" y="2631"/>
                    </a:lnTo>
                    <a:lnTo>
                      <a:pt x="248" y="2617"/>
                    </a:lnTo>
                    <a:lnTo>
                      <a:pt x="220" y="2598"/>
                    </a:lnTo>
                    <a:lnTo>
                      <a:pt x="197" y="2573"/>
                    </a:lnTo>
                    <a:lnTo>
                      <a:pt x="178" y="2547"/>
                    </a:lnTo>
                    <a:lnTo>
                      <a:pt x="163" y="2517"/>
                    </a:lnTo>
                    <a:lnTo>
                      <a:pt x="155" y="2483"/>
                    </a:lnTo>
                    <a:lnTo>
                      <a:pt x="151" y="2449"/>
                    </a:lnTo>
                    <a:lnTo>
                      <a:pt x="151" y="2386"/>
                    </a:lnTo>
                    <a:lnTo>
                      <a:pt x="118" y="2368"/>
                    </a:lnTo>
                    <a:lnTo>
                      <a:pt x="90" y="2345"/>
                    </a:lnTo>
                    <a:lnTo>
                      <a:pt x="66" y="2317"/>
                    </a:lnTo>
                    <a:lnTo>
                      <a:pt x="47" y="2286"/>
                    </a:lnTo>
                    <a:lnTo>
                      <a:pt x="34" y="2251"/>
                    </a:lnTo>
                    <a:lnTo>
                      <a:pt x="26" y="2213"/>
                    </a:lnTo>
                    <a:lnTo>
                      <a:pt x="19" y="2126"/>
                    </a:lnTo>
                    <a:lnTo>
                      <a:pt x="12" y="2044"/>
                    </a:lnTo>
                    <a:lnTo>
                      <a:pt x="7" y="1966"/>
                    </a:lnTo>
                    <a:lnTo>
                      <a:pt x="3" y="1893"/>
                    </a:lnTo>
                    <a:lnTo>
                      <a:pt x="1" y="1823"/>
                    </a:lnTo>
                    <a:lnTo>
                      <a:pt x="0" y="1752"/>
                    </a:lnTo>
                    <a:lnTo>
                      <a:pt x="0" y="1684"/>
                    </a:lnTo>
                    <a:lnTo>
                      <a:pt x="1" y="1612"/>
                    </a:lnTo>
                    <a:lnTo>
                      <a:pt x="5" y="1538"/>
                    </a:lnTo>
                    <a:lnTo>
                      <a:pt x="8" y="1462"/>
                    </a:lnTo>
                    <a:lnTo>
                      <a:pt x="13" y="1380"/>
                    </a:lnTo>
                    <a:lnTo>
                      <a:pt x="20" y="1292"/>
                    </a:lnTo>
                    <a:lnTo>
                      <a:pt x="26" y="1249"/>
                    </a:lnTo>
                    <a:lnTo>
                      <a:pt x="40" y="1210"/>
                    </a:lnTo>
                    <a:lnTo>
                      <a:pt x="58" y="1172"/>
                    </a:lnTo>
                    <a:lnTo>
                      <a:pt x="81" y="1137"/>
                    </a:lnTo>
                    <a:lnTo>
                      <a:pt x="109" y="1106"/>
                    </a:lnTo>
                    <a:lnTo>
                      <a:pt x="140" y="1078"/>
                    </a:lnTo>
                    <a:lnTo>
                      <a:pt x="175" y="1056"/>
                    </a:lnTo>
                    <a:lnTo>
                      <a:pt x="213" y="1038"/>
                    </a:lnTo>
                    <a:lnTo>
                      <a:pt x="253" y="1026"/>
                    </a:lnTo>
                    <a:lnTo>
                      <a:pt x="295" y="1020"/>
                    </a:lnTo>
                    <a:lnTo>
                      <a:pt x="338" y="1016"/>
                    </a:lnTo>
                    <a:lnTo>
                      <a:pt x="378" y="1014"/>
                    </a:lnTo>
                    <a:lnTo>
                      <a:pt x="346" y="974"/>
                    </a:lnTo>
                    <a:lnTo>
                      <a:pt x="317" y="930"/>
                    </a:lnTo>
                    <a:lnTo>
                      <a:pt x="295" y="883"/>
                    </a:lnTo>
                    <a:lnTo>
                      <a:pt x="278" y="832"/>
                    </a:lnTo>
                    <a:lnTo>
                      <a:pt x="267" y="780"/>
                    </a:lnTo>
                    <a:lnTo>
                      <a:pt x="263" y="725"/>
                    </a:lnTo>
                    <a:lnTo>
                      <a:pt x="267" y="669"/>
                    </a:lnTo>
                    <a:lnTo>
                      <a:pt x="279" y="613"/>
                    </a:lnTo>
                    <a:lnTo>
                      <a:pt x="296" y="563"/>
                    </a:lnTo>
                    <a:lnTo>
                      <a:pt x="321" y="514"/>
                    </a:lnTo>
                    <a:lnTo>
                      <a:pt x="350" y="470"/>
                    </a:lnTo>
                    <a:lnTo>
                      <a:pt x="387" y="430"/>
                    </a:lnTo>
                    <a:lnTo>
                      <a:pt x="427" y="393"/>
                    </a:lnTo>
                    <a:lnTo>
                      <a:pt x="471" y="363"/>
                    </a:lnTo>
                    <a:lnTo>
                      <a:pt x="520" y="339"/>
                    </a:lnTo>
                    <a:lnTo>
                      <a:pt x="571" y="321"/>
                    </a:lnTo>
                    <a:lnTo>
                      <a:pt x="625" y="310"/>
                    </a:lnTo>
                    <a:lnTo>
                      <a:pt x="682" y="305"/>
                    </a:lnTo>
                    <a:lnTo>
                      <a:pt x="682" y="208"/>
                    </a:lnTo>
                    <a:lnTo>
                      <a:pt x="685" y="171"/>
                    </a:lnTo>
                    <a:lnTo>
                      <a:pt x="696" y="136"/>
                    </a:lnTo>
                    <a:lnTo>
                      <a:pt x="712" y="104"/>
                    </a:lnTo>
                    <a:lnTo>
                      <a:pt x="734" y="75"/>
                    </a:lnTo>
                    <a:lnTo>
                      <a:pt x="762" y="50"/>
                    </a:lnTo>
                    <a:lnTo>
                      <a:pt x="792" y="29"/>
                    </a:lnTo>
                    <a:lnTo>
                      <a:pt x="827" y="14"/>
                    </a:lnTo>
                    <a:lnTo>
                      <a:pt x="863" y="4"/>
                    </a:lnTo>
                    <a:lnTo>
                      <a:pt x="903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363" name="Freeform 362"/>
              <p:cNvSpPr>
                <a:spLocks noEditPoints="1"/>
              </p:cNvSpPr>
              <p:nvPr/>
            </p:nvSpPr>
            <p:spPr bwMode="auto">
              <a:xfrm>
                <a:off x="8356863" y="2432699"/>
                <a:ext cx="455110" cy="420099"/>
              </a:xfrm>
              <a:custGeom>
                <a:avLst/>
                <a:gdLst>
                  <a:gd name="T0" fmla="*/ 771 w 1949"/>
                  <a:gd name="T1" fmla="*/ 1531 h 1801"/>
                  <a:gd name="T2" fmla="*/ 1182 w 1949"/>
                  <a:gd name="T3" fmla="*/ 1531 h 1801"/>
                  <a:gd name="T4" fmla="*/ 1182 w 1949"/>
                  <a:gd name="T5" fmla="*/ 1687 h 1801"/>
                  <a:gd name="T6" fmla="*/ 1311 w 1949"/>
                  <a:gd name="T7" fmla="*/ 1687 h 1801"/>
                  <a:gd name="T8" fmla="*/ 1330 w 1949"/>
                  <a:gd name="T9" fmla="*/ 1692 h 1801"/>
                  <a:gd name="T10" fmla="*/ 1347 w 1949"/>
                  <a:gd name="T11" fmla="*/ 1701 h 1801"/>
                  <a:gd name="T12" fmla="*/ 1361 w 1949"/>
                  <a:gd name="T13" fmla="*/ 1718 h 1801"/>
                  <a:gd name="T14" fmla="*/ 1369 w 1949"/>
                  <a:gd name="T15" fmla="*/ 1739 h 1801"/>
                  <a:gd name="T16" fmla="*/ 1373 w 1949"/>
                  <a:gd name="T17" fmla="*/ 1763 h 1801"/>
                  <a:gd name="T18" fmla="*/ 1373 w 1949"/>
                  <a:gd name="T19" fmla="*/ 1801 h 1801"/>
                  <a:gd name="T20" fmla="*/ 577 w 1949"/>
                  <a:gd name="T21" fmla="*/ 1801 h 1801"/>
                  <a:gd name="T22" fmla="*/ 577 w 1949"/>
                  <a:gd name="T23" fmla="*/ 1763 h 1801"/>
                  <a:gd name="T24" fmla="*/ 581 w 1949"/>
                  <a:gd name="T25" fmla="*/ 1739 h 1801"/>
                  <a:gd name="T26" fmla="*/ 589 w 1949"/>
                  <a:gd name="T27" fmla="*/ 1718 h 1801"/>
                  <a:gd name="T28" fmla="*/ 603 w 1949"/>
                  <a:gd name="T29" fmla="*/ 1701 h 1801"/>
                  <a:gd name="T30" fmla="*/ 619 w 1949"/>
                  <a:gd name="T31" fmla="*/ 1692 h 1801"/>
                  <a:gd name="T32" fmla="*/ 639 w 1949"/>
                  <a:gd name="T33" fmla="*/ 1687 h 1801"/>
                  <a:gd name="T34" fmla="*/ 771 w 1949"/>
                  <a:gd name="T35" fmla="*/ 1687 h 1801"/>
                  <a:gd name="T36" fmla="*/ 771 w 1949"/>
                  <a:gd name="T37" fmla="*/ 1531 h 1801"/>
                  <a:gd name="T38" fmla="*/ 102 w 1949"/>
                  <a:gd name="T39" fmla="*/ 0 h 1801"/>
                  <a:gd name="T40" fmla="*/ 1848 w 1949"/>
                  <a:gd name="T41" fmla="*/ 0 h 1801"/>
                  <a:gd name="T42" fmla="*/ 1875 w 1949"/>
                  <a:gd name="T43" fmla="*/ 4 h 1801"/>
                  <a:gd name="T44" fmla="*/ 1899 w 1949"/>
                  <a:gd name="T45" fmla="*/ 12 h 1801"/>
                  <a:gd name="T46" fmla="*/ 1919 w 1949"/>
                  <a:gd name="T47" fmla="*/ 27 h 1801"/>
                  <a:gd name="T48" fmla="*/ 1935 w 1949"/>
                  <a:gd name="T49" fmla="*/ 44 h 1801"/>
                  <a:gd name="T50" fmla="*/ 1946 w 1949"/>
                  <a:gd name="T51" fmla="*/ 65 h 1801"/>
                  <a:gd name="T52" fmla="*/ 1949 w 1949"/>
                  <a:gd name="T53" fmla="*/ 88 h 1801"/>
                  <a:gd name="T54" fmla="*/ 1949 w 1949"/>
                  <a:gd name="T55" fmla="*/ 1317 h 1801"/>
                  <a:gd name="T56" fmla="*/ 1946 w 1949"/>
                  <a:gd name="T57" fmla="*/ 1340 h 1801"/>
                  <a:gd name="T58" fmla="*/ 1935 w 1949"/>
                  <a:gd name="T59" fmla="*/ 1360 h 1801"/>
                  <a:gd name="T60" fmla="*/ 1919 w 1949"/>
                  <a:gd name="T61" fmla="*/ 1379 h 1801"/>
                  <a:gd name="T62" fmla="*/ 1899 w 1949"/>
                  <a:gd name="T63" fmla="*/ 1393 h 1801"/>
                  <a:gd name="T64" fmla="*/ 1875 w 1949"/>
                  <a:gd name="T65" fmla="*/ 1402 h 1801"/>
                  <a:gd name="T66" fmla="*/ 1848 w 1949"/>
                  <a:gd name="T67" fmla="*/ 1404 h 1801"/>
                  <a:gd name="T68" fmla="*/ 552 w 1949"/>
                  <a:gd name="T69" fmla="*/ 1404 h 1801"/>
                  <a:gd name="T70" fmla="*/ 548 w 1949"/>
                  <a:gd name="T71" fmla="*/ 1331 h 1801"/>
                  <a:gd name="T72" fmla="*/ 543 w 1949"/>
                  <a:gd name="T73" fmla="*/ 1254 h 1801"/>
                  <a:gd name="T74" fmla="*/ 537 w 1949"/>
                  <a:gd name="T75" fmla="*/ 1172 h 1801"/>
                  <a:gd name="T76" fmla="*/ 536 w 1949"/>
                  <a:gd name="T77" fmla="*/ 1166 h 1801"/>
                  <a:gd name="T78" fmla="*/ 535 w 1949"/>
                  <a:gd name="T79" fmla="*/ 1160 h 1801"/>
                  <a:gd name="T80" fmla="*/ 1781 w 1949"/>
                  <a:gd name="T81" fmla="*/ 1160 h 1801"/>
                  <a:gd name="T82" fmla="*/ 1781 w 1949"/>
                  <a:gd name="T83" fmla="*/ 166 h 1801"/>
                  <a:gd name="T84" fmla="*/ 162 w 1949"/>
                  <a:gd name="T85" fmla="*/ 166 h 1801"/>
                  <a:gd name="T86" fmla="*/ 162 w 1949"/>
                  <a:gd name="T87" fmla="*/ 293 h 1801"/>
                  <a:gd name="T88" fmla="*/ 126 w 1949"/>
                  <a:gd name="T89" fmla="*/ 264 h 1801"/>
                  <a:gd name="T90" fmla="*/ 87 w 1949"/>
                  <a:gd name="T91" fmla="*/ 240 h 1801"/>
                  <a:gd name="T92" fmla="*/ 45 w 1949"/>
                  <a:gd name="T93" fmla="*/ 218 h 1801"/>
                  <a:gd name="T94" fmla="*/ 0 w 1949"/>
                  <a:gd name="T95" fmla="*/ 202 h 1801"/>
                  <a:gd name="T96" fmla="*/ 0 w 1949"/>
                  <a:gd name="T97" fmla="*/ 88 h 1801"/>
                  <a:gd name="T98" fmla="*/ 4 w 1949"/>
                  <a:gd name="T99" fmla="*/ 65 h 1801"/>
                  <a:gd name="T100" fmla="*/ 15 w 1949"/>
                  <a:gd name="T101" fmla="*/ 44 h 1801"/>
                  <a:gd name="T102" fmla="*/ 31 w 1949"/>
                  <a:gd name="T103" fmla="*/ 27 h 1801"/>
                  <a:gd name="T104" fmla="*/ 51 w 1949"/>
                  <a:gd name="T105" fmla="*/ 12 h 1801"/>
                  <a:gd name="T106" fmla="*/ 75 w 1949"/>
                  <a:gd name="T107" fmla="*/ 4 h 1801"/>
                  <a:gd name="T108" fmla="*/ 102 w 1949"/>
                  <a:gd name="T109" fmla="*/ 0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49" h="1801">
                    <a:moveTo>
                      <a:pt x="771" y="1531"/>
                    </a:moveTo>
                    <a:lnTo>
                      <a:pt x="1182" y="1531"/>
                    </a:lnTo>
                    <a:lnTo>
                      <a:pt x="1182" y="1687"/>
                    </a:lnTo>
                    <a:lnTo>
                      <a:pt x="1311" y="1687"/>
                    </a:lnTo>
                    <a:lnTo>
                      <a:pt x="1330" y="1692"/>
                    </a:lnTo>
                    <a:lnTo>
                      <a:pt x="1347" y="1701"/>
                    </a:lnTo>
                    <a:lnTo>
                      <a:pt x="1361" y="1718"/>
                    </a:lnTo>
                    <a:lnTo>
                      <a:pt x="1369" y="1739"/>
                    </a:lnTo>
                    <a:lnTo>
                      <a:pt x="1373" y="1763"/>
                    </a:lnTo>
                    <a:lnTo>
                      <a:pt x="1373" y="1801"/>
                    </a:lnTo>
                    <a:lnTo>
                      <a:pt x="577" y="1801"/>
                    </a:lnTo>
                    <a:lnTo>
                      <a:pt x="577" y="1763"/>
                    </a:lnTo>
                    <a:lnTo>
                      <a:pt x="581" y="1739"/>
                    </a:lnTo>
                    <a:lnTo>
                      <a:pt x="589" y="1718"/>
                    </a:lnTo>
                    <a:lnTo>
                      <a:pt x="603" y="1701"/>
                    </a:lnTo>
                    <a:lnTo>
                      <a:pt x="619" y="1692"/>
                    </a:lnTo>
                    <a:lnTo>
                      <a:pt x="639" y="1687"/>
                    </a:lnTo>
                    <a:lnTo>
                      <a:pt x="771" y="1687"/>
                    </a:lnTo>
                    <a:lnTo>
                      <a:pt x="771" y="1531"/>
                    </a:lnTo>
                    <a:close/>
                    <a:moveTo>
                      <a:pt x="102" y="0"/>
                    </a:moveTo>
                    <a:lnTo>
                      <a:pt x="1848" y="0"/>
                    </a:lnTo>
                    <a:lnTo>
                      <a:pt x="1875" y="4"/>
                    </a:lnTo>
                    <a:lnTo>
                      <a:pt x="1899" y="12"/>
                    </a:lnTo>
                    <a:lnTo>
                      <a:pt x="1919" y="27"/>
                    </a:lnTo>
                    <a:lnTo>
                      <a:pt x="1935" y="44"/>
                    </a:lnTo>
                    <a:lnTo>
                      <a:pt x="1946" y="65"/>
                    </a:lnTo>
                    <a:lnTo>
                      <a:pt x="1949" y="88"/>
                    </a:lnTo>
                    <a:lnTo>
                      <a:pt x="1949" y="1317"/>
                    </a:lnTo>
                    <a:lnTo>
                      <a:pt x="1946" y="1340"/>
                    </a:lnTo>
                    <a:lnTo>
                      <a:pt x="1935" y="1360"/>
                    </a:lnTo>
                    <a:lnTo>
                      <a:pt x="1919" y="1379"/>
                    </a:lnTo>
                    <a:lnTo>
                      <a:pt x="1899" y="1393"/>
                    </a:lnTo>
                    <a:lnTo>
                      <a:pt x="1875" y="1402"/>
                    </a:lnTo>
                    <a:lnTo>
                      <a:pt x="1848" y="1404"/>
                    </a:lnTo>
                    <a:lnTo>
                      <a:pt x="552" y="1404"/>
                    </a:lnTo>
                    <a:lnTo>
                      <a:pt x="548" y="1331"/>
                    </a:lnTo>
                    <a:lnTo>
                      <a:pt x="543" y="1254"/>
                    </a:lnTo>
                    <a:lnTo>
                      <a:pt x="537" y="1172"/>
                    </a:lnTo>
                    <a:lnTo>
                      <a:pt x="536" y="1166"/>
                    </a:lnTo>
                    <a:lnTo>
                      <a:pt x="535" y="1160"/>
                    </a:lnTo>
                    <a:lnTo>
                      <a:pt x="1781" y="1160"/>
                    </a:lnTo>
                    <a:lnTo>
                      <a:pt x="1781" y="166"/>
                    </a:lnTo>
                    <a:lnTo>
                      <a:pt x="162" y="166"/>
                    </a:lnTo>
                    <a:lnTo>
                      <a:pt x="162" y="293"/>
                    </a:lnTo>
                    <a:lnTo>
                      <a:pt x="126" y="264"/>
                    </a:lnTo>
                    <a:lnTo>
                      <a:pt x="87" y="240"/>
                    </a:lnTo>
                    <a:lnTo>
                      <a:pt x="45" y="218"/>
                    </a:lnTo>
                    <a:lnTo>
                      <a:pt x="0" y="202"/>
                    </a:lnTo>
                    <a:lnTo>
                      <a:pt x="0" y="88"/>
                    </a:lnTo>
                    <a:lnTo>
                      <a:pt x="4" y="65"/>
                    </a:lnTo>
                    <a:lnTo>
                      <a:pt x="15" y="44"/>
                    </a:lnTo>
                    <a:lnTo>
                      <a:pt x="31" y="27"/>
                    </a:lnTo>
                    <a:lnTo>
                      <a:pt x="51" y="12"/>
                    </a:lnTo>
                    <a:lnTo>
                      <a:pt x="75" y="4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E36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364" name="Freeform 363"/>
              <p:cNvSpPr>
                <a:spLocks noEditPoints="1"/>
              </p:cNvSpPr>
              <p:nvPr/>
            </p:nvSpPr>
            <p:spPr bwMode="auto">
              <a:xfrm>
                <a:off x="8198160" y="2503882"/>
                <a:ext cx="261397" cy="488949"/>
              </a:xfrm>
              <a:custGeom>
                <a:avLst/>
                <a:gdLst>
                  <a:gd name="T0" fmla="*/ 619 w 1118"/>
                  <a:gd name="T1" fmla="*/ 695 h 2099"/>
                  <a:gd name="T2" fmla="*/ 753 w 1118"/>
                  <a:gd name="T3" fmla="*/ 701 h 2099"/>
                  <a:gd name="T4" fmla="*/ 934 w 1118"/>
                  <a:gd name="T5" fmla="*/ 713 h 2099"/>
                  <a:gd name="T6" fmla="*/ 1032 w 1118"/>
                  <a:gd name="T7" fmla="*/ 754 h 2099"/>
                  <a:gd name="T8" fmla="*/ 1091 w 1118"/>
                  <a:gd name="T9" fmla="*/ 841 h 2099"/>
                  <a:gd name="T10" fmla="*/ 1111 w 1118"/>
                  <a:gd name="T11" fmla="*/ 1043 h 2099"/>
                  <a:gd name="T12" fmla="*/ 1118 w 1118"/>
                  <a:gd name="T13" fmla="*/ 1259 h 2099"/>
                  <a:gd name="T14" fmla="*/ 1114 w 1118"/>
                  <a:gd name="T15" fmla="*/ 1464 h 2099"/>
                  <a:gd name="T16" fmla="*/ 1100 w 1118"/>
                  <a:gd name="T17" fmla="*/ 1690 h 2099"/>
                  <a:gd name="T18" fmla="*/ 1073 w 1118"/>
                  <a:gd name="T19" fmla="*/ 1823 h 2099"/>
                  <a:gd name="T20" fmla="*/ 1009 w 1118"/>
                  <a:gd name="T21" fmla="*/ 1858 h 2099"/>
                  <a:gd name="T22" fmla="*/ 985 w 1118"/>
                  <a:gd name="T23" fmla="*/ 1863 h 2099"/>
                  <a:gd name="T24" fmla="*/ 976 w 1118"/>
                  <a:gd name="T25" fmla="*/ 1867 h 2099"/>
                  <a:gd name="T26" fmla="*/ 964 w 1118"/>
                  <a:gd name="T27" fmla="*/ 2043 h 2099"/>
                  <a:gd name="T28" fmla="*/ 931 w 1118"/>
                  <a:gd name="T29" fmla="*/ 2088 h 2099"/>
                  <a:gd name="T30" fmla="*/ 226 w 1118"/>
                  <a:gd name="T31" fmla="*/ 2099 h 2099"/>
                  <a:gd name="T32" fmla="*/ 172 w 1118"/>
                  <a:gd name="T33" fmla="*/ 2076 h 2099"/>
                  <a:gd name="T34" fmla="*/ 151 w 1118"/>
                  <a:gd name="T35" fmla="*/ 2024 h 2099"/>
                  <a:gd name="T36" fmla="*/ 136 w 1118"/>
                  <a:gd name="T37" fmla="*/ 1865 h 2099"/>
                  <a:gd name="T38" fmla="*/ 129 w 1118"/>
                  <a:gd name="T39" fmla="*/ 1862 h 2099"/>
                  <a:gd name="T40" fmla="*/ 84 w 1118"/>
                  <a:gd name="T41" fmla="*/ 1853 h 2099"/>
                  <a:gd name="T42" fmla="*/ 32 w 1118"/>
                  <a:gd name="T43" fmla="*/ 1801 h 2099"/>
                  <a:gd name="T44" fmla="*/ 12 w 1118"/>
                  <a:gd name="T45" fmla="*/ 1610 h 2099"/>
                  <a:gd name="T46" fmla="*/ 1 w 1118"/>
                  <a:gd name="T47" fmla="*/ 1394 h 2099"/>
                  <a:gd name="T48" fmla="*/ 1 w 1118"/>
                  <a:gd name="T49" fmla="*/ 1190 h 2099"/>
                  <a:gd name="T50" fmla="*/ 13 w 1118"/>
                  <a:gd name="T51" fmla="*/ 962 h 2099"/>
                  <a:gd name="T52" fmla="*/ 41 w 1118"/>
                  <a:gd name="T53" fmla="*/ 809 h 2099"/>
                  <a:gd name="T54" fmla="*/ 116 w 1118"/>
                  <a:gd name="T55" fmla="*/ 734 h 2099"/>
                  <a:gd name="T56" fmla="*/ 251 w 1118"/>
                  <a:gd name="T57" fmla="*/ 708 h 2099"/>
                  <a:gd name="T58" fmla="*/ 414 w 1118"/>
                  <a:gd name="T59" fmla="*/ 699 h 2099"/>
                  <a:gd name="T60" fmla="*/ 539 w 1118"/>
                  <a:gd name="T61" fmla="*/ 695 h 2099"/>
                  <a:gd name="T62" fmla="*/ 650 w 1118"/>
                  <a:gd name="T63" fmla="*/ 13 h 2099"/>
                  <a:gd name="T64" fmla="*/ 761 w 1118"/>
                  <a:gd name="T65" fmla="*/ 74 h 2099"/>
                  <a:gd name="T66" fmla="*/ 836 w 1118"/>
                  <a:gd name="T67" fmla="*/ 174 h 2099"/>
                  <a:gd name="T68" fmla="*/ 864 w 1118"/>
                  <a:gd name="T69" fmla="*/ 300 h 2099"/>
                  <a:gd name="T70" fmla="*/ 836 w 1118"/>
                  <a:gd name="T71" fmla="*/ 427 h 2099"/>
                  <a:gd name="T72" fmla="*/ 761 w 1118"/>
                  <a:gd name="T73" fmla="*/ 527 h 2099"/>
                  <a:gd name="T74" fmla="*/ 650 w 1118"/>
                  <a:gd name="T75" fmla="*/ 587 h 2099"/>
                  <a:gd name="T76" fmla="*/ 519 w 1118"/>
                  <a:gd name="T77" fmla="*/ 597 h 2099"/>
                  <a:gd name="T78" fmla="*/ 400 w 1118"/>
                  <a:gd name="T79" fmla="*/ 552 h 2099"/>
                  <a:gd name="T80" fmla="*/ 311 w 1118"/>
                  <a:gd name="T81" fmla="*/ 464 h 2099"/>
                  <a:gd name="T82" fmla="*/ 267 w 1118"/>
                  <a:gd name="T83" fmla="*/ 344 h 2099"/>
                  <a:gd name="T84" fmla="*/ 276 w 1118"/>
                  <a:gd name="T85" fmla="*/ 214 h 2099"/>
                  <a:gd name="T86" fmla="*/ 337 w 1118"/>
                  <a:gd name="T87" fmla="*/ 104 h 2099"/>
                  <a:gd name="T88" fmla="*/ 437 w 1118"/>
                  <a:gd name="T89" fmla="*/ 28 h 2099"/>
                  <a:gd name="T90" fmla="*/ 564 w 1118"/>
                  <a:gd name="T91" fmla="*/ 0 h 20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18" h="2099">
                    <a:moveTo>
                      <a:pt x="539" y="695"/>
                    </a:moveTo>
                    <a:lnTo>
                      <a:pt x="579" y="695"/>
                    </a:lnTo>
                    <a:lnTo>
                      <a:pt x="619" y="695"/>
                    </a:lnTo>
                    <a:lnTo>
                      <a:pt x="660" y="696"/>
                    </a:lnTo>
                    <a:lnTo>
                      <a:pt x="704" y="699"/>
                    </a:lnTo>
                    <a:lnTo>
                      <a:pt x="753" y="701"/>
                    </a:lnTo>
                    <a:lnTo>
                      <a:pt x="806" y="705"/>
                    </a:lnTo>
                    <a:lnTo>
                      <a:pt x="866" y="708"/>
                    </a:lnTo>
                    <a:lnTo>
                      <a:pt x="934" y="713"/>
                    </a:lnTo>
                    <a:lnTo>
                      <a:pt x="969" y="720"/>
                    </a:lnTo>
                    <a:lnTo>
                      <a:pt x="1002" y="734"/>
                    </a:lnTo>
                    <a:lnTo>
                      <a:pt x="1032" y="754"/>
                    </a:lnTo>
                    <a:lnTo>
                      <a:pt x="1057" y="780"/>
                    </a:lnTo>
                    <a:lnTo>
                      <a:pt x="1078" y="809"/>
                    </a:lnTo>
                    <a:lnTo>
                      <a:pt x="1091" y="841"/>
                    </a:lnTo>
                    <a:lnTo>
                      <a:pt x="1099" y="876"/>
                    </a:lnTo>
                    <a:lnTo>
                      <a:pt x="1105" y="962"/>
                    </a:lnTo>
                    <a:lnTo>
                      <a:pt x="1111" y="1043"/>
                    </a:lnTo>
                    <a:lnTo>
                      <a:pt x="1114" y="1118"/>
                    </a:lnTo>
                    <a:lnTo>
                      <a:pt x="1117" y="1190"/>
                    </a:lnTo>
                    <a:lnTo>
                      <a:pt x="1118" y="1259"/>
                    </a:lnTo>
                    <a:lnTo>
                      <a:pt x="1118" y="1326"/>
                    </a:lnTo>
                    <a:lnTo>
                      <a:pt x="1117" y="1394"/>
                    </a:lnTo>
                    <a:lnTo>
                      <a:pt x="1114" y="1464"/>
                    </a:lnTo>
                    <a:lnTo>
                      <a:pt x="1111" y="1535"/>
                    </a:lnTo>
                    <a:lnTo>
                      <a:pt x="1106" y="1610"/>
                    </a:lnTo>
                    <a:lnTo>
                      <a:pt x="1100" y="1690"/>
                    </a:lnTo>
                    <a:lnTo>
                      <a:pt x="1093" y="1777"/>
                    </a:lnTo>
                    <a:lnTo>
                      <a:pt x="1086" y="1801"/>
                    </a:lnTo>
                    <a:lnTo>
                      <a:pt x="1073" y="1823"/>
                    </a:lnTo>
                    <a:lnTo>
                      <a:pt x="1055" y="1840"/>
                    </a:lnTo>
                    <a:lnTo>
                      <a:pt x="1033" y="1853"/>
                    </a:lnTo>
                    <a:lnTo>
                      <a:pt x="1009" y="1858"/>
                    </a:lnTo>
                    <a:lnTo>
                      <a:pt x="996" y="1861"/>
                    </a:lnTo>
                    <a:lnTo>
                      <a:pt x="989" y="1862"/>
                    </a:lnTo>
                    <a:lnTo>
                      <a:pt x="985" y="1863"/>
                    </a:lnTo>
                    <a:lnTo>
                      <a:pt x="984" y="1864"/>
                    </a:lnTo>
                    <a:lnTo>
                      <a:pt x="981" y="1865"/>
                    </a:lnTo>
                    <a:lnTo>
                      <a:pt x="976" y="1867"/>
                    </a:lnTo>
                    <a:lnTo>
                      <a:pt x="967" y="1868"/>
                    </a:lnTo>
                    <a:lnTo>
                      <a:pt x="967" y="2024"/>
                    </a:lnTo>
                    <a:lnTo>
                      <a:pt x="964" y="2043"/>
                    </a:lnTo>
                    <a:lnTo>
                      <a:pt x="957" y="2061"/>
                    </a:lnTo>
                    <a:lnTo>
                      <a:pt x="945" y="2076"/>
                    </a:lnTo>
                    <a:lnTo>
                      <a:pt x="931" y="2088"/>
                    </a:lnTo>
                    <a:lnTo>
                      <a:pt x="912" y="2095"/>
                    </a:lnTo>
                    <a:lnTo>
                      <a:pt x="892" y="2099"/>
                    </a:lnTo>
                    <a:lnTo>
                      <a:pt x="226" y="2099"/>
                    </a:lnTo>
                    <a:lnTo>
                      <a:pt x="206" y="2095"/>
                    </a:lnTo>
                    <a:lnTo>
                      <a:pt x="188" y="2088"/>
                    </a:lnTo>
                    <a:lnTo>
                      <a:pt x="172" y="2076"/>
                    </a:lnTo>
                    <a:lnTo>
                      <a:pt x="162" y="2061"/>
                    </a:lnTo>
                    <a:lnTo>
                      <a:pt x="153" y="2043"/>
                    </a:lnTo>
                    <a:lnTo>
                      <a:pt x="151" y="2024"/>
                    </a:lnTo>
                    <a:lnTo>
                      <a:pt x="151" y="1868"/>
                    </a:lnTo>
                    <a:lnTo>
                      <a:pt x="141" y="1867"/>
                    </a:lnTo>
                    <a:lnTo>
                      <a:pt x="136" y="1865"/>
                    </a:lnTo>
                    <a:lnTo>
                      <a:pt x="135" y="1864"/>
                    </a:lnTo>
                    <a:lnTo>
                      <a:pt x="133" y="1863"/>
                    </a:lnTo>
                    <a:lnTo>
                      <a:pt x="129" y="1862"/>
                    </a:lnTo>
                    <a:lnTo>
                      <a:pt x="122" y="1861"/>
                    </a:lnTo>
                    <a:lnTo>
                      <a:pt x="108" y="1858"/>
                    </a:lnTo>
                    <a:lnTo>
                      <a:pt x="84" y="1853"/>
                    </a:lnTo>
                    <a:lnTo>
                      <a:pt x="62" y="1840"/>
                    </a:lnTo>
                    <a:lnTo>
                      <a:pt x="44" y="1823"/>
                    </a:lnTo>
                    <a:lnTo>
                      <a:pt x="32" y="1801"/>
                    </a:lnTo>
                    <a:lnTo>
                      <a:pt x="26" y="1777"/>
                    </a:lnTo>
                    <a:lnTo>
                      <a:pt x="18" y="1690"/>
                    </a:lnTo>
                    <a:lnTo>
                      <a:pt x="12" y="1610"/>
                    </a:lnTo>
                    <a:lnTo>
                      <a:pt x="7" y="1535"/>
                    </a:lnTo>
                    <a:lnTo>
                      <a:pt x="3" y="1464"/>
                    </a:lnTo>
                    <a:lnTo>
                      <a:pt x="1" y="1394"/>
                    </a:lnTo>
                    <a:lnTo>
                      <a:pt x="0" y="1326"/>
                    </a:lnTo>
                    <a:lnTo>
                      <a:pt x="0" y="1259"/>
                    </a:lnTo>
                    <a:lnTo>
                      <a:pt x="1" y="1190"/>
                    </a:lnTo>
                    <a:lnTo>
                      <a:pt x="4" y="1118"/>
                    </a:lnTo>
                    <a:lnTo>
                      <a:pt x="8" y="1043"/>
                    </a:lnTo>
                    <a:lnTo>
                      <a:pt x="13" y="962"/>
                    </a:lnTo>
                    <a:lnTo>
                      <a:pt x="19" y="876"/>
                    </a:lnTo>
                    <a:lnTo>
                      <a:pt x="26" y="841"/>
                    </a:lnTo>
                    <a:lnTo>
                      <a:pt x="41" y="809"/>
                    </a:lnTo>
                    <a:lnTo>
                      <a:pt x="60" y="780"/>
                    </a:lnTo>
                    <a:lnTo>
                      <a:pt x="87" y="754"/>
                    </a:lnTo>
                    <a:lnTo>
                      <a:pt x="116" y="734"/>
                    </a:lnTo>
                    <a:lnTo>
                      <a:pt x="148" y="720"/>
                    </a:lnTo>
                    <a:lnTo>
                      <a:pt x="183" y="713"/>
                    </a:lnTo>
                    <a:lnTo>
                      <a:pt x="251" y="708"/>
                    </a:lnTo>
                    <a:lnTo>
                      <a:pt x="311" y="705"/>
                    </a:lnTo>
                    <a:lnTo>
                      <a:pt x="366" y="701"/>
                    </a:lnTo>
                    <a:lnTo>
                      <a:pt x="414" y="699"/>
                    </a:lnTo>
                    <a:lnTo>
                      <a:pt x="458" y="696"/>
                    </a:lnTo>
                    <a:lnTo>
                      <a:pt x="500" y="695"/>
                    </a:lnTo>
                    <a:lnTo>
                      <a:pt x="539" y="695"/>
                    </a:lnTo>
                    <a:close/>
                    <a:moveTo>
                      <a:pt x="564" y="0"/>
                    </a:moveTo>
                    <a:lnTo>
                      <a:pt x="609" y="3"/>
                    </a:lnTo>
                    <a:lnTo>
                      <a:pt x="650" y="13"/>
                    </a:lnTo>
                    <a:lnTo>
                      <a:pt x="690" y="28"/>
                    </a:lnTo>
                    <a:lnTo>
                      <a:pt x="727" y="48"/>
                    </a:lnTo>
                    <a:lnTo>
                      <a:pt x="761" y="74"/>
                    </a:lnTo>
                    <a:lnTo>
                      <a:pt x="790" y="104"/>
                    </a:lnTo>
                    <a:lnTo>
                      <a:pt x="816" y="136"/>
                    </a:lnTo>
                    <a:lnTo>
                      <a:pt x="836" y="174"/>
                    </a:lnTo>
                    <a:lnTo>
                      <a:pt x="852" y="214"/>
                    </a:lnTo>
                    <a:lnTo>
                      <a:pt x="860" y="256"/>
                    </a:lnTo>
                    <a:lnTo>
                      <a:pt x="864" y="300"/>
                    </a:lnTo>
                    <a:lnTo>
                      <a:pt x="860" y="344"/>
                    </a:lnTo>
                    <a:lnTo>
                      <a:pt x="852" y="387"/>
                    </a:lnTo>
                    <a:lnTo>
                      <a:pt x="836" y="427"/>
                    </a:lnTo>
                    <a:lnTo>
                      <a:pt x="816" y="464"/>
                    </a:lnTo>
                    <a:lnTo>
                      <a:pt x="790" y="497"/>
                    </a:lnTo>
                    <a:lnTo>
                      <a:pt x="761" y="527"/>
                    </a:lnTo>
                    <a:lnTo>
                      <a:pt x="727" y="552"/>
                    </a:lnTo>
                    <a:lnTo>
                      <a:pt x="690" y="573"/>
                    </a:lnTo>
                    <a:lnTo>
                      <a:pt x="650" y="587"/>
                    </a:lnTo>
                    <a:lnTo>
                      <a:pt x="609" y="597"/>
                    </a:lnTo>
                    <a:lnTo>
                      <a:pt x="564" y="601"/>
                    </a:lnTo>
                    <a:lnTo>
                      <a:pt x="519" y="597"/>
                    </a:lnTo>
                    <a:lnTo>
                      <a:pt x="477" y="587"/>
                    </a:lnTo>
                    <a:lnTo>
                      <a:pt x="437" y="573"/>
                    </a:lnTo>
                    <a:lnTo>
                      <a:pt x="400" y="552"/>
                    </a:lnTo>
                    <a:lnTo>
                      <a:pt x="367" y="527"/>
                    </a:lnTo>
                    <a:lnTo>
                      <a:pt x="337" y="497"/>
                    </a:lnTo>
                    <a:lnTo>
                      <a:pt x="311" y="464"/>
                    </a:lnTo>
                    <a:lnTo>
                      <a:pt x="291" y="427"/>
                    </a:lnTo>
                    <a:lnTo>
                      <a:pt x="276" y="387"/>
                    </a:lnTo>
                    <a:lnTo>
                      <a:pt x="267" y="344"/>
                    </a:lnTo>
                    <a:lnTo>
                      <a:pt x="263" y="300"/>
                    </a:lnTo>
                    <a:lnTo>
                      <a:pt x="267" y="256"/>
                    </a:lnTo>
                    <a:lnTo>
                      <a:pt x="276" y="214"/>
                    </a:lnTo>
                    <a:lnTo>
                      <a:pt x="291" y="174"/>
                    </a:lnTo>
                    <a:lnTo>
                      <a:pt x="311" y="136"/>
                    </a:lnTo>
                    <a:lnTo>
                      <a:pt x="337" y="104"/>
                    </a:lnTo>
                    <a:lnTo>
                      <a:pt x="367" y="74"/>
                    </a:lnTo>
                    <a:lnTo>
                      <a:pt x="400" y="48"/>
                    </a:lnTo>
                    <a:lnTo>
                      <a:pt x="437" y="28"/>
                    </a:lnTo>
                    <a:lnTo>
                      <a:pt x="477" y="13"/>
                    </a:lnTo>
                    <a:lnTo>
                      <a:pt x="519" y="3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  <p:grpSp>
          <p:nvGrpSpPr>
            <p:cNvPr id="366" name="Group 365"/>
            <p:cNvGrpSpPr>
              <a:grpSpLocks noChangeAspect="1"/>
            </p:cNvGrpSpPr>
            <p:nvPr/>
          </p:nvGrpSpPr>
          <p:grpSpPr>
            <a:xfrm>
              <a:off x="2429986" y="3371187"/>
              <a:ext cx="513612" cy="472453"/>
              <a:chOff x="7832703" y="2374019"/>
              <a:chExt cx="669825" cy="616145"/>
            </a:xfrm>
          </p:grpSpPr>
          <p:sp>
            <p:nvSpPr>
              <p:cNvPr id="367" name="Freeform 366"/>
              <p:cNvSpPr>
                <a:spLocks/>
              </p:cNvSpPr>
              <p:nvPr/>
            </p:nvSpPr>
            <p:spPr bwMode="auto">
              <a:xfrm>
                <a:off x="7832703" y="2374019"/>
                <a:ext cx="669825" cy="616145"/>
              </a:xfrm>
              <a:custGeom>
                <a:avLst/>
                <a:gdLst>
                  <a:gd name="T0" fmla="*/ 2689 w 2870"/>
                  <a:gd name="T1" fmla="*/ 4 h 2644"/>
                  <a:gd name="T2" fmla="*/ 2792 w 2870"/>
                  <a:gd name="T3" fmla="*/ 50 h 2644"/>
                  <a:gd name="T4" fmla="*/ 2856 w 2870"/>
                  <a:gd name="T5" fmla="*/ 136 h 2644"/>
                  <a:gd name="T6" fmla="*/ 2870 w 2870"/>
                  <a:gd name="T7" fmla="*/ 1437 h 2644"/>
                  <a:gd name="T8" fmla="*/ 2840 w 2870"/>
                  <a:gd name="T9" fmla="*/ 1541 h 2644"/>
                  <a:gd name="T10" fmla="*/ 2760 w 2870"/>
                  <a:gd name="T11" fmla="*/ 1616 h 2644"/>
                  <a:gd name="T12" fmla="*/ 2649 w 2870"/>
                  <a:gd name="T13" fmla="*/ 1644 h 2644"/>
                  <a:gd name="T14" fmla="*/ 2102 w 2870"/>
                  <a:gd name="T15" fmla="*/ 1687 h 2644"/>
                  <a:gd name="T16" fmla="*/ 2175 w 2870"/>
                  <a:gd name="T17" fmla="*/ 1699 h 2644"/>
                  <a:gd name="T18" fmla="*/ 2251 w 2870"/>
                  <a:gd name="T19" fmla="*/ 1757 h 2644"/>
                  <a:gd name="T20" fmla="*/ 2291 w 2870"/>
                  <a:gd name="T21" fmla="*/ 1848 h 2644"/>
                  <a:gd name="T22" fmla="*/ 2290 w 2870"/>
                  <a:gd name="T23" fmla="*/ 1948 h 2644"/>
                  <a:gd name="T24" fmla="*/ 2249 w 2870"/>
                  <a:gd name="T25" fmla="*/ 2014 h 2644"/>
                  <a:gd name="T26" fmla="*/ 2174 w 2870"/>
                  <a:gd name="T27" fmla="*/ 2040 h 2644"/>
                  <a:gd name="T28" fmla="*/ 1346 w 2870"/>
                  <a:gd name="T29" fmla="*/ 2035 h 2644"/>
                  <a:gd name="T30" fmla="*/ 1331 w 2870"/>
                  <a:gd name="T31" fmla="*/ 2213 h 2644"/>
                  <a:gd name="T32" fmla="*/ 1291 w 2870"/>
                  <a:gd name="T33" fmla="*/ 2317 h 2644"/>
                  <a:gd name="T34" fmla="*/ 1206 w 2870"/>
                  <a:gd name="T35" fmla="*/ 2386 h 2644"/>
                  <a:gd name="T36" fmla="*/ 1194 w 2870"/>
                  <a:gd name="T37" fmla="*/ 2517 h 2644"/>
                  <a:gd name="T38" fmla="*/ 1138 w 2870"/>
                  <a:gd name="T39" fmla="*/ 2598 h 2644"/>
                  <a:gd name="T40" fmla="*/ 1047 w 2870"/>
                  <a:gd name="T41" fmla="*/ 2640 h 2644"/>
                  <a:gd name="T42" fmla="*/ 311 w 2870"/>
                  <a:gd name="T43" fmla="*/ 2640 h 2644"/>
                  <a:gd name="T44" fmla="*/ 220 w 2870"/>
                  <a:gd name="T45" fmla="*/ 2598 h 2644"/>
                  <a:gd name="T46" fmla="*/ 163 w 2870"/>
                  <a:gd name="T47" fmla="*/ 2517 h 2644"/>
                  <a:gd name="T48" fmla="*/ 151 w 2870"/>
                  <a:gd name="T49" fmla="*/ 2386 h 2644"/>
                  <a:gd name="T50" fmla="*/ 66 w 2870"/>
                  <a:gd name="T51" fmla="*/ 2317 h 2644"/>
                  <a:gd name="T52" fmla="*/ 26 w 2870"/>
                  <a:gd name="T53" fmla="*/ 2213 h 2644"/>
                  <a:gd name="T54" fmla="*/ 7 w 2870"/>
                  <a:gd name="T55" fmla="*/ 1966 h 2644"/>
                  <a:gd name="T56" fmla="*/ 0 w 2870"/>
                  <a:gd name="T57" fmla="*/ 1752 h 2644"/>
                  <a:gd name="T58" fmla="*/ 5 w 2870"/>
                  <a:gd name="T59" fmla="*/ 1538 h 2644"/>
                  <a:gd name="T60" fmla="*/ 20 w 2870"/>
                  <a:gd name="T61" fmla="*/ 1292 h 2644"/>
                  <a:gd name="T62" fmla="*/ 58 w 2870"/>
                  <a:gd name="T63" fmla="*/ 1172 h 2644"/>
                  <a:gd name="T64" fmla="*/ 140 w 2870"/>
                  <a:gd name="T65" fmla="*/ 1078 h 2644"/>
                  <a:gd name="T66" fmla="*/ 253 w 2870"/>
                  <a:gd name="T67" fmla="*/ 1026 h 2644"/>
                  <a:gd name="T68" fmla="*/ 378 w 2870"/>
                  <a:gd name="T69" fmla="*/ 1014 h 2644"/>
                  <a:gd name="T70" fmla="*/ 295 w 2870"/>
                  <a:gd name="T71" fmla="*/ 883 h 2644"/>
                  <a:gd name="T72" fmla="*/ 263 w 2870"/>
                  <a:gd name="T73" fmla="*/ 725 h 2644"/>
                  <a:gd name="T74" fmla="*/ 296 w 2870"/>
                  <a:gd name="T75" fmla="*/ 563 h 2644"/>
                  <a:gd name="T76" fmla="*/ 387 w 2870"/>
                  <a:gd name="T77" fmla="*/ 430 h 2644"/>
                  <a:gd name="T78" fmla="*/ 520 w 2870"/>
                  <a:gd name="T79" fmla="*/ 339 h 2644"/>
                  <a:gd name="T80" fmla="*/ 682 w 2870"/>
                  <a:gd name="T81" fmla="*/ 305 h 2644"/>
                  <a:gd name="T82" fmla="*/ 696 w 2870"/>
                  <a:gd name="T83" fmla="*/ 136 h 2644"/>
                  <a:gd name="T84" fmla="*/ 762 w 2870"/>
                  <a:gd name="T85" fmla="*/ 50 h 2644"/>
                  <a:gd name="T86" fmla="*/ 863 w 2870"/>
                  <a:gd name="T87" fmla="*/ 4 h 2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70" h="2644">
                    <a:moveTo>
                      <a:pt x="903" y="0"/>
                    </a:moveTo>
                    <a:lnTo>
                      <a:pt x="2649" y="0"/>
                    </a:lnTo>
                    <a:lnTo>
                      <a:pt x="2689" y="4"/>
                    </a:lnTo>
                    <a:lnTo>
                      <a:pt x="2726" y="14"/>
                    </a:lnTo>
                    <a:lnTo>
                      <a:pt x="2760" y="29"/>
                    </a:lnTo>
                    <a:lnTo>
                      <a:pt x="2792" y="50"/>
                    </a:lnTo>
                    <a:lnTo>
                      <a:pt x="2818" y="75"/>
                    </a:lnTo>
                    <a:lnTo>
                      <a:pt x="2840" y="104"/>
                    </a:lnTo>
                    <a:lnTo>
                      <a:pt x="2856" y="136"/>
                    </a:lnTo>
                    <a:lnTo>
                      <a:pt x="2867" y="171"/>
                    </a:lnTo>
                    <a:lnTo>
                      <a:pt x="2870" y="208"/>
                    </a:lnTo>
                    <a:lnTo>
                      <a:pt x="2870" y="1437"/>
                    </a:lnTo>
                    <a:lnTo>
                      <a:pt x="2867" y="1474"/>
                    </a:lnTo>
                    <a:lnTo>
                      <a:pt x="2856" y="1509"/>
                    </a:lnTo>
                    <a:lnTo>
                      <a:pt x="2840" y="1541"/>
                    </a:lnTo>
                    <a:lnTo>
                      <a:pt x="2818" y="1570"/>
                    </a:lnTo>
                    <a:lnTo>
                      <a:pt x="2792" y="1595"/>
                    </a:lnTo>
                    <a:lnTo>
                      <a:pt x="2760" y="1616"/>
                    </a:lnTo>
                    <a:lnTo>
                      <a:pt x="2726" y="1632"/>
                    </a:lnTo>
                    <a:lnTo>
                      <a:pt x="2689" y="1641"/>
                    </a:lnTo>
                    <a:lnTo>
                      <a:pt x="2649" y="1644"/>
                    </a:lnTo>
                    <a:lnTo>
                      <a:pt x="2102" y="1644"/>
                    </a:lnTo>
                    <a:lnTo>
                      <a:pt x="2102" y="1651"/>
                    </a:lnTo>
                    <a:lnTo>
                      <a:pt x="2102" y="1687"/>
                    </a:lnTo>
                    <a:lnTo>
                      <a:pt x="2112" y="1687"/>
                    </a:lnTo>
                    <a:lnTo>
                      <a:pt x="2145" y="1691"/>
                    </a:lnTo>
                    <a:lnTo>
                      <a:pt x="2175" y="1699"/>
                    </a:lnTo>
                    <a:lnTo>
                      <a:pt x="2204" y="1714"/>
                    </a:lnTo>
                    <a:lnTo>
                      <a:pt x="2229" y="1733"/>
                    </a:lnTo>
                    <a:lnTo>
                      <a:pt x="2251" y="1757"/>
                    </a:lnTo>
                    <a:lnTo>
                      <a:pt x="2269" y="1784"/>
                    </a:lnTo>
                    <a:lnTo>
                      <a:pt x="2283" y="1814"/>
                    </a:lnTo>
                    <a:lnTo>
                      <a:pt x="2291" y="1848"/>
                    </a:lnTo>
                    <a:lnTo>
                      <a:pt x="2293" y="1883"/>
                    </a:lnTo>
                    <a:lnTo>
                      <a:pt x="2293" y="1921"/>
                    </a:lnTo>
                    <a:lnTo>
                      <a:pt x="2290" y="1948"/>
                    </a:lnTo>
                    <a:lnTo>
                      <a:pt x="2281" y="1972"/>
                    </a:lnTo>
                    <a:lnTo>
                      <a:pt x="2267" y="1995"/>
                    </a:lnTo>
                    <a:lnTo>
                      <a:pt x="2249" y="2014"/>
                    </a:lnTo>
                    <a:lnTo>
                      <a:pt x="2227" y="2028"/>
                    </a:lnTo>
                    <a:lnTo>
                      <a:pt x="2202" y="2037"/>
                    </a:lnTo>
                    <a:lnTo>
                      <a:pt x="2174" y="2040"/>
                    </a:lnTo>
                    <a:lnTo>
                      <a:pt x="1378" y="2040"/>
                    </a:lnTo>
                    <a:lnTo>
                      <a:pt x="1362" y="2039"/>
                    </a:lnTo>
                    <a:lnTo>
                      <a:pt x="1346" y="2035"/>
                    </a:lnTo>
                    <a:lnTo>
                      <a:pt x="1342" y="2091"/>
                    </a:lnTo>
                    <a:lnTo>
                      <a:pt x="1337" y="2150"/>
                    </a:lnTo>
                    <a:lnTo>
                      <a:pt x="1331" y="2213"/>
                    </a:lnTo>
                    <a:lnTo>
                      <a:pt x="1324" y="2251"/>
                    </a:lnTo>
                    <a:lnTo>
                      <a:pt x="1310" y="2286"/>
                    </a:lnTo>
                    <a:lnTo>
                      <a:pt x="1291" y="2317"/>
                    </a:lnTo>
                    <a:lnTo>
                      <a:pt x="1268" y="2345"/>
                    </a:lnTo>
                    <a:lnTo>
                      <a:pt x="1239" y="2368"/>
                    </a:lnTo>
                    <a:lnTo>
                      <a:pt x="1206" y="2386"/>
                    </a:lnTo>
                    <a:lnTo>
                      <a:pt x="1206" y="2449"/>
                    </a:lnTo>
                    <a:lnTo>
                      <a:pt x="1204" y="2483"/>
                    </a:lnTo>
                    <a:lnTo>
                      <a:pt x="1194" y="2517"/>
                    </a:lnTo>
                    <a:lnTo>
                      <a:pt x="1180" y="2547"/>
                    </a:lnTo>
                    <a:lnTo>
                      <a:pt x="1161" y="2573"/>
                    </a:lnTo>
                    <a:lnTo>
                      <a:pt x="1138" y="2598"/>
                    </a:lnTo>
                    <a:lnTo>
                      <a:pt x="1111" y="2617"/>
                    </a:lnTo>
                    <a:lnTo>
                      <a:pt x="1080" y="2631"/>
                    </a:lnTo>
                    <a:lnTo>
                      <a:pt x="1047" y="2640"/>
                    </a:lnTo>
                    <a:lnTo>
                      <a:pt x="1012" y="2644"/>
                    </a:lnTo>
                    <a:lnTo>
                      <a:pt x="346" y="2644"/>
                    </a:lnTo>
                    <a:lnTo>
                      <a:pt x="311" y="2640"/>
                    </a:lnTo>
                    <a:lnTo>
                      <a:pt x="278" y="2631"/>
                    </a:lnTo>
                    <a:lnTo>
                      <a:pt x="248" y="2617"/>
                    </a:lnTo>
                    <a:lnTo>
                      <a:pt x="220" y="2598"/>
                    </a:lnTo>
                    <a:lnTo>
                      <a:pt x="197" y="2573"/>
                    </a:lnTo>
                    <a:lnTo>
                      <a:pt x="178" y="2547"/>
                    </a:lnTo>
                    <a:lnTo>
                      <a:pt x="163" y="2517"/>
                    </a:lnTo>
                    <a:lnTo>
                      <a:pt x="155" y="2483"/>
                    </a:lnTo>
                    <a:lnTo>
                      <a:pt x="151" y="2449"/>
                    </a:lnTo>
                    <a:lnTo>
                      <a:pt x="151" y="2386"/>
                    </a:lnTo>
                    <a:lnTo>
                      <a:pt x="118" y="2368"/>
                    </a:lnTo>
                    <a:lnTo>
                      <a:pt x="90" y="2345"/>
                    </a:lnTo>
                    <a:lnTo>
                      <a:pt x="66" y="2317"/>
                    </a:lnTo>
                    <a:lnTo>
                      <a:pt x="47" y="2286"/>
                    </a:lnTo>
                    <a:lnTo>
                      <a:pt x="34" y="2251"/>
                    </a:lnTo>
                    <a:lnTo>
                      <a:pt x="26" y="2213"/>
                    </a:lnTo>
                    <a:lnTo>
                      <a:pt x="19" y="2126"/>
                    </a:lnTo>
                    <a:lnTo>
                      <a:pt x="12" y="2044"/>
                    </a:lnTo>
                    <a:lnTo>
                      <a:pt x="7" y="1966"/>
                    </a:lnTo>
                    <a:lnTo>
                      <a:pt x="3" y="1893"/>
                    </a:lnTo>
                    <a:lnTo>
                      <a:pt x="1" y="1823"/>
                    </a:lnTo>
                    <a:lnTo>
                      <a:pt x="0" y="1752"/>
                    </a:lnTo>
                    <a:lnTo>
                      <a:pt x="0" y="1684"/>
                    </a:lnTo>
                    <a:lnTo>
                      <a:pt x="1" y="1612"/>
                    </a:lnTo>
                    <a:lnTo>
                      <a:pt x="5" y="1538"/>
                    </a:lnTo>
                    <a:lnTo>
                      <a:pt x="8" y="1462"/>
                    </a:lnTo>
                    <a:lnTo>
                      <a:pt x="13" y="1380"/>
                    </a:lnTo>
                    <a:lnTo>
                      <a:pt x="20" y="1292"/>
                    </a:lnTo>
                    <a:lnTo>
                      <a:pt x="26" y="1249"/>
                    </a:lnTo>
                    <a:lnTo>
                      <a:pt x="40" y="1210"/>
                    </a:lnTo>
                    <a:lnTo>
                      <a:pt x="58" y="1172"/>
                    </a:lnTo>
                    <a:lnTo>
                      <a:pt x="81" y="1137"/>
                    </a:lnTo>
                    <a:lnTo>
                      <a:pt x="109" y="1106"/>
                    </a:lnTo>
                    <a:lnTo>
                      <a:pt x="140" y="1078"/>
                    </a:lnTo>
                    <a:lnTo>
                      <a:pt x="175" y="1056"/>
                    </a:lnTo>
                    <a:lnTo>
                      <a:pt x="213" y="1038"/>
                    </a:lnTo>
                    <a:lnTo>
                      <a:pt x="253" y="1026"/>
                    </a:lnTo>
                    <a:lnTo>
                      <a:pt x="295" y="1020"/>
                    </a:lnTo>
                    <a:lnTo>
                      <a:pt x="338" y="1016"/>
                    </a:lnTo>
                    <a:lnTo>
                      <a:pt x="378" y="1014"/>
                    </a:lnTo>
                    <a:lnTo>
                      <a:pt x="346" y="974"/>
                    </a:lnTo>
                    <a:lnTo>
                      <a:pt x="317" y="930"/>
                    </a:lnTo>
                    <a:lnTo>
                      <a:pt x="295" y="883"/>
                    </a:lnTo>
                    <a:lnTo>
                      <a:pt x="278" y="832"/>
                    </a:lnTo>
                    <a:lnTo>
                      <a:pt x="267" y="780"/>
                    </a:lnTo>
                    <a:lnTo>
                      <a:pt x="263" y="725"/>
                    </a:lnTo>
                    <a:lnTo>
                      <a:pt x="267" y="669"/>
                    </a:lnTo>
                    <a:lnTo>
                      <a:pt x="279" y="613"/>
                    </a:lnTo>
                    <a:lnTo>
                      <a:pt x="296" y="563"/>
                    </a:lnTo>
                    <a:lnTo>
                      <a:pt x="321" y="514"/>
                    </a:lnTo>
                    <a:lnTo>
                      <a:pt x="350" y="470"/>
                    </a:lnTo>
                    <a:lnTo>
                      <a:pt x="387" y="430"/>
                    </a:lnTo>
                    <a:lnTo>
                      <a:pt x="427" y="393"/>
                    </a:lnTo>
                    <a:lnTo>
                      <a:pt x="471" y="363"/>
                    </a:lnTo>
                    <a:lnTo>
                      <a:pt x="520" y="339"/>
                    </a:lnTo>
                    <a:lnTo>
                      <a:pt x="571" y="321"/>
                    </a:lnTo>
                    <a:lnTo>
                      <a:pt x="625" y="310"/>
                    </a:lnTo>
                    <a:lnTo>
                      <a:pt x="682" y="305"/>
                    </a:lnTo>
                    <a:lnTo>
                      <a:pt x="682" y="208"/>
                    </a:lnTo>
                    <a:lnTo>
                      <a:pt x="685" y="171"/>
                    </a:lnTo>
                    <a:lnTo>
                      <a:pt x="696" y="136"/>
                    </a:lnTo>
                    <a:lnTo>
                      <a:pt x="712" y="104"/>
                    </a:lnTo>
                    <a:lnTo>
                      <a:pt x="734" y="75"/>
                    </a:lnTo>
                    <a:lnTo>
                      <a:pt x="762" y="50"/>
                    </a:lnTo>
                    <a:lnTo>
                      <a:pt x="792" y="29"/>
                    </a:lnTo>
                    <a:lnTo>
                      <a:pt x="827" y="14"/>
                    </a:lnTo>
                    <a:lnTo>
                      <a:pt x="863" y="4"/>
                    </a:lnTo>
                    <a:lnTo>
                      <a:pt x="903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368" name="Freeform 367"/>
              <p:cNvSpPr>
                <a:spLocks noEditPoints="1"/>
              </p:cNvSpPr>
              <p:nvPr/>
            </p:nvSpPr>
            <p:spPr bwMode="auto">
              <a:xfrm>
                <a:off x="7998965" y="2412239"/>
                <a:ext cx="455108" cy="420098"/>
              </a:xfrm>
              <a:custGeom>
                <a:avLst/>
                <a:gdLst>
                  <a:gd name="T0" fmla="*/ 771 w 1949"/>
                  <a:gd name="T1" fmla="*/ 1531 h 1801"/>
                  <a:gd name="T2" fmla="*/ 1182 w 1949"/>
                  <a:gd name="T3" fmla="*/ 1531 h 1801"/>
                  <a:gd name="T4" fmla="*/ 1182 w 1949"/>
                  <a:gd name="T5" fmla="*/ 1687 h 1801"/>
                  <a:gd name="T6" fmla="*/ 1311 w 1949"/>
                  <a:gd name="T7" fmla="*/ 1687 h 1801"/>
                  <a:gd name="T8" fmla="*/ 1330 w 1949"/>
                  <a:gd name="T9" fmla="*/ 1692 h 1801"/>
                  <a:gd name="T10" fmla="*/ 1347 w 1949"/>
                  <a:gd name="T11" fmla="*/ 1701 h 1801"/>
                  <a:gd name="T12" fmla="*/ 1361 w 1949"/>
                  <a:gd name="T13" fmla="*/ 1718 h 1801"/>
                  <a:gd name="T14" fmla="*/ 1369 w 1949"/>
                  <a:gd name="T15" fmla="*/ 1739 h 1801"/>
                  <a:gd name="T16" fmla="*/ 1373 w 1949"/>
                  <a:gd name="T17" fmla="*/ 1763 h 1801"/>
                  <a:gd name="T18" fmla="*/ 1373 w 1949"/>
                  <a:gd name="T19" fmla="*/ 1801 h 1801"/>
                  <a:gd name="T20" fmla="*/ 577 w 1949"/>
                  <a:gd name="T21" fmla="*/ 1801 h 1801"/>
                  <a:gd name="T22" fmla="*/ 577 w 1949"/>
                  <a:gd name="T23" fmla="*/ 1763 h 1801"/>
                  <a:gd name="T24" fmla="*/ 581 w 1949"/>
                  <a:gd name="T25" fmla="*/ 1739 h 1801"/>
                  <a:gd name="T26" fmla="*/ 589 w 1949"/>
                  <a:gd name="T27" fmla="*/ 1718 h 1801"/>
                  <a:gd name="T28" fmla="*/ 603 w 1949"/>
                  <a:gd name="T29" fmla="*/ 1701 h 1801"/>
                  <a:gd name="T30" fmla="*/ 619 w 1949"/>
                  <a:gd name="T31" fmla="*/ 1692 h 1801"/>
                  <a:gd name="T32" fmla="*/ 639 w 1949"/>
                  <a:gd name="T33" fmla="*/ 1687 h 1801"/>
                  <a:gd name="T34" fmla="*/ 771 w 1949"/>
                  <a:gd name="T35" fmla="*/ 1687 h 1801"/>
                  <a:gd name="T36" fmla="*/ 771 w 1949"/>
                  <a:gd name="T37" fmla="*/ 1531 h 1801"/>
                  <a:gd name="T38" fmla="*/ 102 w 1949"/>
                  <a:gd name="T39" fmla="*/ 0 h 1801"/>
                  <a:gd name="T40" fmla="*/ 1848 w 1949"/>
                  <a:gd name="T41" fmla="*/ 0 h 1801"/>
                  <a:gd name="T42" fmla="*/ 1875 w 1949"/>
                  <a:gd name="T43" fmla="*/ 4 h 1801"/>
                  <a:gd name="T44" fmla="*/ 1899 w 1949"/>
                  <a:gd name="T45" fmla="*/ 12 h 1801"/>
                  <a:gd name="T46" fmla="*/ 1919 w 1949"/>
                  <a:gd name="T47" fmla="*/ 27 h 1801"/>
                  <a:gd name="T48" fmla="*/ 1935 w 1949"/>
                  <a:gd name="T49" fmla="*/ 44 h 1801"/>
                  <a:gd name="T50" fmla="*/ 1946 w 1949"/>
                  <a:gd name="T51" fmla="*/ 65 h 1801"/>
                  <a:gd name="T52" fmla="*/ 1949 w 1949"/>
                  <a:gd name="T53" fmla="*/ 88 h 1801"/>
                  <a:gd name="T54" fmla="*/ 1949 w 1949"/>
                  <a:gd name="T55" fmla="*/ 1317 h 1801"/>
                  <a:gd name="T56" fmla="*/ 1946 w 1949"/>
                  <a:gd name="T57" fmla="*/ 1340 h 1801"/>
                  <a:gd name="T58" fmla="*/ 1935 w 1949"/>
                  <a:gd name="T59" fmla="*/ 1360 h 1801"/>
                  <a:gd name="T60" fmla="*/ 1919 w 1949"/>
                  <a:gd name="T61" fmla="*/ 1379 h 1801"/>
                  <a:gd name="T62" fmla="*/ 1899 w 1949"/>
                  <a:gd name="T63" fmla="*/ 1393 h 1801"/>
                  <a:gd name="T64" fmla="*/ 1875 w 1949"/>
                  <a:gd name="T65" fmla="*/ 1402 h 1801"/>
                  <a:gd name="T66" fmla="*/ 1848 w 1949"/>
                  <a:gd name="T67" fmla="*/ 1404 h 1801"/>
                  <a:gd name="T68" fmla="*/ 552 w 1949"/>
                  <a:gd name="T69" fmla="*/ 1404 h 1801"/>
                  <a:gd name="T70" fmla="*/ 548 w 1949"/>
                  <a:gd name="T71" fmla="*/ 1331 h 1801"/>
                  <a:gd name="T72" fmla="*/ 543 w 1949"/>
                  <a:gd name="T73" fmla="*/ 1254 h 1801"/>
                  <a:gd name="T74" fmla="*/ 537 w 1949"/>
                  <a:gd name="T75" fmla="*/ 1172 h 1801"/>
                  <a:gd name="T76" fmla="*/ 536 w 1949"/>
                  <a:gd name="T77" fmla="*/ 1166 h 1801"/>
                  <a:gd name="T78" fmla="*/ 535 w 1949"/>
                  <a:gd name="T79" fmla="*/ 1160 h 1801"/>
                  <a:gd name="T80" fmla="*/ 1781 w 1949"/>
                  <a:gd name="T81" fmla="*/ 1160 h 1801"/>
                  <a:gd name="T82" fmla="*/ 1781 w 1949"/>
                  <a:gd name="T83" fmla="*/ 166 h 1801"/>
                  <a:gd name="T84" fmla="*/ 162 w 1949"/>
                  <a:gd name="T85" fmla="*/ 166 h 1801"/>
                  <a:gd name="T86" fmla="*/ 162 w 1949"/>
                  <a:gd name="T87" fmla="*/ 293 h 1801"/>
                  <a:gd name="T88" fmla="*/ 126 w 1949"/>
                  <a:gd name="T89" fmla="*/ 264 h 1801"/>
                  <a:gd name="T90" fmla="*/ 87 w 1949"/>
                  <a:gd name="T91" fmla="*/ 240 h 1801"/>
                  <a:gd name="T92" fmla="*/ 45 w 1949"/>
                  <a:gd name="T93" fmla="*/ 218 h 1801"/>
                  <a:gd name="T94" fmla="*/ 0 w 1949"/>
                  <a:gd name="T95" fmla="*/ 202 h 1801"/>
                  <a:gd name="T96" fmla="*/ 0 w 1949"/>
                  <a:gd name="T97" fmla="*/ 88 h 1801"/>
                  <a:gd name="T98" fmla="*/ 4 w 1949"/>
                  <a:gd name="T99" fmla="*/ 65 h 1801"/>
                  <a:gd name="T100" fmla="*/ 15 w 1949"/>
                  <a:gd name="T101" fmla="*/ 44 h 1801"/>
                  <a:gd name="T102" fmla="*/ 31 w 1949"/>
                  <a:gd name="T103" fmla="*/ 27 h 1801"/>
                  <a:gd name="T104" fmla="*/ 51 w 1949"/>
                  <a:gd name="T105" fmla="*/ 12 h 1801"/>
                  <a:gd name="T106" fmla="*/ 75 w 1949"/>
                  <a:gd name="T107" fmla="*/ 4 h 1801"/>
                  <a:gd name="T108" fmla="*/ 102 w 1949"/>
                  <a:gd name="T109" fmla="*/ 0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49" h="1801">
                    <a:moveTo>
                      <a:pt x="771" y="1531"/>
                    </a:moveTo>
                    <a:lnTo>
                      <a:pt x="1182" y="1531"/>
                    </a:lnTo>
                    <a:lnTo>
                      <a:pt x="1182" y="1687"/>
                    </a:lnTo>
                    <a:lnTo>
                      <a:pt x="1311" y="1687"/>
                    </a:lnTo>
                    <a:lnTo>
                      <a:pt x="1330" y="1692"/>
                    </a:lnTo>
                    <a:lnTo>
                      <a:pt x="1347" y="1701"/>
                    </a:lnTo>
                    <a:lnTo>
                      <a:pt x="1361" y="1718"/>
                    </a:lnTo>
                    <a:lnTo>
                      <a:pt x="1369" y="1739"/>
                    </a:lnTo>
                    <a:lnTo>
                      <a:pt x="1373" y="1763"/>
                    </a:lnTo>
                    <a:lnTo>
                      <a:pt x="1373" y="1801"/>
                    </a:lnTo>
                    <a:lnTo>
                      <a:pt x="577" y="1801"/>
                    </a:lnTo>
                    <a:lnTo>
                      <a:pt x="577" y="1763"/>
                    </a:lnTo>
                    <a:lnTo>
                      <a:pt x="581" y="1739"/>
                    </a:lnTo>
                    <a:lnTo>
                      <a:pt x="589" y="1718"/>
                    </a:lnTo>
                    <a:lnTo>
                      <a:pt x="603" y="1701"/>
                    </a:lnTo>
                    <a:lnTo>
                      <a:pt x="619" y="1692"/>
                    </a:lnTo>
                    <a:lnTo>
                      <a:pt x="639" y="1687"/>
                    </a:lnTo>
                    <a:lnTo>
                      <a:pt x="771" y="1687"/>
                    </a:lnTo>
                    <a:lnTo>
                      <a:pt x="771" y="1531"/>
                    </a:lnTo>
                    <a:close/>
                    <a:moveTo>
                      <a:pt x="102" y="0"/>
                    </a:moveTo>
                    <a:lnTo>
                      <a:pt x="1848" y="0"/>
                    </a:lnTo>
                    <a:lnTo>
                      <a:pt x="1875" y="4"/>
                    </a:lnTo>
                    <a:lnTo>
                      <a:pt x="1899" y="12"/>
                    </a:lnTo>
                    <a:lnTo>
                      <a:pt x="1919" y="27"/>
                    </a:lnTo>
                    <a:lnTo>
                      <a:pt x="1935" y="44"/>
                    </a:lnTo>
                    <a:lnTo>
                      <a:pt x="1946" y="65"/>
                    </a:lnTo>
                    <a:lnTo>
                      <a:pt x="1949" y="88"/>
                    </a:lnTo>
                    <a:lnTo>
                      <a:pt x="1949" y="1317"/>
                    </a:lnTo>
                    <a:lnTo>
                      <a:pt x="1946" y="1340"/>
                    </a:lnTo>
                    <a:lnTo>
                      <a:pt x="1935" y="1360"/>
                    </a:lnTo>
                    <a:lnTo>
                      <a:pt x="1919" y="1379"/>
                    </a:lnTo>
                    <a:lnTo>
                      <a:pt x="1899" y="1393"/>
                    </a:lnTo>
                    <a:lnTo>
                      <a:pt x="1875" y="1402"/>
                    </a:lnTo>
                    <a:lnTo>
                      <a:pt x="1848" y="1404"/>
                    </a:lnTo>
                    <a:lnTo>
                      <a:pt x="552" y="1404"/>
                    </a:lnTo>
                    <a:lnTo>
                      <a:pt x="548" y="1331"/>
                    </a:lnTo>
                    <a:lnTo>
                      <a:pt x="543" y="1254"/>
                    </a:lnTo>
                    <a:lnTo>
                      <a:pt x="537" y="1172"/>
                    </a:lnTo>
                    <a:lnTo>
                      <a:pt x="536" y="1166"/>
                    </a:lnTo>
                    <a:lnTo>
                      <a:pt x="535" y="1160"/>
                    </a:lnTo>
                    <a:lnTo>
                      <a:pt x="1781" y="1160"/>
                    </a:lnTo>
                    <a:lnTo>
                      <a:pt x="1781" y="166"/>
                    </a:lnTo>
                    <a:lnTo>
                      <a:pt x="162" y="166"/>
                    </a:lnTo>
                    <a:lnTo>
                      <a:pt x="162" y="293"/>
                    </a:lnTo>
                    <a:lnTo>
                      <a:pt x="126" y="264"/>
                    </a:lnTo>
                    <a:lnTo>
                      <a:pt x="87" y="240"/>
                    </a:lnTo>
                    <a:lnTo>
                      <a:pt x="45" y="218"/>
                    </a:lnTo>
                    <a:lnTo>
                      <a:pt x="0" y="202"/>
                    </a:lnTo>
                    <a:lnTo>
                      <a:pt x="0" y="88"/>
                    </a:lnTo>
                    <a:lnTo>
                      <a:pt x="4" y="65"/>
                    </a:lnTo>
                    <a:lnTo>
                      <a:pt x="15" y="44"/>
                    </a:lnTo>
                    <a:lnTo>
                      <a:pt x="31" y="27"/>
                    </a:lnTo>
                    <a:lnTo>
                      <a:pt x="51" y="12"/>
                    </a:lnTo>
                    <a:lnTo>
                      <a:pt x="75" y="4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E36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369" name="Freeform 368"/>
              <p:cNvSpPr>
                <a:spLocks noEditPoints="1"/>
              </p:cNvSpPr>
              <p:nvPr/>
            </p:nvSpPr>
            <p:spPr bwMode="auto">
              <a:xfrm>
                <a:off x="7840261" y="2483422"/>
                <a:ext cx="261395" cy="488947"/>
              </a:xfrm>
              <a:custGeom>
                <a:avLst/>
                <a:gdLst>
                  <a:gd name="T0" fmla="*/ 619 w 1118"/>
                  <a:gd name="T1" fmla="*/ 695 h 2099"/>
                  <a:gd name="T2" fmla="*/ 753 w 1118"/>
                  <a:gd name="T3" fmla="*/ 701 h 2099"/>
                  <a:gd name="T4" fmla="*/ 934 w 1118"/>
                  <a:gd name="T5" fmla="*/ 713 h 2099"/>
                  <a:gd name="T6" fmla="*/ 1032 w 1118"/>
                  <a:gd name="T7" fmla="*/ 754 h 2099"/>
                  <a:gd name="T8" fmla="*/ 1091 w 1118"/>
                  <a:gd name="T9" fmla="*/ 841 h 2099"/>
                  <a:gd name="T10" fmla="*/ 1111 w 1118"/>
                  <a:gd name="T11" fmla="*/ 1043 h 2099"/>
                  <a:gd name="T12" fmla="*/ 1118 w 1118"/>
                  <a:gd name="T13" fmla="*/ 1259 h 2099"/>
                  <a:gd name="T14" fmla="*/ 1114 w 1118"/>
                  <a:gd name="T15" fmla="*/ 1464 h 2099"/>
                  <a:gd name="T16" fmla="*/ 1100 w 1118"/>
                  <a:gd name="T17" fmla="*/ 1690 h 2099"/>
                  <a:gd name="T18" fmla="*/ 1073 w 1118"/>
                  <a:gd name="T19" fmla="*/ 1823 h 2099"/>
                  <a:gd name="T20" fmla="*/ 1009 w 1118"/>
                  <a:gd name="T21" fmla="*/ 1858 h 2099"/>
                  <a:gd name="T22" fmla="*/ 985 w 1118"/>
                  <a:gd name="T23" fmla="*/ 1863 h 2099"/>
                  <a:gd name="T24" fmla="*/ 976 w 1118"/>
                  <a:gd name="T25" fmla="*/ 1867 h 2099"/>
                  <a:gd name="T26" fmla="*/ 964 w 1118"/>
                  <a:gd name="T27" fmla="*/ 2043 h 2099"/>
                  <a:gd name="T28" fmla="*/ 931 w 1118"/>
                  <a:gd name="T29" fmla="*/ 2088 h 2099"/>
                  <a:gd name="T30" fmla="*/ 226 w 1118"/>
                  <a:gd name="T31" fmla="*/ 2099 h 2099"/>
                  <a:gd name="T32" fmla="*/ 172 w 1118"/>
                  <a:gd name="T33" fmla="*/ 2076 h 2099"/>
                  <a:gd name="T34" fmla="*/ 151 w 1118"/>
                  <a:gd name="T35" fmla="*/ 2024 h 2099"/>
                  <a:gd name="T36" fmla="*/ 136 w 1118"/>
                  <a:gd name="T37" fmla="*/ 1865 h 2099"/>
                  <a:gd name="T38" fmla="*/ 129 w 1118"/>
                  <a:gd name="T39" fmla="*/ 1862 h 2099"/>
                  <a:gd name="T40" fmla="*/ 84 w 1118"/>
                  <a:gd name="T41" fmla="*/ 1853 h 2099"/>
                  <a:gd name="T42" fmla="*/ 32 w 1118"/>
                  <a:gd name="T43" fmla="*/ 1801 h 2099"/>
                  <a:gd name="T44" fmla="*/ 12 w 1118"/>
                  <a:gd name="T45" fmla="*/ 1610 h 2099"/>
                  <a:gd name="T46" fmla="*/ 1 w 1118"/>
                  <a:gd name="T47" fmla="*/ 1394 h 2099"/>
                  <a:gd name="T48" fmla="*/ 1 w 1118"/>
                  <a:gd name="T49" fmla="*/ 1190 h 2099"/>
                  <a:gd name="T50" fmla="*/ 13 w 1118"/>
                  <a:gd name="T51" fmla="*/ 962 h 2099"/>
                  <a:gd name="T52" fmla="*/ 41 w 1118"/>
                  <a:gd name="T53" fmla="*/ 809 h 2099"/>
                  <a:gd name="T54" fmla="*/ 116 w 1118"/>
                  <a:gd name="T55" fmla="*/ 734 h 2099"/>
                  <a:gd name="T56" fmla="*/ 251 w 1118"/>
                  <a:gd name="T57" fmla="*/ 708 h 2099"/>
                  <a:gd name="T58" fmla="*/ 414 w 1118"/>
                  <a:gd name="T59" fmla="*/ 699 h 2099"/>
                  <a:gd name="T60" fmla="*/ 539 w 1118"/>
                  <a:gd name="T61" fmla="*/ 695 h 2099"/>
                  <a:gd name="T62" fmla="*/ 650 w 1118"/>
                  <a:gd name="T63" fmla="*/ 13 h 2099"/>
                  <a:gd name="T64" fmla="*/ 761 w 1118"/>
                  <a:gd name="T65" fmla="*/ 74 h 2099"/>
                  <a:gd name="T66" fmla="*/ 836 w 1118"/>
                  <a:gd name="T67" fmla="*/ 174 h 2099"/>
                  <a:gd name="T68" fmla="*/ 864 w 1118"/>
                  <a:gd name="T69" fmla="*/ 300 h 2099"/>
                  <a:gd name="T70" fmla="*/ 836 w 1118"/>
                  <a:gd name="T71" fmla="*/ 427 h 2099"/>
                  <a:gd name="T72" fmla="*/ 761 w 1118"/>
                  <a:gd name="T73" fmla="*/ 527 h 2099"/>
                  <a:gd name="T74" fmla="*/ 650 w 1118"/>
                  <a:gd name="T75" fmla="*/ 587 h 2099"/>
                  <a:gd name="T76" fmla="*/ 519 w 1118"/>
                  <a:gd name="T77" fmla="*/ 597 h 2099"/>
                  <a:gd name="T78" fmla="*/ 400 w 1118"/>
                  <a:gd name="T79" fmla="*/ 552 h 2099"/>
                  <a:gd name="T80" fmla="*/ 311 w 1118"/>
                  <a:gd name="T81" fmla="*/ 464 h 2099"/>
                  <a:gd name="T82" fmla="*/ 267 w 1118"/>
                  <a:gd name="T83" fmla="*/ 344 h 2099"/>
                  <a:gd name="T84" fmla="*/ 276 w 1118"/>
                  <a:gd name="T85" fmla="*/ 214 h 2099"/>
                  <a:gd name="T86" fmla="*/ 337 w 1118"/>
                  <a:gd name="T87" fmla="*/ 104 h 2099"/>
                  <a:gd name="T88" fmla="*/ 437 w 1118"/>
                  <a:gd name="T89" fmla="*/ 28 h 2099"/>
                  <a:gd name="T90" fmla="*/ 564 w 1118"/>
                  <a:gd name="T91" fmla="*/ 0 h 20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18" h="2099">
                    <a:moveTo>
                      <a:pt x="539" y="695"/>
                    </a:moveTo>
                    <a:lnTo>
                      <a:pt x="579" y="695"/>
                    </a:lnTo>
                    <a:lnTo>
                      <a:pt x="619" y="695"/>
                    </a:lnTo>
                    <a:lnTo>
                      <a:pt x="660" y="696"/>
                    </a:lnTo>
                    <a:lnTo>
                      <a:pt x="704" y="699"/>
                    </a:lnTo>
                    <a:lnTo>
                      <a:pt x="753" y="701"/>
                    </a:lnTo>
                    <a:lnTo>
                      <a:pt x="806" y="705"/>
                    </a:lnTo>
                    <a:lnTo>
                      <a:pt x="866" y="708"/>
                    </a:lnTo>
                    <a:lnTo>
                      <a:pt x="934" y="713"/>
                    </a:lnTo>
                    <a:lnTo>
                      <a:pt x="969" y="720"/>
                    </a:lnTo>
                    <a:lnTo>
                      <a:pt x="1002" y="734"/>
                    </a:lnTo>
                    <a:lnTo>
                      <a:pt x="1032" y="754"/>
                    </a:lnTo>
                    <a:lnTo>
                      <a:pt x="1057" y="780"/>
                    </a:lnTo>
                    <a:lnTo>
                      <a:pt x="1078" y="809"/>
                    </a:lnTo>
                    <a:lnTo>
                      <a:pt x="1091" y="841"/>
                    </a:lnTo>
                    <a:lnTo>
                      <a:pt x="1099" y="876"/>
                    </a:lnTo>
                    <a:lnTo>
                      <a:pt x="1105" y="962"/>
                    </a:lnTo>
                    <a:lnTo>
                      <a:pt x="1111" y="1043"/>
                    </a:lnTo>
                    <a:lnTo>
                      <a:pt x="1114" y="1118"/>
                    </a:lnTo>
                    <a:lnTo>
                      <a:pt x="1117" y="1190"/>
                    </a:lnTo>
                    <a:lnTo>
                      <a:pt x="1118" y="1259"/>
                    </a:lnTo>
                    <a:lnTo>
                      <a:pt x="1118" y="1326"/>
                    </a:lnTo>
                    <a:lnTo>
                      <a:pt x="1117" y="1394"/>
                    </a:lnTo>
                    <a:lnTo>
                      <a:pt x="1114" y="1464"/>
                    </a:lnTo>
                    <a:lnTo>
                      <a:pt x="1111" y="1535"/>
                    </a:lnTo>
                    <a:lnTo>
                      <a:pt x="1106" y="1610"/>
                    </a:lnTo>
                    <a:lnTo>
                      <a:pt x="1100" y="1690"/>
                    </a:lnTo>
                    <a:lnTo>
                      <a:pt x="1093" y="1777"/>
                    </a:lnTo>
                    <a:lnTo>
                      <a:pt x="1086" y="1801"/>
                    </a:lnTo>
                    <a:lnTo>
                      <a:pt x="1073" y="1823"/>
                    </a:lnTo>
                    <a:lnTo>
                      <a:pt x="1055" y="1840"/>
                    </a:lnTo>
                    <a:lnTo>
                      <a:pt x="1033" y="1853"/>
                    </a:lnTo>
                    <a:lnTo>
                      <a:pt x="1009" y="1858"/>
                    </a:lnTo>
                    <a:lnTo>
                      <a:pt x="996" y="1861"/>
                    </a:lnTo>
                    <a:lnTo>
                      <a:pt x="989" y="1862"/>
                    </a:lnTo>
                    <a:lnTo>
                      <a:pt x="985" y="1863"/>
                    </a:lnTo>
                    <a:lnTo>
                      <a:pt x="984" y="1864"/>
                    </a:lnTo>
                    <a:lnTo>
                      <a:pt x="981" y="1865"/>
                    </a:lnTo>
                    <a:lnTo>
                      <a:pt x="976" y="1867"/>
                    </a:lnTo>
                    <a:lnTo>
                      <a:pt x="967" y="1868"/>
                    </a:lnTo>
                    <a:lnTo>
                      <a:pt x="967" y="2024"/>
                    </a:lnTo>
                    <a:lnTo>
                      <a:pt x="964" y="2043"/>
                    </a:lnTo>
                    <a:lnTo>
                      <a:pt x="957" y="2061"/>
                    </a:lnTo>
                    <a:lnTo>
                      <a:pt x="945" y="2076"/>
                    </a:lnTo>
                    <a:lnTo>
                      <a:pt x="931" y="2088"/>
                    </a:lnTo>
                    <a:lnTo>
                      <a:pt x="912" y="2095"/>
                    </a:lnTo>
                    <a:lnTo>
                      <a:pt x="892" y="2099"/>
                    </a:lnTo>
                    <a:lnTo>
                      <a:pt x="226" y="2099"/>
                    </a:lnTo>
                    <a:lnTo>
                      <a:pt x="206" y="2095"/>
                    </a:lnTo>
                    <a:lnTo>
                      <a:pt x="188" y="2088"/>
                    </a:lnTo>
                    <a:lnTo>
                      <a:pt x="172" y="2076"/>
                    </a:lnTo>
                    <a:lnTo>
                      <a:pt x="162" y="2061"/>
                    </a:lnTo>
                    <a:lnTo>
                      <a:pt x="153" y="2043"/>
                    </a:lnTo>
                    <a:lnTo>
                      <a:pt x="151" y="2024"/>
                    </a:lnTo>
                    <a:lnTo>
                      <a:pt x="151" y="1868"/>
                    </a:lnTo>
                    <a:lnTo>
                      <a:pt x="141" y="1867"/>
                    </a:lnTo>
                    <a:lnTo>
                      <a:pt x="136" y="1865"/>
                    </a:lnTo>
                    <a:lnTo>
                      <a:pt x="135" y="1864"/>
                    </a:lnTo>
                    <a:lnTo>
                      <a:pt x="133" y="1863"/>
                    </a:lnTo>
                    <a:lnTo>
                      <a:pt x="129" y="1862"/>
                    </a:lnTo>
                    <a:lnTo>
                      <a:pt x="122" y="1861"/>
                    </a:lnTo>
                    <a:lnTo>
                      <a:pt x="108" y="1858"/>
                    </a:lnTo>
                    <a:lnTo>
                      <a:pt x="84" y="1853"/>
                    </a:lnTo>
                    <a:lnTo>
                      <a:pt x="62" y="1840"/>
                    </a:lnTo>
                    <a:lnTo>
                      <a:pt x="44" y="1823"/>
                    </a:lnTo>
                    <a:lnTo>
                      <a:pt x="32" y="1801"/>
                    </a:lnTo>
                    <a:lnTo>
                      <a:pt x="26" y="1777"/>
                    </a:lnTo>
                    <a:lnTo>
                      <a:pt x="18" y="1690"/>
                    </a:lnTo>
                    <a:lnTo>
                      <a:pt x="12" y="1610"/>
                    </a:lnTo>
                    <a:lnTo>
                      <a:pt x="7" y="1535"/>
                    </a:lnTo>
                    <a:lnTo>
                      <a:pt x="3" y="1464"/>
                    </a:lnTo>
                    <a:lnTo>
                      <a:pt x="1" y="1394"/>
                    </a:lnTo>
                    <a:lnTo>
                      <a:pt x="0" y="1326"/>
                    </a:lnTo>
                    <a:lnTo>
                      <a:pt x="0" y="1259"/>
                    </a:lnTo>
                    <a:lnTo>
                      <a:pt x="1" y="1190"/>
                    </a:lnTo>
                    <a:lnTo>
                      <a:pt x="4" y="1118"/>
                    </a:lnTo>
                    <a:lnTo>
                      <a:pt x="8" y="1043"/>
                    </a:lnTo>
                    <a:lnTo>
                      <a:pt x="13" y="962"/>
                    </a:lnTo>
                    <a:lnTo>
                      <a:pt x="19" y="876"/>
                    </a:lnTo>
                    <a:lnTo>
                      <a:pt x="26" y="841"/>
                    </a:lnTo>
                    <a:lnTo>
                      <a:pt x="41" y="809"/>
                    </a:lnTo>
                    <a:lnTo>
                      <a:pt x="60" y="780"/>
                    </a:lnTo>
                    <a:lnTo>
                      <a:pt x="87" y="754"/>
                    </a:lnTo>
                    <a:lnTo>
                      <a:pt x="116" y="734"/>
                    </a:lnTo>
                    <a:lnTo>
                      <a:pt x="148" y="720"/>
                    </a:lnTo>
                    <a:lnTo>
                      <a:pt x="183" y="713"/>
                    </a:lnTo>
                    <a:lnTo>
                      <a:pt x="251" y="708"/>
                    </a:lnTo>
                    <a:lnTo>
                      <a:pt x="311" y="705"/>
                    </a:lnTo>
                    <a:lnTo>
                      <a:pt x="366" y="701"/>
                    </a:lnTo>
                    <a:lnTo>
                      <a:pt x="414" y="699"/>
                    </a:lnTo>
                    <a:lnTo>
                      <a:pt x="458" y="696"/>
                    </a:lnTo>
                    <a:lnTo>
                      <a:pt x="500" y="695"/>
                    </a:lnTo>
                    <a:lnTo>
                      <a:pt x="539" y="695"/>
                    </a:lnTo>
                    <a:close/>
                    <a:moveTo>
                      <a:pt x="564" y="0"/>
                    </a:moveTo>
                    <a:lnTo>
                      <a:pt x="609" y="3"/>
                    </a:lnTo>
                    <a:lnTo>
                      <a:pt x="650" y="13"/>
                    </a:lnTo>
                    <a:lnTo>
                      <a:pt x="690" y="28"/>
                    </a:lnTo>
                    <a:lnTo>
                      <a:pt x="727" y="48"/>
                    </a:lnTo>
                    <a:lnTo>
                      <a:pt x="761" y="74"/>
                    </a:lnTo>
                    <a:lnTo>
                      <a:pt x="790" y="104"/>
                    </a:lnTo>
                    <a:lnTo>
                      <a:pt x="816" y="136"/>
                    </a:lnTo>
                    <a:lnTo>
                      <a:pt x="836" y="174"/>
                    </a:lnTo>
                    <a:lnTo>
                      <a:pt x="852" y="214"/>
                    </a:lnTo>
                    <a:lnTo>
                      <a:pt x="860" y="256"/>
                    </a:lnTo>
                    <a:lnTo>
                      <a:pt x="864" y="300"/>
                    </a:lnTo>
                    <a:lnTo>
                      <a:pt x="860" y="344"/>
                    </a:lnTo>
                    <a:lnTo>
                      <a:pt x="852" y="387"/>
                    </a:lnTo>
                    <a:lnTo>
                      <a:pt x="836" y="427"/>
                    </a:lnTo>
                    <a:lnTo>
                      <a:pt x="816" y="464"/>
                    </a:lnTo>
                    <a:lnTo>
                      <a:pt x="790" y="497"/>
                    </a:lnTo>
                    <a:lnTo>
                      <a:pt x="761" y="527"/>
                    </a:lnTo>
                    <a:lnTo>
                      <a:pt x="727" y="552"/>
                    </a:lnTo>
                    <a:lnTo>
                      <a:pt x="690" y="573"/>
                    </a:lnTo>
                    <a:lnTo>
                      <a:pt x="650" y="587"/>
                    </a:lnTo>
                    <a:lnTo>
                      <a:pt x="609" y="597"/>
                    </a:lnTo>
                    <a:lnTo>
                      <a:pt x="564" y="601"/>
                    </a:lnTo>
                    <a:lnTo>
                      <a:pt x="519" y="597"/>
                    </a:lnTo>
                    <a:lnTo>
                      <a:pt x="477" y="587"/>
                    </a:lnTo>
                    <a:lnTo>
                      <a:pt x="437" y="573"/>
                    </a:lnTo>
                    <a:lnTo>
                      <a:pt x="400" y="552"/>
                    </a:lnTo>
                    <a:lnTo>
                      <a:pt x="367" y="527"/>
                    </a:lnTo>
                    <a:lnTo>
                      <a:pt x="337" y="497"/>
                    </a:lnTo>
                    <a:lnTo>
                      <a:pt x="311" y="464"/>
                    </a:lnTo>
                    <a:lnTo>
                      <a:pt x="291" y="427"/>
                    </a:lnTo>
                    <a:lnTo>
                      <a:pt x="276" y="387"/>
                    </a:lnTo>
                    <a:lnTo>
                      <a:pt x="267" y="344"/>
                    </a:lnTo>
                    <a:lnTo>
                      <a:pt x="263" y="300"/>
                    </a:lnTo>
                    <a:lnTo>
                      <a:pt x="267" y="256"/>
                    </a:lnTo>
                    <a:lnTo>
                      <a:pt x="276" y="214"/>
                    </a:lnTo>
                    <a:lnTo>
                      <a:pt x="291" y="174"/>
                    </a:lnTo>
                    <a:lnTo>
                      <a:pt x="311" y="136"/>
                    </a:lnTo>
                    <a:lnTo>
                      <a:pt x="337" y="104"/>
                    </a:lnTo>
                    <a:lnTo>
                      <a:pt x="367" y="74"/>
                    </a:lnTo>
                    <a:lnTo>
                      <a:pt x="400" y="48"/>
                    </a:lnTo>
                    <a:lnTo>
                      <a:pt x="437" y="28"/>
                    </a:lnTo>
                    <a:lnTo>
                      <a:pt x="477" y="13"/>
                    </a:lnTo>
                    <a:lnTo>
                      <a:pt x="519" y="3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  <p:grpSp>
          <p:nvGrpSpPr>
            <p:cNvPr id="370" name="Group 369"/>
            <p:cNvGrpSpPr>
              <a:grpSpLocks noChangeAspect="1"/>
            </p:cNvGrpSpPr>
            <p:nvPr/>
          </p:nvGrpSpPr>
          <p:grpSpPr>
            <a:xfrm>
              <a:off x="3157030" y="3245743"/>
              <a:ext cx="633252" cy="498014"/>
              <a:chOff x="7676674" y="2374019"/>
              <a:chExt cx="825854" cy="649482"/>
            </a:xfrm>
          </p:grpSpPr>
          <p:sp>
            <p:nvSpPr>
              <p:cNvPr id="371" name="Freeform 370"/>
              <p:cNvSpPr>
                <a:spLocks/>
              </p:cNvSpPr>
              <p:nvPr/>
            </p:nvSpPr>
            <p:spPr bwMode="auto">
              <a:xfrm>
                <a:off x="7832703" y="2374019"/>
                <a:ext cx="669825" cy="616145"/>
              </a:xfrm>
              <a:custGeom>
                <a:avLst/>
                <a:gdLst>
                  <a:gd name="T0" fmla="*/ 2689 w 2870"/>
                  <a:gd name="T1" fmla="*/ 4 h 2644"/>
                  <a:gd name="T2" fmla="*/ 2792 w 2870"/>
                  <a:gd name="T3" fmla="*/ 50 h 2644"/>
                  <a:gd name="T4" fmla="*/ 2856 w 2870"/>
                  <a:gd name="T5" fmla="*/ 136 h 2644"/>
                  <a:gd name="T6" fmla="*/ 2870 w 2870"/>
                  <a:gd name="T7" fmla="*/ 1437 h 2644"/>
                  <a:gd name="T8" fmla="*/ 2840 w 2870"/>
                  <a:gd name="T9" fmla="*/ 1541 h 2644"/>
                  <a:gd name="T10" fmla="*/ 2760 w 2870"/>
                  <a:gd name="T11" fmla="*/ 1616 h 2644"/>
                  <a:gd name="T12" fmla="*/ 2649 w 2870"/>
                  <a:gd name="T13" fmla="*/ 1644 h 2644"/>
                  <a:gd name="T14" fmla="*/ 2102 w 2870"/>
                  <a:gd name="T15" fmla="*/ 1687 h 2644"/>
                  <a:gd name="T16" fmla="*/ 2175 w 2870"/>
                  <a:gd name="T17" fmla="*/ 1699 h 2644"/>
                  <a:gd name="T18" fmla="*/ 2251 w 2870"/>
                  <a:gd name="T19" fmla="*/ 1757 h 2644"/>
                  <a:gd name="T20" fmla="*/ 2291 w 2870"/>
                  <a:gd name="T21" fmla="*/ 1848 h 2644"/>
                  <a:gd name="T22" fmla="*/ 2290 w 2870"/>
                  <a:gd name="T23" fmla="*/ 1948 h 2644"/>
                  <a:gd name="T24" fmla="*/ 2249 w 2870"/>
                  <a:gd name="T25" fmla="*/ 2014 h 2644"/>
                  <a:gd name="T26" fmla="*/ 2174 w 2870"/>
                  <a:gd name="T27" fmla="*/ 2040 h 2644"/>
                  <a:gd name="T28" fmla="*/ 1346 w 2870"/>
                  <a:gd name="T29" fmla="*/ 2035 h 2644"/>
                  <a:gd name="T30" fmla="*/ 1331 w 2870"/>
                  <a:gd name="T31" fmla="*/ 2213 h 2644"/>
                  <a:gd name="T32" fmla="*/ 1291 w 2870"/>
                  <a:gd name="T33" fmla="*/ 2317 h 2644"/>
                  <a:gd name="T34" fmla="*/ 1206 w 2870"/>
                  <a:gd name="T35" fmla="*/ 2386 h 2644"/>
                  <a:gd name="T36" fmla="*/ 1194 w 2870"/>
                  <a:gd name="T37" fmla="*/ 2517 h 2644"/>
                  <a:gd name="T38" fmla="*/ 1138 w 2870"/>
                  <a:gd name="T39" fmla="*/ 2598 h 2644"/>
                  <a:gd name="T40" fmla="*/ 1047 w 2870"/>
                  <a:gd name="T41" fmla="*/ 2640 h 2644"/>
                  <a:gd name="T42" fmla="*/ 311 w 2870"/>
                  <a:gd name="T43" fmla="*/ 2640 h 2644"/>
                  <a:gd name="T44" fmla="*/ 220 w 2870"/>
                  <a:gd name="T45" fmla="*/ 2598 h 2644"/>
                  <a:gd name="T46" fmla="*/ 163 w 2870"/>
                  <a:gd name="T47" fmla="*/ 2517 h 2644"/>
                  <a:gd name="T48" fmla="*/ 151 w 2870"/>
                  <a:gd name="T49" fmla="*/ 2386 h 2644"/>
                  <a:gd name="T50" fmla="*/ 66 w 2870"/>
                  <a:gd name="T51" fmla="*/ 2317 h 2644"/>
                  <a:gd name="T52" fmla="*/ 26 w 2870"/>
                  <a:gd name="T53" fmla="*/ 2213 h 2644"/>
                  <a:gd name="T54" fmla="*/ 7 w 2870"/>
                  <a:gd name="T55" fmla="*/ 1966 h 2644"/>
                  <a:gd name="T56" fmla="*/ 0 w 2870"/>
                  <a:gd name="T57" fmla="*/ 1752 h 2644"/>
                  <a:gd name="T58" fmla="*/ 5 w 2870"/>
                  <a:gd name="T59" fmla="*/ 1538 h 2644"/>
                  <a:gd name="T60" fmla="*/ 20 w 2870"/>
                  <a:gd name="T61" fmla="*/ 1292 h 2644"/>
                  <a:gd name="T62" fmla="*/ 58 w 2870"/>
                  <a:gd name="T63" fmla="*/ 1172 h 2644"/>
                  <a:gd name="T64" fmla="*/ 140 w 2870"/>
                  <a:gd name="T65" fmla="*/ 1078 h 2644"/>
                  <a:gd name="T66" fmla="*/ 253 w 2870"/>
                  <a:gd name="T67" fmla="*/ 1026 h 2644"/>
                  <a:gd name="T68" fmla="*/ 378 w 2870"/>
                  <a:gd name="T69" fmla="*/ 1014 h 2644"/>
                  <a:gd name="T70" fmla="*/ 295 w 2870"/>
                  <a:gd name="T71" fmla="*/ 883 h 2644"/>
                  <a:gd name="T72" fmla="*/ 263 w 2870"/>
                  <a:gd name="T73" fmla="*/ 725 h 2644"/>
                  <a:gd name="T74" fmla="*/ 296 w 2870"/>
                  <a:gd name="T75" fmla="*/ 563 h 2644"/>
                  <a:gd name="T76" fmla="*/ 387 w 2870"/>
                  <a:gd name="T77" fmla="*/ 430 h 2644"/>
                  <a:gd name="T78" fmla="*/ 520 w 2870"/>
                  <a:gd name="T79" fmla="*/ 339 h 2644"/>
                  <a:gd name="T80" fmla="*/ 682 w 2870"/>
                  <a:gd name="T81" fmla="*/ 305 h 2644"/>
                  <a:gd name="T82" fmla="*/ 696 w 2870"/>
                  <a:gd name="T83" fmla="*/ 136 h 2644"/>
                  <a:gd name="T84" fmla="*/ 762 w 2870"/>
                  <a:gd name="T85" fmla="*/ 50 h 2644"/>
                  <a:gd name="T86" fmla="*/ 863 w 2870"/>
                  <a:gd name="T87" fmla="*/ 4 h 2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70" h="2644">
                    <a:moveTo>
                      <a:pt x="903" y="0"/>
                    </a:moveTo>
                    <a:lnTo>
                      <a:pt x="2649" y="0"/>
                    </a:lnTo>
                    <a:lnTo>
                      <a:pt x="2689" y="4"/>
                    </a:lnTo>
                    <a:lnTo>
                      <a:pt x="2726" y="14"/>
                    </a:lnTo>
                    <a:lnTo>
                      <a:pt x="2760" y="29"/>
                    </a:lnTo>
                    <a:lnTo>
                      <a:pt x="2792" y="50"/>
                    </a:lnTo>
                    <a:lnTo>
                      <a:pt x="2818" y="75"/>
                    </a:lnTo>
                    <a:lnTo>
                      <a:pt x="2840" y="104"/>
                    </a:lnTo>
                    <a:lnTo>
                      <a:pt x="2856" y="136"/>
                    </a:lnTo>
                    <a:lnTo>
                      <a:pt x="2867" y="171"/>
                    </a:lnTo>
                    <a:lnTo>
                      <a:pt x="2870" y="208"/>
                    </a:lnTo>
                    <a:lnTo>
                      <a:pt x="2870" y="1437"/>
                    </a:lnTo>
                    <a:lnTo>
                      <a:pt x="2867" y="1474"/>
                    </a:lnTo>
                    <a:lnTo>
                      <a:pt x="2856" y="1509"/>
                    </a:lnTo>
                    <a:lnTo>
                      <a:pt x="2840" y="1541"/>
                    </a:lnTo>
                    <a:lnTo>
                      <a:pt x="2818" y="1570"/>
                    </a:lnTo>
                    <a:lnTo>
                      <a:pt x="2792" y="1595"/>
                    </a:lnTo>
                    <a:lnTo>
                      <a:pt x="2760" y="1616"/>
                    </a:lnTo>
                    <a:lnTo>
                      <a:pt x="2726" y="1632"/>
                    </a:lnTo>
                    <a:lnTo>
                      <a:pt x="2689" y="1641"/>
                    </a:lnTo>
                    <a:lnTo>
                      <a:pt x="2649" y="1644"/>
                    </a:lnTo>
                    <a:lnTo>
                      <a:pt x="2102" y="1644"/>
                    </a:lnTo>
                    <a:lnTo>
                      <a:pt x="2102" y="1651"/>
                    </a:lnTo>
                    <a:lnTo>
                      <a:pt x="2102" y="1687"/>
                    </a:lnTo>
                    <a:lnTo>
                      <a:pt x="2112" y="1687"/>
                    </a:lnTo>
                    <a:lnTo>
                      <a:pt x="2145" y="1691"/>
                    </a:lnTo>
                    <a:lnTo>
                      <a:pt x="2175" y="1699"/>
                    </a:lnTo>
                    <a:lnTo>
                      <a:pt x="2204" y="1714"/>
                    </a:lnTo>
                    <a:lnTo>
                      <a:pt x="2229" y="1733"/>
                    </a:lnTo>
                    <a:lnTo>
                      <a:pt x="2251" y="1757"/>
                    </a:lnTo>
                    <a:lnTo>
                      <a:pt x="2269" y="1784"/>
                    </a:lnTo>
                    <a:lnTo>
                      <a:pt x="2283" y="1814"/>
                    </a:lnTo>
                    <a:lnTo>
                      <a:pt x="2291" y="1848"/>
                    </a:lnTo>
                    <a:lnTo>
                      <a:pt x="2293" y="1883"/>
                    </a:lnTo>
                    <a:lnTo>
                      <a:pt x="2293" y="1921"/>
                    </a:lnTo>
                    <a:lnTo>
                      <a:pt x="2290" y="1948"/>
                    </a:lnTo>
                    <a:lnTo>
                      <a:pt x="2281" y="1972"/>
                    </a:lnTo>
                    <a:lnTo>
                      <a:pt x="2267" y="1995"/>
                    </a:lnTo>
                    <a:lnTo>
                      <a:pt x="2249" y="2014"/>
                    </a:lnTo>
                    <a:lnTo>
                      <a:pt x="2227" y="2028"/>
                    </a:lnTo>
                    <a:lnTo>
                      <a:pt x="2202" y="2037"/>
                    </a:lnTo>
                    <a:lnTo>
                      <a:pt x="2174" y="2040"/>
                    </a:lnTo>
                    <a:lnTo>
                      <a:pt x="1378" y="2040"/>
                    </a:lnTo>
                    <a:lnTo>
                      <a:pt x="1362" y="2039"/>
                    </a:lnTo>
                    <a:lnTo>
                      <a:pt x="1346" y="2035"/>
                    </a:lnTo>
                    <a:lnTo>
                      <a:pt x="1342" y="2091"/>
                    </a:lnTo>
                    <a:lnTo>
                      <a:pt x="1337" y="2150"/>
                    </a:lnTo>
                    <a:lnTo>
                      <a:pt x="1331" y="2213"/>
                    </a:lnTo>
                    <a:lnTo>
                      <a:pt x="1324" y="2251"/>
                    </a:lnTo>
                    <a:lnTo>
                      <a:pt x="1310" y="2286"/>
                    </a:lnTo>
                    <a:lnTo>
                      <a:pt x="1291" y="2317"/>
                    </a:lnTo>
                    <a:lnTo>
                      <a:pt x="1268" y="2345"/>
                    </a:lnTo>
                    <a:lnTo>
                      <a:pt x="1239" y="2368"/>
                    </a:lnTo>
                    <a:lnTo>
                      <a:pt x="1206" y="2386"/>
                    </a:lnTo>
                    <a:lnTo>
                      <a:pt x="1206" y="2449"/>
                    </a:lnTo>
                    <a:lnTo>
                      <a:pt x="1204" y="2483"/>
                    </a:lnTo>
                    <a:lnTo>
                      <a:pt x="1194" y="2517"/>
                    </a:lnTo>
                    <a:lnTo>
                      <a:pt x="1180" y="2547"/>
                    </a:lnTo>
                    <a:lnTo>
                      <a:pt x="1161" y="2573"/>
                    </a:lnTo>
                    <a:lnTo>
                      <a:pt x="1138" y="2598"/>
                    </a:lnTo>
                    <a:lnTo>
                      <a:pt x="1111" y="2617"/>
                    </a:lnTo>
                    <a:lnTo>
                      <a:pt x="1080" y="2631"/>
                    </a:lnTo>
                    <a:lnTo>
                      <a:pt x="1047" y="2640"/>
                    </a:lnTo>
                    <a:lnTo>
                      <a:pt x="1012" y="2644"/>
                    </a:lnTo>
                    <a:lnTo>
                      <a:pt x="346" y="2644"/>
                    </a:lnTo>
                    <a:lnTo>
                      <a:pt x="311" y="2640"/>
                    </a:lnTo>
                    <a:lnTo>
                      <a:pt x="278" y="2631"/>
                    </a:lnTo>
                    <a:lnTo>
                      <a:pt x="248" y="2617"/>
                    </a:lnTo>
                    <a:lnTo>
                      <a:pt x="220" y="2598"/>
                    </a:lnTo>
                    <a:lnTo>
                      <a:pt x="197" y="2573"/>
                    </a:lnTo>
                    <a:lnTo>
                      <a:pt x="178" y="2547"/>
                    </a:lnTo>
                    <a:lnTo>
                      <a:pt x="163" y="2517"/>
                    </a:lnTo>
                    <a:lnTo>
                      <a:pt x="155" y="2483"/>
                    </a:lnTo>
                    <a:lnTo>
                      <a:pt x="151" y="2449"/>
                    </a:lnTo>
                    <a:lnTo>
                      <a:pt x="151" y="2386"/>
                    </a:lnTo>
                    <a:lnTo>
                      <a:pt x="118" y="2368"/>
                    </a:lnTo>
                    <a:lnTo>
                      <a:pt x="90" y="2345"/>
                    </a:lnTo>
                    <a:lnTo>
                      <a:pt x="66" y="2317"/>
                    </a:lnTo>
                    <a:lnTo>
                      <a:pt x="47" y="2286"/>
                    </a:lnTo>
                    <a:lnTo>
                      <a:pt x="34" y="2251"/>
                    </a:lnTo>
                    <a:lnTo>
                      <a:pt x="26" y="2213"/>
                    </a:lnTo>
                    <a:lnTo>
                      <a:pt x="19" y="2126"/>
                    </a:lnTo>
                    <a:lnTo>
                      <a:pt x="12" y="2044"/>
                    </a:lnTo>
                    <a:lnTo>
                      <a:pt x="7" y="1966"/>
                    </a:lnTo>
                    <a:lnTo>
                      <a:pt x="3" y="1893"/>
                    </a:lnTo>
                    <a:lnTo>
                      <a:pt x="1" y="1823"/>
                    </a:lnTo>
                    <a:lnTo>
                      <a:pt x="0" y="1752"/>
                    </a:lnTo>
                    <a:lnTo>
                      <a:pt x="0" y="1684"/>
                    </a:lnTo>
                    <a:lnTo>
                      <a:pt x="1" y="1612"/>
                    </a:lnTo>
                    <a:lnTo>
                      <a:pt x="5" y="1538"/>
                    </a:lnTo>
                    <a:lnTo>
                      <a:pt x="8" y="1462"/>
                    </a:lnTo>
                    <a:lnTo>
                      <a:pt x="13" y="1380"/>
                    </a:lnTo>
                    <a:lnTo>
                      <a:pt x="20" y="1292"/>
                    </a:lnTo>
                    <a:lnTo>
                      <a:pt x="26" y="1249"/>
                    </a:lnTo>
                    <a:lnTo>
                      <a:pt x="40" y="1210"/>
                    </a:lnTo>
                    <a:lnTo>
                      <a:pt x="58" y="1172"/>
                    </a:lnTo>
                    <a:lnTo>
                      <a:pt x="81" y="1137"/>
                    </a:lnTo>
                    <a:lnTo>
                      <a:pt x="109" y="1106"/>
                    </a:lnTo>
                    <a:lnTo>
                      <a:pt x="140" y="1078"/>
                    </a:lnTo>
                    <a:lnTo>
                      <a:pt x="175" y="1056"/>
                    </a:lnTo>
                    <a:lnTo>
                      <a:pt x="213" y="1038"/>
                    </a:lnTo>
                    <a:lnTo>
                      <a:pt x="253" y="1026"/>
                    </a:lnTo>
                    <a:lnTo>
                      <a:pt x="295" y="1020"/>
                    </a:lnTo>
                    <a:lnTo>
                      <a:pt x="338" y="1016"/>
                    </a:lnTo>
                    <a:lnTo>
                      <a:pt x="378" y="1014"/>
                    </a:lnTo>
                    <a:lnTo>
                      <a:pt x="346" y="974"/>
                    </a:lnTo>
                    <a:lnTo>
                      <a:pt x="317" y="930"/>
                    </a:lnTo>
                    <a:lnTo>
                      <a:pt x="295" y="883"/>
                    </a:lnTo>
                    <a:lnTo>
                      <a:pt x="278" y="832"/>
                    </a:lnTo>
                    <a:lnTo>
                      <a:pt x="267" y="780"/>
                    </a:lnTo>
                    <a:lnTo>
                      <a:pt x="263" y="725"/>
                    </a:lnTo>
                    <a:lnTo>
                      <a:pt x="267" y="669"/>
                    </a:lnTo>
                    <a:lnTo>
                      <a:pt x="279" y="613"/>
                    </a:lnTo>
                    <a:lnTo>
                      <a:pt x="296" y="563"/>
                    </a:lnTo>
                    <a:lnTo>
                      <a:pt x="321" y="514"/>
                    </a:lnTo>
                    <a:lnTo>
                      <a:pt x="350" y="470"/>
                    </a:lnTo>
                    <a:lnTo>
                      <a:pt x="387" y="430"/>
                    </a:lnTo>
                    <a:lnTo>
                      <a:pt x="427" y="393"/>
                    </a:lnTo>
                    <a:lnTo>
                      <a:pt x="471" y="363"/>
                    </a:lnTo>
                    <a:lnTo>
                      <a:pt x="520" y="339"/>
                    </a:lnTo>
                    <a:lnTo>
                      <a:pt x="571" y="321"/>
                    </a:lnTo>
                    <a:lnTo>
                      <a:pt x="625" y="310"/>
                    </a:lnTo>
                    <a:lnTo>
                      <a:pt x="682" y="305"/>
                    </a:lnTo>
                    <a:lnTo>
                      <a:pt x="682" y="208"/>
                    </a:lnTo>
                    <a:lnTo>
                      <a:pt x="685" y="171"/>
                    </a:lnTo>
                    <a:lnTo>
                      <a:pt x="696" y="136"/>
                    </a:lnTo>
                    <a:lnTo>
                      <a:pt x="712" y="104"/>
                    </a:lnTo>
                    <a:lnTo>
                      <a:pt x="734" y="75"/>
                    </a:lnTo>
                    <a:lnTo>
                      <a:pt x="762" y="50"/>
                    </a:lnTo>
                    <a:lnTo>
                      <a:pt x="792" y="29"/>
                    </a:lnTo>
                    <a:lnTo>
                      <a:pt x="827" y="14"/>
                    </a:lnTo>
                    <a:lnTo>
                      <a:pt x="863" y="4"/>
                    </a:lnTo>
                    <a:lnTo>
                      <a:pt x="903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372" name="Freeform 371"/>
              <p:cNvSpPr>
                <a:spLocks noEditPoints="1"/>
              </p:cNvSpPr>
              <p:nvPr/>
            </p:nvSpPr>
            <p:spPr bwMode="auto">
              <a:xfrm>
                <a:off x="7835380" y="2463370"/>
                <a:ext cx="455108" cy="420099"/>
              </a:xfrm>
              <a:custGeom>
                <a:avLst/>
                <a:gdLst>
                  <a:gd name="T0" fmla="*/ 771 w 1949"/>
                  <a:gd name="T1" fmla="*/ 1531 h 1801"/>
                  <a:gd name="T2" fmla="*/ 1182 w 1949"/>
                  <a:gd name="T3" fmla="*/ 1531 h 1801"/>
                  <a:gd name="T4" fmla="*/ 1182 w 1949"/>
                  <a:gd name="T5" fmla="*/ 1687 h 1801"/>
                  <a:gd name="T6" fmla="*/ 1311 w 1949"/>
                  <a:gd name="T7" fmla="*/ 1687 h 1801"/>
                  <a:gd name="T8" fmla="*/ 1330 w 1949"/>
                  <a:gd name="T9" fmla="*/ 1692 h 1801"/>
                  <a:gd name="T10" fmla="*/ 1347 w 1949"/>
                  <a:gd name="T11" fmla="*/ 1701 h 1801"/>
                  <a:gd name="T12" fmla="*/ 1361 w 1949"/>
                  <a:gd name="T13" fmla="*/ 1718 h 1801"/>
                  <a:gd name="T14" fmla="*/ 1369 w 1949"/>
                  <a:gd name="T15" fmla="*/ 1739 h 1801"/>
                  <a:gd name="T16" fmla="*/ 1373 w 1949"/>
                  <a:gd name="T17" fmla="*/ 1763 h 1801"/>
                  <a:gd name="T18" fmla="*/ 1373 w 1949"/>
                  <a:gd name="T19" fmla="*/ 1801 h 1801"/>
                  <a:gd name="T20" fmla="*/ 577 w 1949"/>
                  <a:gd name="T21" fmla="*/ 1801 h 1801"/>
                  <a:gd name="T22" fmla="*/ 577 w 1949"/>
                  <a:gd name="T23" fmla="*/ 1763 h 1801"/>
                  <a:gd name="T24" fmla="*/ 581 w 1949"/>
                  <a:gd name="T25" fmla="*/ 1739 h 1801"/>
                  <a:gd name="T26" fmla="*/ 589 w 1949"/>
                  <a:gd name="T27" fmla="*/ 1718 h 1801"/>
                  <a:gd name="T28" fmla="*/ 603 w 1949"/>
                  <a:gd name="T29" fmla="*/ 1701 h 1801"/>
                  <a:gd name="T30" fmla="*/ 619 w 1949"/>
                  <a:gd name="T31" fmla="*/ 1692 h 1801"/>
                  <a:gd name="T32" fmla="*/ 639 w 1949"/>
                  <a:gd name="T33" fmla="*/ 1687 h 1801"/>
                  <a:gd name="T34" fmla="*/ 771 w 1949"/>
                  <a:gd name="T35" fmla="*/ 1687 h 1801"/>
                  <a:gd name="T36" fmla="*/ 771 w 1949"/>
                  <a:gd name="T37" fmla="*/ 1531 h 1801"/>
                  <a:gd name="T38" fmla="*/ 102 w 1949"/>
                  <a:gd name="T39" fmla="*/ 0 h 1801"/>
                  <a:gd name="T40" fmla="*/ 1848 w 1949"/>
                  <a:gd name="T41" fmla="*/ 0 h 1801"/>
                  <a:gd name="T42" fmla="*/ 1875 w 1949"/>
                  <a:gd name="T43" fmla="*/ 4 h 1801"/>
                  <a:gd name="T44" fmla="*/ 1899 w 1949"/>
                  <a:gd name="T45" fmla="*/ 12 h 1801"/>
                  <a:gd name="T46" fmla="*/ 1919 w 1949"/>
                  <a:gd name="T47" fmla="*/ 27 h 1801"/>
                  <a:gd name="T48" fmla="*/ 1935 w 1949"/>
                  <a:gd name="T49" fmla="*/ 44 h 1801"/>
                  <a:gd name="T50" fmla="*/ 1946 w 1949"/>
                  <a:gd name="T51" fmla="*/ 65 h 1801"/>
                  <a:gd name="T52" fmla="*/ 1949 w 1949"/>
                  <a:gd name="T53" fmla="*/ 88 h 1801"/>
                  <a:gd name="T54" fmla="*/ 1949 w 1949"/>
                  <a:gd name="T55" fmla="*/ 1317 h 1801"/>
                  <a:gd name="T56" fmla="*/ 1946 w 1949"/>
                  <a:gd name="T57" fmla="*/ 1340 h 1801"/>
                  <a:gd name="T58" fmla="*/ 1935 w 1949"/>
                  <a:gd name="T59" fmla="*/ 1360 h 1801"/>
                  <a:gd name="T60" fmla="*/ 1919 w 1949"/>
                  <a:gd name="T61" fmla="*/ 1379 h 1801"/>
                  <a:gd name="T62" fmla="*/ 1899 w 1949"/>
                  <a:gd name="T63" fmla="*/ 1393 h 1801"/>
                  <a:gd name="T64" fmla="*/ 1875 w 1949"/>
                  <a:gd name="T65" fmla="*/ 1402 h 1801"/>
                  <a:gd name="T66" fmla="*/ 1848 w 1949"/>
                  <a:gd name="T67" fmla="*/ 1404 h 1801"/>
                  <a:gd name="T68" fmla="*/ 552 w 1949"/>
                  <a:gd name="T69" fmla="*/ 1404 h 1801"/>
                  <a:gd name="T70" fmla="*/ 548 w 1949"/>
                  <a:gd name="T71" fmla="*/ 1331 h 1801"/>
                  <a:gd name="T72" fmla="*/ 543 w 1949"/>
                  <a:gd name="T73" fmla="*/ 1254 h 1801"/>
                  <a:gd name="T74" fmla="*/ 537 w 1949"/>
                  <a:gd name="T75" fmla="*/ 1172 h 1801"/>
                  <a:gd name="T76" fmla="*/ 536 w 1949"/>
                  <a:gd name="T77" fmla="*/ 1166 h 1801"/>
                  <a:gd name="T78" fmla="*/ 535 w 1949"/>
                  <a:gd name="T79" fmla="*/ 1160 h 1801"/>
                  <a:gd name="T80" fmla="*/ 1781 w 1949"/>
                  <a:gd name="T81" fmla="*/ 1160 h 1801"/>
                  <a:gd name="T82" fmla="*/ 1781 w 1949"/>
                  <a:gd name="T83" fmla="*/ 166 h 1801"/>
                  <a:gd name="T84" fmla="*/ 162 w 1949"/>
                  <a:gd name="T85" fmla="*/ 166 h 1801"/>
                  <a:gd name="T86" fmla="*/ 162 w 1949"/>
                  <a:gd name="T87" fmla="*/ 293 h 1801"/>
                  <a:gd name="T88" fmla="*/ 126 w 1949"/>
                  <a:gd name="T89" fmla="*/ 264 h 1801"/>
                  <a:gd name="T90" fmla="*/ 87 w 1949"/>
                  <a:gd name="T91" fmla="*/ 240 h 1801"/>
                  <a:gd name="T92" fmla="*/ 45 w 1949"/>
                  <a:gd name="T93" fmla="*/ 218 h 1801"/>
                  <a:gd name="T94" fmla="*/ 0 w 1949"/>
                  <a:gd name="T95" fmla="*/ 202 h 1801"/>
                  <a:gd name="T96" fmla="*/ 0 w 1949"/>
                  <a:gd name="T97" fmla="*/ 88 h 1801"/>
                  <a:gd name="T98" fmla="*/ 4 w 1949"/>
                  <a:gd name="T99" fmla="*/ 65 h 1801"/>
                  <a:gd name="T100" fmla="*/ 15 w 1949"/>
                  <a:gd name="T101" fmla="*/ 44 h 1801"/>
                  <a:gd name="T102" fmla="*/ 31 w 1949"/>
                  <a:gd name="T103" fmla="*/ 27 h 1801"/>
                  <a:gd name="T104" fmla="*/ 51 w 1949"/>
                  <a:gd name="T105" fmla="*/ 12 h 1801"/>
                  <a:gd name="T106" fmla="*/ 75 w 1949"/>
                  <a:gd name="T107" fmla="*/ 4 h 1801"/>
                  <a:gd name="T108" fmla="*/ 102 w 1949"/>
                  <a:gd name="T109" fmla="*/ 0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49" h="1801">
                    <a:moveTo>
                      <a:pt x="771" y="1531"/>
                    </a:moveTo>
                    <a:lnTo>
                      <a:pt x="1182" y="1531"/>
                    </a:lnTo>
                    <a:lnTo>
                      <a:pt x="1182" y="1687"/>
                    </a:lnTo>
                    <a:lnTo>
                      <a:pt x="1311" y="1687"/>
                    </a:lnTo>
                    <a:lnTo>
                      <a:pt x="1330" y="1692"/>
                    </a:lnTo>
                    <a:lnTo>
                      <a:pt x="1347" y="1701"/>
                    </a:lnTo>
                    <a:lnTo>
                      <a:pt x="1361" y="1718"/>
                    </a:lnTo>
                    <a:lnTo>
                      <a:pt x="1369" y="1739"/>
                    </a:lnTo>
                    <a:lnTo>
                      <a:pt x="1373" y="1763"/>
                    </a:lnTo>
                    <a:lnTo>
                      <a:pt x="1373" y="1801"/>
                    </a:lnTo>
                    <a:lnTo>
                      <a:pt x="577" y="1801"/>
                    </a:lnTo>
                    <a:lnTo>
                      <a:pt x="577" y="1763"/>
                    </a:lnTo>
                    <a:lnTo>
                      <a:pt x="581" y="1739"/>
                    </a:lnTo>
                    <a:lnTo>
                      <a:pt x="589" y="1718"/>
                    </a:lnTo>
                    <a:lnTo>
                      <a:pt x="603" y="1701"/>
                    </a:lnTo>
                    <a:lnTo>
                      <a:pt x="619" y="1692"/>
                    </a:lnTo>
                    <a:lnTo>
                      <a:pt x="639" y="1687"/>
                    </a:lnTo>
                    <a:lnTo>
                      <a:pt x="771" y="1687"/>
                    </a:lnTo>
                    <a:lnTo>
                      <a:pt x="771" y="1531"/>
                    </a:lnTo>
                    <a:close/>
                    <a:moveTo>
                      <a:pt x="102" y="0"/>
                    </a:moveTo>
                    <a:lnTo>
                      <a:pt x="1848" y="0"/>
                    </a:lnTo>
                    <a:lnTo>
                      <a:pt x="1875" y="4"/>
                    </a:lnTo>
                    <a:lnTo>
                      <a:pt x="1899" y="12"/>
                    </a:lnTo>
                    <a:lnTo>
                      <a:pt x="1919" y="27"/>
                    </a:lnTo>
                    <a:lnTo>
                      <a:pt x="1935" y="44"/>
                    </a:lnTo>
                    <a:lnTo>
                      <a:pt x="1946" y="65"/>
                    </a:lnTo>
                    <a:lnTo>
                      <a:pt x="1949" y="88"/>
                    </a:lnTo>
                    <a:lnTo>
                      <a:pt x="1949" y="1317"/>
                    </a:lnTo>
                    <a:lnTo>
                      <a:pt x="1946" y="1340"/>
                    </a:lnTo>
                    <a:lnTo>
                      <a:pt x="1935" y="1360"/>
                    </a:lnTo>
                    <a:lnTo>
                      <a:pt x="1919" y="1379"/>
                    </a:lnTo>
                    <a:lnTo>
                      <a:pt x="1899" y="1393"/>
                    </a:lnTo>
                    <a:lnTo>
                      <a:pt x="1875" y="1402"/>
                    </a:lnTo>
                    <a:lnTo>
                      <a:pt x="1848" y="1404"/>
                    </a:lnTo>
                    <a:lnTo>
                      <a:pt x="552" y="1404"/>
                    </a:lnTo>
                    <a:lnTo>
                      <a:pt x="548" y="1331"/>
                    </a:lnTo>
                    <a:lnTo>
                      <a:pt x="543" y="1254"/>
                    </a:lnTo>
                    <a:lnTo>
                      <a:pt x="537" y="1172"/>
                    </a:lnTo>
                    <a:lnTo>
                      <a:pt x="536" y="1166"/>
                    </a:lnTo>
                    <a:lnTo>
                      <a:pt x="535" y="1160"/>
                    </a:lnTo>
                    <a:lnTo>
                      <a:pt x="1781" y="1160"/>
                    </a:lnTo>
                    <a:lnTo>
                      <a:pt x="1781" y="166"/>
                    </a:lnTo>
                    <a:lnTo>
                      <a:pt x="162" y="166"/>
                    </a:lnTo>
                    <a:lnTo>
                      <a:pt x="162" y="293"/>
                    </a:lnTo>
                    <a:lnTo>
                      <a:pt x="126" y="264"/>
                    </a:lnTo>
                    <a:lnTo>
                      <a:pt x="87" y="240"/>
                    </a:lnTo>
                    <a:lnTo>
                      <a:pt x="45" y="218"/>
                    </a:lnTo>
                    <a:lnTo>
                      <a:pt x="0" y="202"/>
                    </a:lnTo>
                    <a:lnTo>
                      <a:pt x="0" y="88"/>
                    </a:lnTo>
                    <a:lnTo>
                      <a:pt x="4" y="65"/>
                    </a:lnTo>
                    <a:lnTo>
                      <a:pt x="15" y="44"/>
                    </a:lnTo>
                    <a:lnTo>
                      <a:pt x="31" y="27"/>
                    </a:lnTo>
                    <a:lnTo>
                      <a:pt x="51" y="12"/>
                    </a:lnTo>
                    <a:lnTo>
                      <a:pt x="75" y="4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E36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373" name="Freeform 372"/>
              <p:cNvSpPr>
                <a:spLocks noEditPoints="1"/>
              </p:cNvSpPr>
              <p:nvPr/>
            </p:nvSpPr>
            <p:spPr bwMode="auto">
              <a:xfrm>
                <a:off x="7676674" y="2534553"/>
                <a:ext cx="261395" cy="488948"/>
              </a:xfrm>
              <a:custGeom>
                <a:avLst/>
                <a:gdLst>
                  <a:gd name="T0" fmla="*/ 619 w 1118"/>
                  <a:gd name="T1" fmla="*/ 695 h 2099"/>
                  <a:gd name="T2" fmla="*/ 753 w 1118"/>
                  <a:gd name="T3" fmla="*/ 701 h 2099"/>
                  <a:gd name="T4" fmla="*/ 934 w 1118"/>
                  <a:gd name="T5" fmla="*/ 713 h 2099"/>
                  <a:gd name="T6" fmla="*/ 1032 w 1118"/>
                  <a:gd name="T7" fmla="*/ 754 h 2099"/>
                  <a:gd name="T8" fmla="*/ 1091 w 1118"/>
                  <a:gd name="T9" fmla="*/ 841 h 2099"/>
                  <a:gd name="T10" fmla="*/ 1111 w 1118"/>
                  <a:gd name="T11" fmla="*/ 1043 h 2099"/>
                  <a:gd name="T12" fmla="*/ 1118 w 1118"/>
                  <a:gd name="T13" fmla="*/ 1259 h 2099"/>
                  <a:gd name="T14" fmla="*/ 1114 w 1118"/>
                  <a:gd name="T15" fmla="*/ 1464 h 2099"/>
                  <a:gd name="T16" fmla="*/ 1100 w 1118"/>
                  <a:gd name="T17" fmla="*/ 1690 h 2099"/>
                  <a:gd name="T18" fmla="*/ 1073 w 1118"/>
                  <a:gd name="T19" fmla="*/ 1823 h 2099"/>
                  <a:gd name="T20" fmla="*/ 1009 w 1118"/>
                  <a:gd name="T21" fmla="*/ 1858 h 2099"/>
                  <a:gd name="T22" fmla="*/ 985 w 1118"/>
                  <a:gd name="T23" fmla="*/ 1863 h 2099"/>
                  <a:gd name="T24" fmla="*/ 976 w 1118"/>
                  <a:gd name="T25" fmla="*/ 1867 h 2099"/>
                  <a:gd name="T26" fmla="*/ 964 w 1118"/>
                  <a:gd name="T27" fmla="*/ 2043 h 2099"/>
                  <a:gd name="T28" fmla="*/ 931 w 1118"/>
                  <a:gd name="T29" fmla="*/ 2088 h 2099"/>
                  <a:gd name="T30" fmla="*/ 226 w 1118"/>
                  <a:gd name="T31" fmla="*/ 2099 h 2099"/>
                  <a:gd name="T32" fmla="*/ 172 w 1118"/>
                  <a:gd name="T33" fmla="*/ 2076 h 2099"/>
                  <a:gd name="T34" fmla="*/ 151 w 1118"/>
                  <a:gd name="T35" fmla="*/ 2024 h 2099"/>
                  <a:gd name="T36" fmla="*/ 136 w 1118"/>
                  <a:gd name="T37" fmla="*/ 1865 h 2099"/>
                  <a:gd name="T38" fmla="*/ 129 w 1118"/>
                  <a:gd name="T39" fmla="*/ 1862 h 2099"/>
                  <a:gd name="T40" fmla="*/ 84 w 1118"/>
                  <a:gd name="T41" fmla="*/ 1853 h 2099"/>
                  <a:gd name="T42" fmla="*/ 32 w 1118"/>
                  <a:gd name="T43" fmla="*/ 1801 h 2099"/>
                  <a:gd name="T44" fmla="*/ 12 w 1118"/>
                  <a:gd name="T45" fmla="*/ 1610 h 2099"/>
                  <a:gd name="T46" fmla="*/ 1 w 1118"/>
                  <a:gd name="T47" fmla="*/ 1394 h 2099"/>
                  <a:gd name="T48" fmla="*/ 1 w 1118"/>
                  <a:gd name="T49" fmla="*/ 1190 h 2099"/>
                  <a:gd name="T50" fmla="*/ 13 w 1118"/>
                  <a:gd name="T51" fmla="*/ 962 h 2099"/>
                  <a:gd name="T52" fmla="*/ 41 w 1118"/>
                  <a:gd name="T53" fmla="*/ 809 h 2099"/>
                  <a:gd name="T54" fmla="*/ 116 w 1118"/>
                  <a:gd name="T55" fmla="*/ 734 h 2099"/>
                  <a:gd name="T56" fmla="*/ 251 w 1118"/>
                  <a:gd name="T57" fmla="*/ 708 h 2099"/>
                  <a:gd name="T58" fmla="*/ 414 w 1118"/>
                  <a:gd name="T59" fmla="*/ 699 h 2099"/>
                  <a:gd name="T60" fmla="*/ 539 w 1118"/>
                  <a:gd name="T61" fmla="*/ 695 h 2099"/>
                  <a:gd name="T62" fmla="*/ 650 w 1118"/>
                  <a:gd name="T63" fmla="*/ 13 h 2099"/>
                  <a:gd name="T64" fmla="*/ 761 w 1118"/>
                  <a:gd name="T65" fmla="*/ 74 h 2099"/>
                  <a:gd name="T66" fmla="*/ 836 w 1118"/>
                  <a:gd name="T67" fmla="*/ 174 h 2099"/>
                  <a:gd name="T68" fmla="*/ 864 w 1118"/>
                  <a:gd name="T69" fmla="*/ 300 h 2099"/>
                  <a:gd name="T70" fmla="*/ 836 w 1118"/>
                  <a:gd name="T71" fmla="*/ 427 h 2099"/>
                  <a:gd name="T72" fmla="*/ 761 w 1118"/>
                  <a:gd name="T73" fmla="*/ 527 h 2099"/>
                  <a:gd name="T74" fmla="*/ 650 w 1118"/>
                  <a:gd name="T75" fmla="*/ 587 h 2099"/>
                  <a:gd name="T76" fmla="*/ 519 w 1118"/>
                  <a:gd name="T77" fmla="*/ 597 h 2099"/>
                  <a:gd name="T78" fmla="*/ 400 w 1118"/>
                  <a:gd name="T79" fmla="*/ 552 h 2099"/>
                  <a:gd name="T80" fmla="*/ 311 w 1118"/>
                  <a:gd name="T81" fmla="*/ 464 h 2099"/>
                  <a:gd name="T82" fmla="*/ 267 w 1118"/>
                  <a:gd name="T83" fmla="*/ 344 h 2099"/>
                  <a:gd name="T84" fmla="*/ 276 w 1118"/>
                  <a:gd name="T85" fmla="*/ 214 h 2099"/>
                  <a:gd name="T86" fmla="*/ 337 w 1118"/>
                  <a:gd name="T87" fmla="*/ 104 h 2099"/>
                  <a:gd name="T88" fmla="*/ 437 w 1118"/>
                  <a:gd name="T89" fmla="*/ 28 h 2099"/>
                  <a:gd name="T90" fmla="*/ 564 w 1118"/>
                  <a:gd name="T91" fmla="*/ 0 h 20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18" h="2099">
                    <a:moveTo>
                      <a:pt x="539" y="695"/>
                    </a:moveTo>
                    <a:lnTo>
                      <a:pt x="579" y="695"/>
                    </a:lnTo>
                    <a:lnTo>
                      <a:pt x="619" y="695"/>
                    </a:lnTo>
                    <a:lnTo>
                      <a:pt x="660" y="696"/>
                    </a:lnTo>
                    <a:lnTo>
                      <a:pt x="704" y="699"/>
                    </a:lnTo>
                    <a:lnTo>
                      <a:pt x="753" y="701"/>
                    </a:lnTo>
                    <a:lnTo>
                      <a:pt x="806" y="705"/>
                    </a:lnTo>
                    <a:lnTo>
                      <a:pt x="866" y="708"/>
                    </a:lnTo>
                    <a:lnTo>
                      <a:pt x="934" y="713"/>
                    </a:lnTo>
                    <a:lnTo>
                      <a:pt x="969" y="720"/>
                    </a:lnTo>
                    <a:lnTo>
                      <a:pt x="1002" y="734"/>
                    </a:lnTo>
                    <a:lnTo>
                      <a:pt x="1032" y="754"/>
                    </a:lnTo>
                    <a:lnTo>
                      <a:pt x="1057" y="780"/>
                    </a:lnTo>
                    <a:lnTo>
                      <a:pt x="1078" y="809"/>
                    </a:lnTo>
                    <a:lnTo>
                      <a:pt x="1091" y="841"/>
                    </a:lnTo>
                    <a:lnTo>
                      <a:pt x="1099" y="876"/>
                    </a:lnTo>
                    <a:lnTo>
                      <a:pt x="1105" y="962"/>
                    </a:lnTo>
                    <a:lnTo>
                      <a:pt x="1111" y="1043"/>
                    </a:lnTo>
                    <a:lnTo>
                      <a:pt x="1114" y="1118"/>
                    </a:lnTo>
                    <a:lnTo>
                      <a:pt x="1117" y="1190"/>
                    </a:lnTo>
                    <a:lnTo>
                      <a:pt x="1118" y="1259"/>
                    </a:lnTo>
                    <a:lnTo>
                      <a:pt x="1118" y="1326"/>
                    </a:lnTo>
                    <a:lnTo>
                      <a:pt x="1117" y="1394"/>
                    </a:lnTo>
                    <a:lnTo>
                      <a:pt x="1114" y="1464"/>
                    </a:lnTo>
                    <a:lnTo>
                      <a:pt x="1111" y="1535"/>
                    </a:lnTo>
                    <a:lnTo>
                      <a:pt x="1106" y="1610"/>
                    </a:lnTo>
                    <a:lnTo>
                      <a:pt x="1100" y="1690"/>
                    </a:lnTo>
                    <a:lnTo>
                      <a:pt x="1093" y="1777"/>
                    </a:lnTo>
                    <a:lnTo>
                      <a:pt x="1086" y="1801"/>
                    </a:lnTo>
                    <a:lnTo>
                      <a:pt x="1073" y="1823"/>
                    </a:lnTo>
                    <a:lnTo>
                      <a:pt x="1055" y="1840"/>
                    </a:lnTo>
                    <a:lnTo>
                      <a:pt x="1033" y="1853"/>
                    </a:lnTo>
                    <a:lnTo>
                      <a:pt x="1009" y="1858"/>
                    </a:lnTo>
                    <a:lnTo>
                      <a:pt x="996" y="1861"/>
                    </a:lnTo>
                    <a:lnTo>
                      <a:pt x="989" y="1862"/>
                    </a:lnTo>
                    <a:lnTo>
                      <a:pt x="985" y="1863"/>
                    </a:lnTo>
                    <a:lnTo>
                      <a:pt x="984" y="1864"/>
                    </a:lnTo>
                    <a:lnTo>
                      <a:pt x="981" y="1865"/>
                    </a:lnTo>
                    <a:lnTo>
                      <a:pt x="976" y="1867"/>
                    </a:lnTo>
                    <a:lnTo>
                      <a:pt x="967" y="1868"/>
                    </a:lnTo>
                    <a:lnTo>
                      <a:pt x="967" y="2024"/>
                    </a:lnTo>
                    <a:lnTo>
                      <a:pt x="964" y="2043"/>
                    </a:lnTo>
                    <a:lnTo>
                      <a:pt x="957" y="2061"/>
                    </a:lnTo>
                    <a:lnTo>
                      <a:pt x="945" y="2076"/>
                    </a:lnTo>
                    <a:lnTo>
                      <a:pt x="931" y="2088"/>
                    </a:lnTo>
                    <a:lnTo>
                      <a:pt x="912" y="2095"/>
                    </a:lnTo>
                    <a:lnTo>
                      <a:pt x="892" y="2099"/>
                    </a:lnTo>
                    <a:lnTo>
                      <a:pt x="226" y="2099"/>
                    </a:lnTo>
                    <a:lnTo>
                      <a:pt x="206" y="2095"/>
                    </a:lnTo>
                    <a:lnTo>
                      <a:pt x="188" y="2088"/>
                    </a:lnTo>
                    <a:lnTo>
                      <a:pt x="172" y="2076"/>
                    </a:lnTo>
                    <a:lnTo>
                      <a:pt x="162" y="2061"/>
                    </a:lnTo>
                    <a:lnTo>
                      <a:pt x="153" y="2043"/>
                    </a:lnTo>
                    <a:lnTo>
                      <a:pt x="151" y="2024"/>
                    </a:lnTo>
                    <a:lnTo>
                      <a:pt x="151" y="1868"/>
                    </a:lnTo>
                    <a:lnTo>
                      <a:pt x="141" y="1867"/>
                    </a:lnTo>
                    <a:lnTo>
                      <a:pt x="136" y="1865"/>
                    </a:lnTo>
                    <a:lnTo>
                      <a:pt x="135" y="1864"/>
                    </a:lnTo>
                    <a:lnTo>
                      <a:pt x="133" y="1863"/>
                    </a:lnTo>
                    <a:lnTo>
                      <a:pt x="129" y="1862"/>
                    </a:lnTo>
                    <a:lnTo>
                      <a:pt x="122" y="1861"/>
                    </a:lnTo>
                    <a:lnTo>
                      <a:pt x="108" y="1858"/>
                    </a:lnTo>
                    <a:lnTo>
                      <a:pt x="84" y="1853"/>
                    </a:lnTo>
                    <a:lnTo>
                      <a:pt x="62" y="1840"/>
                    </a:lnTo>
                    <a:lnTo>
                      <a:pt x="44" y="1823"/>
                    </a:lnTo>
                    <a:lnTo>
                      <a:pt x="32" y="1801"/>
                    </a:lnTo>
                    <a:lnTo>
                      <a:pt x="26" y="1777"/>
                    </a:lnTo>
                    <a:lnTo>
                      <a:pt x="18" y="1690"/>
                    </a:lnTo>
                    <a:lnTo>
                      <a:pt x="12" y="1610"/>
                    </a:lnTo>
                    <a:lnTo>
                      <a:pt x="7" y="1535"/>
                    </a:lnTo>
                    <a:lnTo>
                      <a:pt x="3" y="1464"/>
                    </a:lnTo>
                    <a:lnTo>
                      <a:pt x="1" y="1394"/>
                    </a:lnTo>
                    <a:lnTo>
                      <a:pt x="0" y="1326"/>
                    </a:lnTo>
                    <a:lnTo>
                      <a:pt x="0" y="1259"/>
                    </a:lnTo>
                    <a:lnTo>
                      <a:pt x="1" y="1190"/>
                    </a:lnTo>
                    <a:lnTo>
                      <a:pt x="4" y="1118"/>
                    </a:lnTo>
                    <a:lnTo>
                      <a:pt x="8" y="1043"/>
                    </a:lnTo>
                    <a:lnTo>
                      <a:pt x="13" y="962"/>
                    </a:lnTo>
                    <a:lnTo>
                      <a:pt x="19" y="876"/>
                    </a:lnTo>
                    <a:lnTo>
                      <a:pt x="26" y="841"/>
                    </a:lnTo>
                    <a:lnTo>
                      <a:pt x="41" y="809"/>
                    </a:lnTo>
                    <a:lnTo>
                      <a:pt x="60" y="780"/>
                    </a:lnTo>
                    <a:lnTo>
                      <a:pt x="87" y="754"/>
                    </a:lnTo>
                    <a:lnTo>
                      <a:pt x="116" y="734"/>
                    </a:lnTo>
                    <a:lnTo>
                      <a:pt x="148" y="720"/>
                    </a:lnTo>
                    <a:lnTo>
                      <a:pt x="183" y="713"/>
                    </a:lnTo>
                    <a:lnTo>
                      <a:pt x="251" y="708"/>
                    </a:lnTo>
                    <a:lnTo>
                      <a:pt x="311" y="705"/>
                    </a:lnTo>
                    <a:lnTo>
                      <a:pt x="366" y="701"/>
                    </a:lnTo>
                    <a:lnTo>
                      <a:pt x="414" y="699"/>
                    </a:lnTo>
                    <a:lnTo>
                      <a:pt x="458" y="696"/>
                    </a:lnTo>
                    <a:lnTo>
                      <a:pt x="500" y="695"/>
                    </a:lnTo>
                    <a:lnTo>
                      <a:pt x="539" y="695"/>
                    </a:lnTo>
                    <a:close/>
                    <a:moveTo>
                      <a:pt x="564" y="0"/>
                    </a:moveTo>
                    <a:lnTo>
                      <a:pt x="609" y="3"/>
                    </a:lnTo>
                    <a:lnTo>
                      <a:pt x="650" y="13"/>
                    </a:lnTo>
                    <a:lnTo>
                      <a:pt x="690" y="28"/>
                    </a:lnTo>
                    <a:lnTo>
                      <a:pt x="727" y="48"/>
                    </a:lnTo>
                    <a:lnTo>
                      <a:pt x="761" y="74"/>
                    </a:lnTo>
                    <a:lnTo>
                      <a:pt x="790" y="104"/>
                    </a:lnTo>
                    <a:lnTo>
                      <a:pt x="816" y="136"/>
                    </a:lnTo>
                    <a:lnTo>
                      <a:pt x="836" y="174"/>
                    </a:lnTo>
                    <a:lnTo>
                      <a:pt x="852" y="214"/>
                    </a:lnTo>
                    <a:lnTo>
                      <a:pt x="860" y="256"/>
                    </a:lnTo>
                    <a:lnTo>
                      <a:pt x="864" y="300"/>
                    </a:lnTo>
                    <a:lnTo>
                      <a:pt x="860" y="344"/>
                    </a:lnTo>
                    <a:lnTo>
                      <a:pt x="852" y="387"/>
                    </a:lnTo>
                    <a:lnTo>
                      <a:pt x="836" y="427"/>
                    </a:lnTo>
                    <a:lnTo>
                      <a:pt x="816" y="464"/>
                    </a:lnTo>
                    <a:lnTo>
                      <a:pt x="790" y="497"/>
                    </a:lnTo>
                    <a:lnTo>
                      <a:pt x="761" y="527"/>
                    </a:lnTo>
                    <a:lnTo>
                      <a:pt x="727" y="552"/>
                    </a:lnTo>
                    <a:lnTo>
                      <a:pt x="690" y="573"/>
                    </a:lnTo>
                    <a:lnTo>
                      <a:pt x="650" y="587"/>
                    </a:lnTo>
                    <a:lnTo>
                      <a:pt x="609" y="597"/>
                    </a:lnTo>
                    <a:lnTo>
                      <a:pt x="564" y="601"/>
                    </a:lnTo>
                    <a:lnTo>
                      <a:pt x="519" y="597"/>
                    </a:lnTo>
                    <a:lnTo>
                      <a:pt x="477" y="587"/>
                    </a:lnTo>
                    <a:lnTo>
                      <a:pt x="437" y="573"/>
                    </a:lnTo>
                    <a:lnTo>
                      <a:pt x="400" y="552"/>
                    </a:lnTo>
                    <a:lnTo>
                      <a:pt x="367" y="527"/>
                    </a:lnTo>
                    <a:lnTo>
                      <a:pt x="337" y="497"/>
                    </a:lnTo>
                    <a:lnTo>
                      <a:pt x="311" y="464"/>
                    </a:lnTo>
                    <a:lnTo>
                      <a:pt x="291" y="427"/>
                    </a:lnTo>
                    <a:lnTo>
                      <a:pt x="276" y="387"/>
                    </a:lnTo>
                    <a:lnTo>
                      <a:pt x="267" y="344"/>
                    </a:lnTo>
                    <a:lnTo>
                      <a:pt x="263" y="300"/>
                    </a:lnTo>
                    <a:lnTo>
                      <a:pt x="267" y="256"/>
                    </a:lnTo>
                    <a:lnTo>
                      <a:pt x="276" y="214"/>
                    </a:lnTo>
                    <a:lnTo>
                      <a:pt x="291" y="174"/>
                    </a:lnTo>
                    <a:lnTo>
                      <a:pt x="311" y="136"/>
                    </a:lnTo>
                    <a:lnTo>
                      <a:pt x="337" y="104"/>
                    </a:lnTo>
                    <a:lnTo>
                      <a:pt x="367" y="74"/>
                    </a:lnTo>
                    <a:lnTo>
                      <a:pt x="400" y="48"/>
                    </a:lnTo>
                    <a:lnTo>
                      <a:pt x="437" y="28"/>
                    </a:lnTo>
                    <a:lnTo>
                      <a:pt x="477" y="13"/>
                    </a:lnTo>
                    <a:lnTo>
                      <a:pt x="519" y="3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</p:grpSp>
      <p:grpSp>
        <p:nvGrpSpPr>
          <p:cNvPr id="396" name="Group 395"/>
          <p:cNvGrpSpPr/>
          <p:nvPr/>
        </p:nvGrpSpPr>
        <p:grpSpPr>
          <a:xfrm>
            <a:off x="7912356" y="3300620"/>
            <a:ext cx="645144" cy="587998"/>
            <a:chOff x="4965259" y="1644717"/>
            <a:chExt cx="1444156" cy="1162862"/>
          </a:xfrm>
        </p:grpSpPr>
        <p:grpSp>
          <p:nvGrpSpPr>
            <p:cNvPr id="189" name="Group 188"/>
            <p:cNvGrpSpPr>
              <a:grpSpLocks noChangeAspect="1"/>
            </p:cNvGrpSpPr>
            <p:nvPr/>
          </p:nvGrpSpPr>
          <p:grpSpPr bwMode="auto">
            <a:xfrm>
              <a:off x="5324790" y="2336489"/>
              <a:ext cx="731520" cy="471090"/>
              <a:chOff x="2809" y="409"/>
              <a:chExt cx="632" cy="407"/>
            </a:xfrm>
          </p:grpSpPr>
          <p:sp>
            <p:nvSpPr>
              <p:cNvPr id="190" name="Freeform 189"/>
              <p:cNvSpPr>
                <a:spLocks/>
              </p:cNvSpPr>
              <p:nvPr/>
            </p:nvSpPr>
            <p:spPr bwMode="auto">
              <a:xfrm>
                <a:off x="2809" y="409"/>
                <a:ext cx="632" cy="407"/>
              </a:xfrm>
              <a:custGeom>
                <a:avLst/>
                <a:gdLst>
                  <a:gd name="T0" fmla="*/ 1578 w 3158"/>
                  <a:gd name="T1" fmla="*/ 0 h 2033"/>
                  <a:gd name="T2" fmla="*/ 1603 w 3158"/>
                  <a:gd name="T3" fmla="*/ 1 h 2033"/>
                  <a:gd name="T4" fmla="*/ 1630 w 3158"/>
                  <a:gd name="T5" fmla="*/ 5 h 2033"/>
                  <a:gd name="T6" fmla="*/ 1659 w 3158"/>
                  <a:gd name="T7" fmla="*/ 11 h 2033"/>
                  <a:gd name="T8" fmla="*/ 1688 w 3158"/>
                  <a:gd name="T9" fmla="*/ 20 h 2033"/>
                  <a:gd name="T10" fmla="*/ 1718 w 3158"/>
                  <a:gd name="T11" fmla="*/ 36 h 2033"/>
                  <a:gd name="T12" fmla="*/ 3049 w 3158"/>
                  <a:gd name="T13" fmla="*/ 834 h 2033"/>
                  <a:gd name="T14" fmla="*/ 3081 w 3158"/>
                  <a:gd name="T15" fmla="*/ 857 h 2033"/>
                  <a:gd name="T16" fmla="*/ 3107 w 3158"/>
                  <a:gd name="T17" fmla="*/ 884 h 2033"/>
                  <a:gd name="T18" fmla="*/ 3129 w 3158"/>
                  <a:gd name="T19" fmla="*/ 914 h 2033"/>
                  <a:gd name="T20" fmla="*/ 3145 w 3158"/>
                  <a:gd name="T21" fmla="*/ 946 h 2033"/>
                  <a:gd name="T22" fmla="*/ 3154 w 3158"/>
                  <a:gd name="T23" fmla="*/ 981 h 2033"/>
                  <a:gd name="T24" fmla="*/ 3158 w 3158"/>
                  <a:gd name="T25" fmla="*/ 1018 h 2033"/>
                  <a:gd name="T26" fmla="*/ 3154 w 3158"/>
                  <a:gd name="T27" fmla="*/ 1053 h 2033"/>
                  <a:gd name="T28" fmla="*/ 3145 w 3158"/>
                  <a:gd name="T29" fmla="*/ 1088 h 2033"/>
                  <a:gd name="T30" fmla="*/ 3129 w 3158"/>
                  <a:gd name="T31" fmla="*/ 1121 h 2033"/>
                  <a:gd name="T32" fmla="*/ 3107 w 3158"/>
                  <a:gd name="T33" fmla="*/ 1150 h 2033"/>
                  <a:gd name="T34" fmla="*/ 3081 w 3158"/>
                  <a:gd name="T35" fmla="*/ 1176 h 2033"/>
                  <a:gd name="T36" fmla="*/ 3049 w 3158"/>
                  <a:gd name="T37" fmla="*/ 1199 h 2033"/>
                  <a:gd name="T38" fmla="*/ 1718 w 3158"/>
                  <a:gd name="T39" fmla="*/ 1998 h 2033"/>
                  <a:gd name="T40" fmla="*/ 1689 w 3158"/>
                  <a:gd name="T41" fmla="*/ 2013 h 2033"/>
                  <a:gd name="T42" fmla="*/ 1659 w 3158"/>
                  <a:gd name="T43" fmla="*/ 2024 h 2033"/>
                  <a:gd name="T44" fmla="*/ 1630 w 3158"/>
                  <a:gd name="T45" fmla="*/ 2030 h 2033"/>
                  <a:gd name="T46" fmla="*/ 1603 w 3158"/>
                  <a:gd name="T47" fmla="*/ 2033 h 2033"/>
                  <a:gd name="T48" fmla="*/ 1578 w 3158"/>
                  <a:gd name="T49" fmla="*/ 2033 h 2033"/>
                  <a:gd name="T50" fmla="*/ 1555 w 3158"/>
                  <a:gd name="T51" fmla="*/ 2033 h 2033"/>
                  <a:gd name="T52" fmla="*/ 1528 w 3158"/>
                  <a:gd name="T53" fmla="*/ 2030 h 2033"/>
                  <a:gd name="T54" fmla="*/ 1498 w 3158"/>
                  <a:gd name="T55" fmla="*/ 2024 h 2033"/>
                  <a:gd name="T56" fmla="*/ 1469 w 3158"/>
                  <a:gd name="T57" fmla="*/ 2013 h 2033"/>
                  <a:gd name="T58" fmla="*/ 1439 w 3158"/>
                  <a:gd name="T59" fmla="*/ 1997 h 2033"/>
                  <a:gd name="T60" fmla="*/ 109 w 3158"/>
                  <a:gd name="T61" fmla="*/ 1199 h 2033"/>
                  <a:gd name="T62" fmla="*/ 77 w 3158"/>
                  <a:gd name="T63" fmla="*/ 1176 h 2033"/>
                  <a:gd name="T64" fmla="*/ 50 w 3158"/>
                  <a:gd name="T65" fmla="*/ 1150 h 2033"/>
                  <a:gd name="T66" fmla="*/ 29 w 3158"/>
                  <a:gd name="T67" fmla="*/ 1119 h 2033"/>
                  <a:gd name="T68" fmla="*/ 13 w 3158"/>
                  <a:gd name="T69" fmla="*/ 1087 h 2033"/>
                  <a:gd name="T70" fmla="*/ 4 w 3158"/>
                  <a:gd name="T71" fmla="*/ 1052 h 2033"/>
                  <a:gd name="T72" fmla="*/ 0 w 3158"/>
                  <a:gd name="T73" fmla="*/ 1015 h 2033"/>
                  <a:gd name="T74" fmla="*/ 4 w 3158"/>
                  <a:gd name="T75" fmla="*/ 980 h 2033"/>
                  <a:gd name="T76" fmla="*/ 13 w 3158"/>
                  <a:gd name="T77" fmla="*/ 945 h 2033"/>
                  <a:gd name="T78" fmla="*/ 29 w 3158"/>
                  <a:gd name="T79" fmla="*/ 913 h 2033"/>
                  <a:gd name="T80" fmla="*/ 51 w 3158"/>
                  <a:gd name="T81" fmla="*/ 882 h 2033"/>
                  <a:gd name="T82" fmla="*/ 77 w 3158"/>
                  <a:gd name="T83" fmla="*/ 857 h 2033"/>
                  <a:gd name="T84" fmla="*/ 110 w 3158"/>
                  <a:gd name="T85" fmla="*/ 834 h 2033"/>
                  <a:gd name="T86" fmla="*/ 1440 w 3158"/>
                  <a:gd name="T87" fmla="*/ 36 h 2033"/>
                  <a:gd name="T88" fmla="*/ 1469 w 3158"/>
                  <a:gd name="T89" fmla="*/ 20 h 2033"/>
                  <a:gd name="T90" fmla="*/ 1499 w 3158"/>
                  <a:gd name="T91" fmla="*/ 11 h 2033"/>
                  <a:gd name="T92" fmla="*/ 1528 w 3158"/>
                  <a:gd name="T93" fmla="*/ 5 h 2033"/>
                  <a:gd name="T94" fmla="*/ 1555 w 3158"/>
                  <a:gd name="T95" fmla="*/ 1 h 2033"/>
                  <a:gd name="T96" fmla="*/ 1578 w 3158"/>
                  <a:gd name="T97" fmla="*/ 0 h 2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58" h="2033">
                    <a:moveTo>
                      <a:pt x="1578" y="0"/>
                    </a:moveTo>
                    <a:lnTo>
                      <a:pt x="1603" y="1"/>
                    </a:lnTo>
                    <a:lnTo>
                      <a:pt x="1630" y="5"/>
                    </a:lnTo>
                    <a:lnTo>
                      <a:pt x="1659" y="11"/>
                    </a:lnTo>
                    <a:lnTo>
                      <a:pt x="1688" y="20"/>
                    </a:lnTo>
                    <a:lnTo>
                      <a:pt x="1718" y="36"/>
                    </a:lnTo>
                    <a:lnTo>
                      <a:pt x="3049" y="834"/>
                    </a:lnTo>
                    <a:lnTo>
                      <a:pt x="3081" y="857"/>
                    </a:lnTo>
                    <a:lnTo>
                      <a:pt x="3107" y="884"/>
                    </a:lnTo>
                    <a:lnTo>
                      <a:pt x="3129" y="914"/>
                    </a:lnTo>
                    <a:lnTo>
                      <a:pt x="3145" y="946"/>
                    </a:lnTo>
                    <a:lnTo>
                      <a:pt x="3154" y="981"/>
                    </a:lnTo>
                    <a:lnTo>
                      <a:pt x="3158" y="1018"/>
                    </a:lnTo>
                    <a:lnTo>
                      <a:pt x="3154" y="1053"/>
                    </a:lnTo>
                    <a:lnTo>
                      <a:pt x="3145" y="1088"/>
                    </a:lnTo>
                    <a:lnTo>
                      <a:pt x="3129" y="1121"/>
                    </a:lnTo>
                    <a:lnTo>
                      <a:pt x="3107" y="1150"/>
                    </a:lnTo>
                    <a:lnTo>
                      <a:pt x="3081" y="1176"/>
                    </a:lnTo>
                    <a:lnTo>
                      <a:pt x="3049" y="1199"/>
                    </a:lnTo>
                    <a:lnTo>
                      <a:pt x="1718" y="1998"/>
                    </a:lnTo>
                    <a:lnTo>
                      <a:pt x="1689" y="2013"/>
                    </a:lnTo>
                    <a:lnTo>
                      <a:pt x="1659" y="2024"/>
                    </a:lnTo>
                    <a:lnTo>
                      <a:pt x="1630" y="2030"/>
                    </a:lnTo>
                    <a:lnTo>
                      <a:pt x="1603" y="2033"/>
                    </a:lnTo>
                    <a:lnTo>
                      <a:pt x="1578" y="2033"/>
                    </a:lnTo>
                    <a:lnTo>
                      <a:pt x="1555" y="2033"/>
                    </a:lnTo>
                    <a:lnTo>
                      <a:pt x="1528" y="2030"/>
                    </a:lnTo>
                    <a:lnTo>
                      <a:pt x="1498" y="2024"/>
                    </a:lnTo>
                    <a:lnTo>
                      <a:pt x="1469" y="2013"/>
                    </a:lnTo>
                    <a:lnTo>
                      <a:pt x="1439" y="1997"/>
                    </a:lnTo>
                    <a:lnTo>
                      <a:pt x="109" y="1199"/>
                    </a:lnTo>
                    <a:lnTo>
                      <a:pt x="77" y="1176"/>
                    </a:lnTo>
                    <a:lnTo>
                      <a:pt x="50" y="1150"/>
                    </a:lnTo>
                    <a:lnTo>
                      <a:pt x="29" y="1119"/>
                    </a:lnTo>
                    <a:lnTo>
                      <a:pt x="13" y="1087"/>
                    </a:lnTo>
                    <a:lnTo>
                      <a:pt x="4" y="1052"/>
                    </a:lnTo>
                    <a:lnTo>
                      <a:pt x="0" y="1015"/>
                    </a:lnTo>
                    <a:lnTo>
                      <a:pt x="4" y="980"/>
                    </a:lnTo>
                    <a:lnTo>
                      <a:pt x="13" y="945"/>
                    </a:lnTo>
                    <a:lnTo>
                      <a:pt x="29" y="913"/>
                    </a:lnTo>
                    <a:lnTo>
                      <a:pt x="51" y="882"/>
                    </a:lnTo>
                    <a:lnTo>
                      <a:pt x="77" y="857"/>
                    </a:lnTo>
                    <a:lnTo>
                      <a:pt x="110" y="834"/>
                    </a:lnTo>
                    <a:lnTo>
                      <a:pt x="1440" y="36"/>
                    </a:lnTo>
                    <a:lnTo>
                      <a:pt x="1469" y="20"/>
                    </a:lnTo>
                    <a:lnTo>
                      <a:pt x="1499" y="11"/>
                    </a:lnTo>
                    <a:lnTo>
                      <a:pt x="1528" y="5"/>
                    </a:lnTo>
                    <a:lnTo>
                      <a:pt x="1555" y="1"/>
                    </a:lnTo>
                    <a:lnTo>
                      <a:pt x="1578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91" name="Freeform 190"/>
              <p:cNvSpPr>
                <a:spLocks/>
              </p:cNvSpPr>
              <p:nvPr/>
            </p:nvSpPr>
            <p:spPr bwMode="auto">
              <a:xfrm>
                <a:off x="2841" y="441"/>
                <a:ext cx="568" cy="343"/>
              </a:xfrm>
              <a:custGeom>
                <a:avLst/>
                <a:gdLst>
                  <a:gd name="T0" fmla="*/ 1417 w 2837"/>
                  <a:gd name="T1" fmla="*/ 0 h 1715"/>
                  <a:gd name="T2" fmla="*/ 1440 w 2837"/>
                  <a:gd name="T3" fmla="*/ 1 h 1715"/>
                  <a:gd name="T4" fmla="*/ 1459 w 2837"/>
                  <a:gd name="T5" fmla="*/ 6 h 1715"/>
                  <a:gd name="T6" fmla="*/ 1475 w 2837"/>
                  <a:gd name="T7" fmla="*/ 14 h 1715"/>
                  <a:gd name="T8" fmla="*/ 2806 w 2837"/>
                  <a:gd name="T9" fmla="*/ 812 h 1715"/>
                  <a:gd name="T10" fmla="*/ 2823 w 2837"/>
                  <a:gd name="T11" fmla="*/ 826 h 1715"/>
                  <a:gd name="T12" fmla="*/ 2834 w 2837"/>
                  <a:gd name="T13" fmla="*/ 842 h 1715"/>
                  <a:gd name="T14" fmla="*/ 2837 w 2837"/>
                  <a:gd name="T15" fmla="*/ 858 h 1715"/>
                  <a:gd name="T16" fmla="*/ 2834 w 2837"/>
                  <a:gd name="T17" fmla="*/ 874 h 1715"/>
                  <a:gd name="T18" fmla="*/ 2823 w 2837"/>
                  <a:gd name="T19" fmla="*/ 890 h 1715"/>
                  <a:gd name="T20" fmla="*/ 2806 w 2837"/>
                  <a:gd name="T21" fmla="*/ 903 h 1715"/>
                  <a:gd name="T22" fmla="*/ 1475 w 2837"/>
                  <a:gd name="T23" fmla="*/ 1703 h 1715"/>
                  <a:gd name="T24" fmla="*/ 1459 w 2837"/>
                  <a:gd name="T25" fmla="*/ 1710 h 1715"/>
                  <a:gd name="T26" fmla="*/ 1440 w 2837"/>
                  <a:gd name="T27" fmla="*/ 1714 h 1715"/>
                  <a:gd name="T28" fmla="*/ 1417 w 2837"/>
                  <a:gd name="T29" fmla="*/ 1715 h 1715"/>
                  <a:gd name="T30" fmla="*/ 1396 w 2837"/>
                  <a:gd name="T31" fmla="*/ 1714 h 1715"/>
                  <a:gd name="T32" fmla="*/ 1377 w 2837"/>
                  <a:gd name="T33" fmla="*/ 1710 h 1715"/>
                  <a:gd name="T34" fmla="*/ 1361 w 2837"/>
                  <a:gd name="T35" fmla="*/ 1703 h 1715"/>
                  <a:gd name="T36" fmla="*/ 30 w 2837"/>
                  <a:gd name="T37" fmla="*/ 903 h 1715"/>
                  <a:gd name="T38" fmla="*/ 14 w 2837"/>
                  <a:gd name="T39" fmla="*/ 891 h 1715"/>
                  <a:gd name="T40" fmla="*/ 5 w 2837"/>
                  <a:gd name="T41" fmla="*/ 878 h 1715"/>
                  <a:gd name="T42" fmla="*/ 0 w 2837"/>
                  <a:gd name="T43" fmla="*/ 865 h 1715"/>
                  <a:gd name="T44" fmla="*/ 0 w 2837"/>
                  <a:gd name="T45" fmla="*/ 850 h 1715"/>
                  <a:gd name="T46" fmla="*/ 5 w 2837"/>
                  <a:gd name="T47" fmla="*/ 837 h 1715"/>
                  <a:gd name="T48" fmla="*/ 14 w 2837"/>
                  <a:gd name="T49" fmla="*/ 824 h 1715"/>
                  <a:gd name="T50" fmla="*/ 30 w 2837"/>
                  <a:gd name="T51" fmla="*/ 812 h 1715"/>
                  <a:gd name="T52" fmla="*/ 1361 w 2837"/>
                  <a:gd name="T53" fmla="*/ 14 h 1715"/>
                  <a:gd name="T54" fmla="*/ 1377 w 2837"/>
                  <a:gd name="T55" fmla="*/ 6 h 1715"/>
                  <a:gd name="T56" fmla="*/ 1396 w 2837"/>
                  <a:gd name="T57" fmla="*/ 1 h 1715"/>
                  <a:gd name="T58" fmla="*/ 1417 w 2837"/>
                  <a:gd name="T59" fmla="*/ 0 h 1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37" h="1715">
                    <a:moveTo>
                      <a:pt x="1417" y="0"/>
                    </a:moveTo>
                    <a:lnTo>
                      <a:pt x="1440" y="1"/>
                    </a:lnTo>
                    <a:lnTo>
                      <a:pt x="1459" y="6"/>
                    </a:lnTo>
                    <a:lnTo>
                      <a:pt x="1475" y="14"/>
                    </a:lnTo>
                    <a:lnTo>
                      <a:pt x="2806" y="812"/>
                    </a:lnTo>
                    <a:lnTo>
                      <a:pt x="2823" y="826"/>
                    </a:lnTo>
                    <a:lnTo>
                      <a:pt x="2834" y="842"/>
                    </a:lnTo>
                    <a:lnTo>
                      <a:pt x="2837" y="858"/>
                    </a:lnTo>
                    <a:lnTo>
                      <a:pt x="2834" y="874"/>
                    </a:lnTo>
                    <a:lnTo>
                      <a:pt x="2823" y="890"/>
                    </a:lnTo>
                    <a:lnTo>
                      <a:pt x="2806" y="903"/>
                    </a:lnTo>
                    <a:lnTo>
                      <a:pt x="1475" y="1703"/>
                    </a:lnTo>
                    <a:lnTo>
                      <a:pt x="1459" y="1710"/>
                    </a:lnTo>
                    <a:lnTo>
                      <a:pt x="1440" y="1714"/>
                    </a:lnTo>
                    <a:lnTo>
                      <a:pt x="1417" y="1715"/>
                    </a:lnTo>
                    <a:lnTo>
                      <a:pt x="1396" y="1714"/>
                    </a:lnTo>
                    <a:lnTo>
                      <a:pt x="1377" y="1710"/>
                    </a:lnTo>
                    <a:lnTo>
                      <a:pt x="1361" y="1703"/>
                    </a:lnTo>
                    <a:lnTo>
                      <a:pt x="30" y="903"/>
                    </a:lnTo>
                    <a:lnTo>
                      <a:pt x="14" y="891"/>
                    </a:lnTo>
                    <a:lnTo>
                      <a:pt x="5" y="878"/>
                    </a:lnTo>
                    <a:lnTo>
                      <a:pt x="0" y="865"/>
                    </a:lnTo>
                    <a:lnTo>
                      <a:pt x="0" y="850"/>
                    </a:lnTo>
                    <a:lnTo>
                      <a:pt x="5" y="837"/>
                    </a:lnTo>
                    <a:lnTo>
                      <a:pt x="14" y="824"/>
                    </a:lnTo>
                    <a:lnTo>
                      <a:pt x="30" y="812"/>
                    </a:lnTo>
                    <a:lnTo>
                      <a:pt x="1361" y="14"/>
                    </a:lnTo>
                    <a:lnTo>
                      <a:pt x="1377" y="6"/>
                    </a:lnTo>
                    <a:lnTo>
                      <a:pt x="1396" y="1"/>
                    </a:lnTo>
                    <a:lnTo>
                      <a:pt x="14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92" name="Freeform 191"/>
              <p:cNvSpPr>
                <a:spLocks noEditPoints="1"/>
              </p:cNvSpPr>
              <p:nvPr/>
            </p:nvSpPr>
            <p:spPr bwMode="auto">
              <a:xfrm>
                <a:off x="2929" y="498"/>
                <a:ext cx="190" cy="171"/>
              </a:xfrm>
              <a:custGeom>
                <a:avLst/>
                <a:gdLst>
                  <a:gd name="T0" fmla="*/ 224 w 954"/>
                  <a:gd name="T1" fmla="*/ 575 h 856"/>
                  <a:gd name="T2" fmla="*/ 468 w 954"/>
                  <a:gd name="T3" fmla="*/ 721 h 856"/>
                  <a:gd name="T4" fmla="*/ 243 w 954"/>
                  <a:gd name="T5" fmla="*/ 856 h 856"/>
                  <a:gd name="T6" fmla="*/ 0 w 954"/>
                  <a:gd name="T7" fmla="*/ 710 h 856"/>
                  <a:gd name="T8" fmla="*/ 224 w 954"/>
                  <a:gd name="T9" fmla="*/ 575 h 856"/>
                  <a:gd name="T10" fmla="*/ 711 w 954"/>
                  <a:gd name="T11" fmla="*/ 282 h 856"/>
                  <a:gd name="T12" fmla="*/ 954 w 954"/>
                  <a:gd name="T13" fmla="*/ 428 h 856"/>
                  <a:gd name="T14" fmla="*/ 711 w 954"/>
                  <a:gd name="T15" fmla="*/ 575 h 856"/>
                  <a:gd name="T16" fmla="*/ 468 w 954"/>
                  <a:gd name="T17" fmla="*/ 428 h 856"/>
                  <a:gd name="T18" fmla="*/ 711 w 954"/>
                  <a:gd name="T19" fmla="*/ 282 h 856"/>
                  <a:gd name="T20" fmla="*/ 729 w 954"/>
                  <a:gd name="T21" fmla="*/ 0 h 856"/>
                  <a:gd name="T22" fmla="*/ 954 w 954"/>
                  <a:gd name="T23" fmla="*/ 136 h 856"/>
                  <a:gd name="T24" fmla="*/ 711 w 954"/>
                  <a:gd name="T25" fmla="*/ 282 h 856"/>
                  <a:gd name="T26" fmla="*/ 486 w 954"/>
                  <a:gd name="T27" fmla="*/ 147 h 856"/>
                  <a:gd name="T28" fmla="*/ 729 w 954"/>
                  <a:gd name="T29" fmla="*/ 0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4" h="856">
                    <a:moveTo>
                      <a:pt x="224" y="575"/>
                    </a:moveTo>
                    <a:lnTo>
                      <a:pt x="468" y="721"/>
                    </a:lnTo>
                    <a:lnTo>
                      <a:pt x="243" y="856"/>
                    </a:lnTo>
                    <a:lnTo>
                      <a:pt x="0" y="710"/>
                    </a:lnTo>
                    <a:lnTo>
                      <a:pt x="224" y="575"/>
                    </a:lnTo>
                    <a:close/>
                    <a:moveTo>
                      <a:pt x="711" y="282"/>
                    </a:moveTo>
                    <a:lnTo>
                      <a:pt x="954" y="428"/>
                    </a:lnTo>
                    <a:lnTo>
                      <a:pt x="711" y="575"/>
                    </a:lnTo>
                    <a:lnTo>
                      <a:pt x="468" y="428"/>
                    </a:lnTo>
                    <a:lnTo>
                      <a:pt x="711" y="282"/>
                    </a:lnTo>
                    <a:close/>
                    <a:moveTo>
                      <a:pt x="729" y="0"/>
                    </a:moveTo>
                    <a:lnTo>
                      <a:pt x="954" y="136"/>
                    </a:lnTo>
                    <a:lnTo>
                      <a:pt x="711" y="282"/>
                    </a:lnTo>
                    <a:lnTo>
                      <a:pt x="486" y="147"/>
                    </a:lnTo>
                    <a:lnTo>
                      <a:pt x="729" y="0"/>
                    </a:lnTo>
                    <a:close/>
                  </a:path>
                </a:pathLst>
              </a:custGeom>
              <a:solidFill>
                <a:srgbClr val="DDECB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93" name="Freeform 192"/>
              <p:cNvSpPr>
                <a:spLocks noEditPoints="1"/>
              </p:cNvSpPr>
              <p:nvPr/>
            </p:nvSpPr>
            <p:spPr bwMode="auto">
              <a:xfrm>
                <a:off x="2973" y="553"/>
                <a:ext cx="343" cy="89"/>
              </a:xfrm>
              <a:custGeom>
                <a:avLst/>
                <a:gdLst>
                  <a:gd name="T0" fmla="*/ 244 w 1713"/>
                  <a:gd name="T1" fmla="*/ 151 h 444"/>
                  <a:gd name="T2" fmla="*/ 487 w 1713"/>
                  <a:gd name="T3" fmla="*/ 298 h 444"/>
                  <a:gd name="T4" fmla="*/ 244 w 1713"/>
                  <a:gd name="T5" fmla="*/ 444 h 444"/>
                  <a:gd name="T6" fmla="*/ 0 w 1713"/>
                  <a:gd name="T7" fmla="*/ 298 h 444"/>
                  <a:gd name="T8" fmla="*/ 244 w 1713"/>
                  <a:gd name="T9" fmla="*/ 151 h 444"/>
                  <a:gd name="T10" fmla="*/ 974 w 1713"/>
                  <a:gd name="T11" fmla="*/ 5 h 444"/>
                  <a:gd name="T12" fmla="*/ 1217 w 1713"/>
                  <a:gd name="T13" fmla="*/ 151 h 444"/>
                  <a:gd name="T14" fmla="*/ 974 w 1713"/>
                  <a:gd name="T15" fmla="*/ 298 h 444"/>
                  <a:gd name="T16" fmla="*/ 730 w 1713"/>
                  <a:gd name="T17" fmla="*/ 151 h 444"/>
                  <a:gd name="T18" fmla="*/ 974 w 1713"/>
                  <a:gd name="T19" fmla="*/ 5 h 444"/>
                  <a:gd name="T20" fmla="*/ 1469 w 1713"/>
                  <a:gd name="T21" fmla="*/ 0 h 444"/>
                  <a:gd name="T22" fmla="*/ 1713 w 1713"/>
                  <a:gd name="T23" fmla="*/ 146 h 444"/>
                  <a:gd name="T24" fmla="*/ 1460 w 1713"/>
                  <a:gd name="T25" fmla="*/ 298 h 444"/>
                  <a:gd name="T26" fmla="*/ 1217 w 1713"/>
                  <a:gd name="T27" fmla="*/ 151 h 444"/>
                  <a:gd name="T28" fmla="*/ 1469 w 1713"/>
                  <a:gd name="T29" fmla="*/ 0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13" h="444">
                    <a:moveTo>
                      <a:pt x="244" y="151"/>
                    </a:moveTo>
                    <a:lnTo>
                      <a:pt x="487" y="298"/>
                    </a:lnTo>
                    <a:lnTo>
                      <a:pt x="244" y="444"/>
                    </a:lnTo>
                    <a:lnTo>
                      <a:pt x="0" y="298"/>
                    </a:lnTo>
                    <a:lnTo>
                      <a:pt x="244" y="151"/>
                    </a:lnTo>
                    <a:close/>
                    <a:moveTo>
                      <a:pt x="974" y="5"/>
                    </a:moveTo>
                    <a:lnTo>
                      <a:pt x="1217" y="151"/>
                    </a:lnTo>
                    <a:lnTo>
                      <a:pt x="974" y="298"/>
                    </a:lnTo>
                    <a:lnTo>
                      <a:pt x="730" y="151"/>
                    </a:lnTo>
                    <a:lnTo>
                      <a:pt x="974" y="5"/>
                    </a:lnTo>
                    <a:close/>
                    <a:moveTo>
                      <a:pt x="1469" y="0"/>
                    </a:moveTo>
                    <a:lnTo>
                      <a:pt x="1713" y="146"/>
                    </a:lnTo>
                    <a:lnTo>
                      <a:pt x="1460" y="298"/>
                    </a:lnTo>
                    <a:lnTo>
                      <a:pt x="1217" y="151"/>
                    </a:lnTo>
                    <a:lnTo>
                      <a:pt x="1469" y="0"/>
                    </a:lnTo>
                    <a:close/>
                  </a:path>
                </a:pathLst>
              </a:custGeom>
              <a:solidFill>
                <a:srgbClr val="FF863D"/>
              </a:solidFill>
              <a:ln w="0">
                <a:solidFill>
                  <a:srgbClr val="FF863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94" name="Freeform 193"/>
              <p:cNvSpPr>
                <a:spLocks noEditPoints="1"/>
              </p:cNvSpPr>
              <p:nvPr/>
            </p:nvSpPr>
            <p:spPr bwMode="auto">
              <a:xfrm>
                <a:off x="2929" y="494"/>
                <a:ext cx="437" cy="149"/>
              </a:xfrm>
              <a:custGeom>
                <a:avLst/>
                <a:gdLst>
                  <a:gd name="T0" fmla="*/ 1937 w 2189"/>
                  <a:gd name="T1" fmla="*/ 440 h 744"/>
                  <a:gd name="T2" fmla="*/ 2189 w 2189"/>
                  <a:gd name="T3" fmla="*/ 592 h 744"/>
                  <a:gd name="T4" fmla="*/ 1937 w 2189"/>
                  <a:gd name="T5" fmla="*/ 744 h 744"/>
                  <a:gd name="T6" fmla="*/ 1684 w 2189"/>
                  <a:gd name="T7" fmla="*/ 592 h 744"/>
                  <a:gd name="T8" fmla="*/ 1937 w 2189"/>
                  <a:gd name="T9" fmla="*/ 440 h 744"/>
                  <a:gd name="T10" fmla="*/ 486 w 2189"/>
                  <a:gd name="T11" fmla="*/ 164 h 744"/>
                  <a:gd name="T12" fmla="*/ 711 w 2189"/>
                  <a:gd name="T13" fmla="*/ 299 h 744"/>
                  <a:gd name="T14" fmla="*/ 224 w 2189"/>
                  <a:gd name="T15" fmla="*/ 592 h 744"/>
                  <a:gd name="T16" fmla="*/ 0 w 2189"/>
                  <a:gd name="T17" fmla="*/ 457 h 744"/>
                  <a:gd name="T18" fmla="*/ 486 w 2189"/>
                  <a:gd name="T19" fmla="*/ 164 h 744"/>
                  <a:gd name="T20" fmla="*/ 1207 w 2189"/>
                  <a:gd name="T21" fmla="*/ 0 h 744"/>
                  <a:gd name="T22" fmla="*/ 1450 w 2189"/>
                  <a:gd name="T23" fmla="*/ 147 h 744"/>
                  <a:gd name="T24" fmla="*/ 954 w 2189"/>
                  <a:gd name="T25" fmla="*/ 445 h 744"/>
                  <a:gd name="T26" fmla="*/ 711 w 2189"/>
                  <a:gd name="T27" fmla="*/ 299 h 744"/>
                  <a:gd name="T28" fmla="*/ 1207 w 2189"/>
                  <a:gd name="T29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89" h="744">
                    <a:moveTo>
                      <a:pt x="1937" y="440"/>
                    </a:moveTo>
                    <a:lnTo>
                      <a:pt x="2189" y="592"/>
                    </a:lnTo>
                    <a:lnTo>
                      <a:pt x="1937" y="744"/>
                    </a:lnTo>
                    <a:lnTo>
                      <a:pt x="1684" y="592"/>
                    </a:lnTo>
                    <a:lnTo>
                      <a:pt x="1937" y="440"/>
                    </a:lnTo>
                    <a:close/>
                    <a:moveTo>
                      <a:pt x="486" y="164"/>
                    </a:moveTo>
                    <a:lnTo>
                      <a:pt x="711" y="299"/>
                    </a:lnTo>
                    <a:lnTo>
                      <a:pt x="224" y="592"/>
                    </a:lnTo>
                    <a:lnTo>
                      <a:pt x="0" y="457"/>
                    </a:lnTo>
                    <a:lnTo>
                      <a:pt x="486" y="164"/>
                    </a:lnTo>
                    <a:close/>
                    <a:moveTo>
                      <a:pt x="1207" y="0"/>
                    </a:moveTo>
                    <a:lnTo>
                      <a:pt x="1450" y="147"/>
                    </a:lnTo>
                    <a:lnTo>
                      <a:pt x="954" y="445"/>
                    </a:lnTo>
                    <a:lnTo>
                      <a:pt x="711" y="299"/>
                    </a:lnTo>
                    <a:lnTo>
                      <a:pt x="1207" y="0"/>
                    </a:lnTo>
                    <a:close/>
                  </a:path>
                </a:pathLst>
              </a:custGeom>
              <a:solidFill>
                <a:srgbClr val="F7C23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95" name="Freeform 194"/>
              <p:cNvSpPr>
                <a:spLocks noEditPoints="1"/>
              </p:cNvSpPr>
              <p:nvPr/>
            </p:nvSpPr>
            <p:spPr bwMode="auto">
              <a:xfrm>
                <a:off x="2977" y="583"/>
                <a:ext cx="288" cy="115"/>
              </a:xfrm>
              <a:custGeom>
                <a:avLst/>
                <a:gdLst>
                  <a:gd name="T0" fmla="*/ 225 w 1441"/>
                  <a:gd name="T1" fmla="*/ 293 h 575"/>
                  <a:gd name="T2" fmla="*/ 468 w 1441"/>
                  <a:gd name="T3" fmla="*/ 440 h 575"/>
                  <a:gd name="T4" fmla="*/ 243 w 1441"/>
                  <a:gd name="T5" fmla="*/ 575 h 575"/>
                  <a:gd name="T6" fmla="*/ 0 w 1441"/>
                  <a:gd name="T7" fmla="*/ 428 h 575"/>
                  <a:gd name="T8" fmla="*/ 225 w 1441"/>
                  <a:gd name="T9" fmla="*/ 293 h 575"/>
                  <a:gd name="T10" fmla="*/ 1198 w 1441"/>
                  <a:gd name="T11" fmla="*/ 0 h 575"/>
                  <a:gd name="T12" fmla="*/ 1441 w 1441"/>
                  <a:gd name="T13" fmla="*/ 147 h 575"/>
                  <a:gd name="T14" fmla="*/ 1198 w 1441"/>
                  <a:gd name="T15" fmla="*/ 293 h 575"/>
                  <a:gd name="T16" fmla="*/ 955 w 1441"/>
                  <a:gd name="T17" fmla="*/ 147 h 575"/>
                  <a:gd name="T18" fmla="*/ 1198 w 1441"/>
                  <a:gd name="T19" fmla="*/ 0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41" h="575">
                    <a:moveTo>
                      <a:pt x="225" y="293"/>
                    </a:moveTo>
                    <a:lnTo>
                      <a:pt x="468" y="440"/>
                    </a:lnTo>
                    <a:lnTo>
                      <a:pt x="243" y="575"/>
                    </a:lnTo>
                    <a:lnTo>
                      <a:pt x="0" y="428"/>
                    </a:lnTo>
                    <a:lnTo>
                      <a:pt x="225" y="293"/>
                    </a:lnTo>
                    <a:close/>
                    <a:moveTo>
                      <a:pt x="1198" y="0"/>
                    </a:moveTo>
                    <a:lnTo>
                      <a:pt x="1441" y="147"/>
                    </a:lnTo>
                    <a:lnTo>
                      <a:pt x="1198" y="293"/>
                    </a:lnTo>
                    <a:lnTo>
                      <a:pt x="955" y="147"/>
                    </a:lnTo>
                    <a:lnTo>
                      <a:pt x="1198" y="0"/>
                    </a:lnTo>
                    <a:close/>
                  </a:path>
                </a:pathLst>
              </a:custGeom>
              <a:solidFill>
                <a:srgbClr val="A5FFFB"/>
              </a:solidFill>
              <a:ln w="0">
                <a:solidFill>
                  <a:srgbClr val="A5FFF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96" name="Freeform 195"/>
              <p:cNvSpPr>
                <a:spLocks noEditPoints="1"/>
              </p:cNvSpPr>
              <p:nvPr/>
            </p:nvSpPr>
            <p:spPr bwMode="auto">
              <a:xfrm>
                <a:off x="3022" y="613"/>
                <a:ext cx="294" cy="118"/>
              </a:xfrm>
              <a:custGeom>
                <a:avLst/>
                <a:gdLst>
                  <a:gd name="T0" fmla="*/ 730 w 1469"/>
                  <a:gd name="T1" fmla="*/ 293 h 591"/>
                  <a:gd name="T2" fmla="*/ 982 w 1469"/>
                  <a:gd name="T3" fmla="*/ 444 h 591"/>
                  <a:gd name="T4" fmla="*/ 739 w 1469"/>
                  <a:gd name="T5" fmla="*/ 591 h 591"/>
                  <a:gd name="T6" fmla="*/ 486 w 1469"/>
                  <a:gd name="T7" fmla="*/ 440 h 591"/>
                  <a:gd name="T8" fmla="*/ 730 w 1469"/>
                  <a:gd name="T9" fmla="*/ 293 h 591"/>
                  <a:gd name="T10" fmla="*/ 243 w 1469"/>
                  <a:gd name="T11" fmla="*/ 293 h 591"/>
                  <a:gd name="T12" fmla="*/ 486 w 1469"/>
                  <a:gd name="T13" fmla="*/ 440 h 591"/>
                  <a:gd name="T14" fmla="*/ 261 w 1469"/>
                  <a:gd name="T15" fmla="*/ 575 h 591"/>
                  <a:gd name="T16" fmla="*/ 18 w 1469"/>
                  <a:gd name="T17" fmla="*/ 428 h 591"/>
                  <a:gd name="T18" fmla="*/ 243 w 1469"/>
                  <a:gd name="T19" fmla="*/ 293 h 591"/>
                  <a:gd name="T20" fmla="*/ 1216 w 1469"/>
                  <a:gd name="T21" fmla="*/ 0 h 591"/>
                  <a:gd name="T22" fmla="*/ 1469 w 1469"/>
                  <a:gd name="T23" fmla="*/ 152 h 591"/>
                  <a:gd name="T24" fmla="*/ 1225 w 1469"/>
                  <a:gd name="T25" fmla="*/ 298 h 591"/>
                  <a:gd name="T26" fmla="*/ 973 w 1469"/>
                  <a:gd name="T27" fmla="*/ 146 h 591"/>
                  <a:gd name="T28" fmla="*/ 1216 w 1469"/>
                  <a:gd name="T29" fmla="*/ 0 h 591"/>
                  <a:gd name="T30" fmla="*/ 730 w 1469"/>
                  <a:gd name="T31" fmla="*/ 0 h 591"/>
                  <a:gd name="T32" fmla="*/ 973 w 1469"/>
                  <a:gd name="T33" fmla="*/ 146 h 591"/>
                  <a:gd name="T34" fmla="*/ 730 w 1469"/>
                  <a:gd name="T35" fmla="*/ 293 h 591"/>
                  <a:gd name="T36" fmla="*/ 486 w 1469"/>
                  <a:gd name="T37" fmla="*/ 146 h 591"/>
                  <a:gd name="T38" fmla="*/ 730 w 1469"/>
                  <a:gd name="T39" fmla="*/ 0 h 591"/>
                  <a:gd name="T40" fmla="*/ 243 w 1469"/>
                  <a:gd name="T41" fmla="*/ 0 h 591"/>
                  <a:gd name="T42" fmla="*/ 486 w 1469"/>
                  <a:gd name="T43" fmla="*/ 146 h 591"/>
                  <a:gd name="T44" fmla="*/ 243 w 1469"/>
                  <a:gd name="T45" fmla="*/ 293 h 591"/>
                  <a:gd name="T46" fmla="*/ 0 w 1469"/>
                  <a:gd name="T47" fmla="*/ 146 h 591"/>
                  <a:gd name="T48" fmla="*/ 243 w 1469"/>
                  <a:gd name="T49" fmla="*/ 0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69" h="591">
                    <a:moveTo>
                      <a:pt x="730" y="293"/>
                    </a:moveTo>
                    <a:lnTo>
                      <a:pt x="982" y="444"/>
                    </a:lnTo>
                    <a:lnTo>
                      <a:pt x="739" y="591"/>
                    </a:lnTo>
                    <a:lnTo>
                      <a:pt x="486" y="440"/>
                    </a:lnTo>
                    <a:lnTo>
                      <a:pt x="730" y="293"/>
                    </a:lnTo>
                    <a:close/>
                    <a:moveTo>
                      <a:pt x="243" y="293"/>
                    </a:moveTo>
                    <a:lnTo>
                      <a:pt x="486" y="440"/>
                    </a:lnTo>
                    <a:lnTo>
                      <a:pt x="261" y="575"/>
                    </a:lnTo>
                    <a:lnTo>
                      <a:pt x="18" y="428"/>
                    </a:lnTo>
                    <a:lnTo>
                      <a:pt x="243" y="293"/>
                    </a:lnTo>
                    <a:close/>
                    <a:moveTo>
                      <a:pt x="1216" y="0"/>
                    </a:moveTo>
                    <a:lnTo>
                      <a:pt x="1469" y="152"/>
                    </a:lnTo>
                    <a:lnTo>
                      <a:pt x="1225" y="298"/>
                    </a:lnTo>
                    <a:lnTo>
                      <a:pt x="973" y="146"/>
                    </a:lnTo>
                    <a:lnTo>
                      <a:pt x="1216" y="0"/>
                    </a:lnTo>
                    <a:close/>
                    <a:moveTo>
                      <a:pt x="730" y="0"/>
                    </a:moveTo>
                    <a:lnTo>
                      <a:pt x="973" y="146"/>
                    </a:lnTo>
                    <a:lnTo>
                      <a:pt x="730" y="293"/>
                    </a:lnTo>
                    <a:lnTo>
                      <a:pt x="486" y="146"/>
                    </a:lnTo>
                    <a:lnTo>
                      <a:pt x="730" y="0"/>
                    </a:lnTo>
                    <a:close/>
                    <a:moveTo>
                      <a:pt x="243" y="0"/>
                    </a:moveTo>
                    <a:lnTo>
                      <a:pt x="486" y="146"/>
                    </a:lnTo>
                    <a:lnTo>
                      <a:pt x="243" y="293"/>
                    </a:lnTo>
                    <a:lnTo>
                      <a:pt x="0" y="146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00B9F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97" name="Freeform 196"/>
              <p:cNvSpPr>
                <a:spLocks noEditPoints="1"/>
              </p:cNvSpPr>
              <p:nvPr/>
            </p:nvSpPr>
            <p:spPr bwMode="auto">
              <a:xfrm>
                <a:off x="3071" y="642"/>
                <a:ext cx="196" cy="116"/>
              </a:xfrm>
              <a:custGeom>
                <a:avLst/>
                <a:gdLst>
                  <a:gd name="T0" fmla="*/ 243 w 982"/>
                  <a:gd name="T1" fmla="*/ 294 h 580"/>
                  <a:gd name="T2" fmla="*/ 496 w 982"/>
                  <a:gd name="T3" fmla="*/ 445 h 580"/>
                  <a:gd name="T4" fmla="*/ 270 w 982"/>
                  <a:gd name="T5" fmla="*/ 580 h 580"/>
                  <a:gd name="T6" fmla="*/ 18 w 982"/>
                  <a:gd name="T7" fmla="*/ 429 h 580"/>
                  <a:gd name="T8" fmla="*/ 243 w 982"/>
                  <a:gd name="T9" fmla="*/ 294 h 580"/>
                  <a:gd name="T10" fmla="*/ 730 w 982"/>
                  <a:gd name="T11" fmla="*/ 0 h 580"/>
                  <a:gd name="T12" fmla="*/ 982 w 982"/>
                  <a:gd name="T13" fmla="*/ 152 h 580"/>
                  <a:gd name="T14" fmla="*/ 739 w 982"/>
                  <a:gd name="T15" fmla="*/ 298 h 580"/>
                  <a:gd name="T16" fmla="*/ 487 w 982"/>
                  <a:gd name="T17" fmla="*/ 147 h 580"/>
                  <a:gd name="T18" fmla="*/ 730 w 982"/>
                  <a:gd name="T19" fmla="*/ 0 h 580"/>
                  <a:gd name="T20" fmla="*/ 243 w 982"/>
                  <a:gd name="T21" fmla="*/ 0 h 580"/>
                  <a:gd name="T22" fmla="*/ 487 w 982"/>
                  <a:gd name="T23" fmla="*/ 147 h 580"/>
                  <a:gd name="T24" fmla="*/ 243 w 982"/>
                  <a:gd name="T25" fmla="*/ 294 h 580"/>
                  <a:gd name="T26" fmla="*/ 0 w 982"/>
                  <a:gd name="T27" fmla="*/ 147 h 580"/>
                  <a:gd name="T28" fmla="*/ 243 w 982"/>
                  <a:gd name="T29" fmla="*/ 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82" h="580">
                    <a:moveTo>
                      <a:pt x="243" y="294"/>
                    </a:moveTo>
                    <a:lnTo>
                      <a:pt x="496" y="445"/>
                    </a:lnTo>
                    <a:lnTo>
                      <a:pt x="270" y="580"/>
                    </a:lnTo>
                    <a:lnTo>
                      <a:pt x="18" y="429"/>
                    </a:lnTo>
                    <a:lnTo>
                      <a:pt x="243" y="294"/>
                    </a:lnTo>
                    <a:close/>
                    <a:moveTo>
                      <a:pt x="730" y="0"/>
                    </a:moveTo>
                    <a:lnTo>
                      <a:pt x="982" y="152"/>
                    </a:lnTo>
                    <a:lnTo>
                      <a:pt x="739" y="298"/>
                    </a:lnTo>
                    <a:lnTo>
                      <a:pt x="487" y="147"/>
                    </a:lnTo>
                    <a:lnTo>
                      <a:pt x="730" y="0"/>
                    </a:lnTo>
                    <a:close/>
                    <a:moveTo>
                      <a:pt x="243" y="0"/>
                    </a:moveTo>
                    <a:lnTo>
                      <a:pt x="487" y="147"/>
                    </a:lnTo>
                    <a:lnTo>
                      <a:pt x="243" y="294"/>
                    </a:lnTo>
                    <a:lnTo>
                      <a:pt x="0" y="147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2271C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198" name="Freeform 197"/>
              <p:cNvSpPr>
                <a:spLocks noEditPoints="1"/>
              </p:cNvSpPr>
              <p:nvPr/>
            </p:nvSpPr>
            <p:spPr bwMode="auto">
              <a:xfrm>
                <a:off x="2884" y="468"/>
                <a:ext cx="383" cy="174"/>
              </a:xfrm>
              <a:custGeom>
                <a:avLst/>
                <a:gdLst>
                  <a:gd name="T0" fmla="*/ 225 w 1918"/>
                  <a:gd name="T1" fmla="*/ 591 h 872"/>
                  <a:gd name="T2" fmla="*/ 449 w 1918"/>
                  <a:gd name="T3" fmla="*/ 726 h 872"/>
                  <a:gd name="T4" fmla="*/ 225 w 1918"/>
                  <a:gd name="T5" fmla="*/ 861 h 872"/>
                  <a:gd name="T6" fmla="*/ 0 w 1918"/>
                  <a:gd name="T7" fmla="*/ 726 h 872"/>
                  <a:gd name="T8" fmla="*/ 225 w 1918"/>
                  <a:gd name="T9" fmla="*/ 591 h 872"/>
                  <a:gd name="T10" fmla="*/ 1179 w 1918"/>
                  <a:gd name="T11" fmla="*/ 579 h 872"/>
                  <a:gd name="T12" fmla="*/ 1423 w 1918"/>
                  <a:gd name="T13" fmla="*/ 726 h 872"/>
                  <a:gd name="T14" fmla="*/ 1179 w 1918"/>
                  <a:gd name="T15" fmla="*/ 872 h 872"/>
                  <a:gd name="T16" fmla="*/ 936 w 1918"/>
                  <a:gd name="T17" fmla="*/ 726 h 872"/>
                  <a:gd name="T18" fmla="*/ 1179 w 1918"/>
                  <a:gd name="T19" fmla="*/ 579 h 872"/>
                  <a:gd name="T20" fmla="*/ 1675 w 1918"/>
                  <a:gd name="T21" fmla="*/ 281 h 872"/>
                  <a:gd name="T22" fmla="*/ 1918 w 1918"/>
                  <a:gd name="T23" fmla="*/ 428 h 872"/>
                  <a:gd name="T24" fmla="*/ 1666 w 1918"/>
                  <a:gd name="T25" fmla="*/ 579 h 872"/>
                  <a:gd name="T26" fmla="*/ 1423 w 1918"/>
                  <a:gd name="T27" fmla="*/ 433 h 872"/>
                  <a:gd name="T28" fmla="*/ 1675 w 1918"/>
                  <a:gd name="T29" fmla="*/ 281 h 872"/>
                  <a:gd name="T30" fmla="*/ 1206 w 1918"/>
                  <a:gd name="T31" fmla="*/ 0 h 872"/>
                  <a:gd name="T32" fmla="*/ 1432 w 1918"/>
                  <a:gd name="T33" fmla="*/ 134 h 872"/>
                  <a:gd name="T34" fmla="*/ 1179 w 1918"/>
                  <a:gd name="T35" fmla="*/ 287 h 872"/>
                  <a:gd name="T36" fmla="*/ 954 w 1918"/>
                  <a:gd name="T37" fmla="*/ 151 h 872"/>
                  <a:gd name="T38" fmla="*/ 1206 w 1918"/>
                  <a:gd name="T39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18" h="872">
                    <a:moveTo>
                      <a:pt x="225" y="591"/>
                    </a:moveTo>
                    <a:lnTo>
                      <a:pt x="449" y="726"/>
                    </a:lnTo>
                    <a:lnTo>
                      <a:pt x="225" y="861"/>
                    </a:lnTo>
                    <a:lnTo>
                      <a:pt x="0" y="726"/>
                    </a:lnTo>
                    <a:lnTo>
                      <a:pt x="225" y="591"/>
                    </a:lnTo>
                    <a:close/>
                    <a:moveTo>
                      <a:pt x="1179" y="579"/>
                    </a:moveTo>
                    <a:lnTo>
                      <a:pt x="1423" y="726"/>
                    </a:lnTo>
                    <a:lnTo>
                      <a:pt x="1179" y="872"/>
                    </a:lnTo>
                    <a:lnTo>
                      <a:pt x="936" y="726"/>
                    </a:lnTo>
                    <a:lnTo>
                      <a:pt x="1179" y="579"/>
                    </a:lnTo>
                    <a:close/>
                    <a:moveTo>
                      <a:pt x="1675" y="281"/>
                    </a:moveTo>
                    <a:lnTo>
                      <a:pt x="1918" y="428"/>
                    </a:lnTo>
                    <a:lnTo>
                      <a:pt x="1666" y="579"/>
                    </a:lnTo>
                    <a:lnTo>
                      <a:pt x="1423" y="433"/>
                    </a:lnTo>
                    <a:lnTo>
                      <a:pt x="1675" y="281"/>
                    </a:lnTo>
                    <a:close/>
                    <a:moveTo>
                      <a:pt x="1206" y="0"/>
                    </a:moveTo>
                    <a:lnTo>
                      <a:pt x="1432" y="134"/>
                    </a:lnTo>
                    <a:lnTo>
                      <a:pt x="1179" y="287"/>
                    </a:lnTo>
                    <a:lnTo>
                      <a:pt x="954" y="151"/>
                    </a:lnTo>
                    <a:lnTo>
                      <a:pt x="1206" y="0"/>
                    </a:lnTo>
                    <a:close/>
                  </a:path>
                </a:pathLst>
              </a:custGeom>
              <a:solidFill>
                <a:srgbClr val="AAD04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  <p:grpSp>
          <p:nvGrpSpPr>
            <p:cNvPr id="199" name="Group 198"/>
            <p:cNvGrpSpPr>
              <a:grpSpLocks noChangeAspect="1"/>
            </p:cNvGrpSpPr>
            <p:nvPr/>
          </p:nvGrpSpPr>
          <p:grpSpPr bwMode="auto">
            <a:xfrm>
              <a:off x="5677895" y="2096831"/>
              <a:ext cx="731520" cy="469933"/>
              <a:chOff x="2075" y="1018"/>
              <a:chExt cx="632" cy="406"/>
            </a:xfrm>
          </p:grpSpPr>
          <p:sp>
            <p:nvSpPr>
              <p:cNvPr id="200" name="Freeform 199"/>
              <p:cNvSpPr>
                <a:spLocks/>
              </p:cNvSpPr>
              <p:nvPr/>
            </p:nvSpPr>
            <p:spPr bwMode="auto">
              <a:xfrm>
                <a:off x="2075" y="1018"/>
                <a:ext cx="632" cy="406"/>
              </a:xfrm>
              <a:custGeom>
                <a:avLst/>
                <a:gdLst>
                  <a:gd name="T0" fmla="*/ 1578 w 3158"/>
                  <a:gd name="T1" fmla="*/ 0 h 2034"/>
                  <a:gd name="T2" fmla="*/ 1603 w 3158"/>
                  <a:gd name="T3" fmla="*/ 1 h 2034"/>
                  <a:gd name="T4" fmla="*/ 1630 w 3158"/>
                  <a:gd name="T5" fmla="*/ 4 h 2034"/>
                  <a:gd name="T6" fmla="*/ 1659 w 3158"/>
                  <a:gd name="T7" fmla="*/ 10 h 2034"/>
                  <a:gd name="T8" fmla="*/ 1688 w 3158"/>
                  <a:gd name="T9" fmla="*/ 21 h 2034"/>
                  <a:gd name="T10" fmla="*/ 1718 w 3158"/>
                  <a:gd name="T11" fmla="*/ 35 h 2034"/>
                  <a:gd name="T12" fmla="*/ 3049 w 3158"/>
                  <a:gd name="T13" fmla="*/ 834 h 2034"/>
                  <a:gd name="T14" fmla="*/ 3081 w 3158"/>
                  <a:gd name="T15" fmla="*/ 857 h 2034"/>
                  <a:gd name="T16" fmla="*/ 3107 w 3158"/>
                  <a:gd name="T17" fmla="*/ 884 h 2034"/>
                  <a:gd name="T18" fmla="*/ 3129 w 3158"/>
                  <a:gd name="T19" fmla="*/ 914 h 2034"/>
                  <a:gd name="T20" fmla="*/ 3145 w 3158"/>
                  <a:gd name="T21" fmla="*/ 947 h 2034"/>
                  <a:gd name="T22" fmla="*/ 3154 w 3158"/>
                  <a:gd name="T23" fmla="*/ 981 h 2034"/>
                  <a:gd name="T24" fmla="*/ 3158 w 3158"/>
                  <a:gd name="T25" fmla="*/ 1017 h 2034"/>
                  <a:gd name="T26" fmla="*/ 3154 w 3158"/>
                  <a:gd name="T27" fmla="*/ 1053 h 2034"/>
                  <a:gd name="T28" fmla="*/ 3145 w 3158"/>
                  <a:gd name="T29" fmla="*/ 1088 h 2034"/>
                  <a:gd name="T30" fmla="*/ 3129 w 3158"/>
                  <a:gd name="T31" fmla="*/ 1121 h 2034"/>
                  <a:gd name="T32" fmla="*/ 3107 w 3158"/>
                  <a:gd name="T33" fmla="*/ 1150 h 2034"/>
                  <a:gd name="T34" fmla="*/ 3081 w 3158"/>
                  <a:gd name="T35" fmla="*/ 1177 h 2034"/>
                  <a:gd name="T36" fmla="*/ 3049 w 3158"/>
                  <a:gd name="T37" fmla="*/ 1200 h 2034"/>
                  <a:gd name="T38" fmla="*/ 1718 w 3158"/>
                  <a:gd name="T39" fmla="*/ 1998 h 2034"/>
                  <a:gd name="T40" fmla="*/ 1689 w 3158"/>
                  <a:gd name="T41" fmla="*/ 2013 h 2034"/>
                  <a:gd name="T42" fmla="*/ 1659 w 3158"/>
                  <a:gd name="T43" fmla="*/ 2023 h 2034"/>
                  <a:gd name="T44" fmla="*/ 1630 w 3158"/>
                  <a:gd name="T45" fmla="*/ 2030 h 2034"/>
                  <a:gd name="T46" fmla="*/ 1603 w 3158"/>
                  <a:gd name="T47" fmla="*/ 2033 h 2034"/>
                  <a:gd name="T48" fmla="*/ 1578 w 3158"/>
                  <a:gd name="T49" fmla="*/ 2034 h 2034"/>
                  <a:gd name="T50" fmla="*/ 1555 w 3158"/>
                  <a:gd name="T51" fmla="*/ 2033 h 2034"/>
                  <a:gd name="T52" fmla="*/ 1528 w 3158"/>
                  <a:gd name="T53" fmla="*/ 2030 h 2034"/>
                  <a:gd name="T54" fmla="*/ 1498 w 3158"/>
                  <a:gd name="T55" fmla="*/ 2023 h 2034"/>
                  <a:gd name="T56" fmla="*/ 1468 w 3158"/>
                  <a:gd name="T57" fmla="*/ 2013 h 2034"/>
                  <a:gd name="T58" fmla="*/ 1439 w 3158"/>
                  <a:gd name="T59" fmla="*/ 1998 h 2034"/>
                  <a:gd name="T60" fmla="*/ 109 w 3158"/>
                  <a:gd name="T61" fmla="*/ 1200 h 2034"/>
                  <a:gd name="T62" fmla="*/ 77 w 3158"/>
                  <a:gd name="T63" fmla="*/ 1177 h 2034"/>
                  <a:gd name="T64" fmla="*/ 50 w 3158"/>
                  <a:gd name="T65" fmla="*/ 1150 h 2034"/>
                  <a:gd name="T66" fmla="*/ 29 w 3158"/>
                  <a:gd name="T67" fmla="*/ 1120 h 2034"/>
                  <a:gd name="T68" fmla="*/ 13 w 3158"/>
                  <a:gd name="T69" fmla="*/ 1087 h 2034"/>
                  <a:gd name="T70" fmla="*/ 4 w 3158"/>
                  <a:gd name="T71" fmla="*/ 1052 h 2034"/>
                  <a:gd name="T72" fmla="*/ 0 w 3158"/>
                  <a:gd name="T73" fmla="*/ 1016 h 2034"/>
                  <a:gd name="T74" fmla="*/ 4 w 3158"/>
                  <a:gd name="T75" fmla="*/ 980 h 2034"/>
                  <a:gd name="T76" fmla="*/ 13 w 3158"/>
                  <a:gd name="T77" fmla="*/ 946 h 2034"/>
                  <a:gd name="T78" fmla="*/ 29 w 3158"/>
                  <a:gd name="T79" fmla="*/ 913 h 2034"/>
                  <a:gd name="T80" fmla="*/ 51 w 3158"/>
                  <a:gd name="T81" fmla="*/ 883 h 2034"/>
                  <a:gd name="T82" fmla="*/ 77 w 3158"/>
                  <a:gd name="T83" fmla="*/ 856 h 2034"/>
                  <a:gd name="T84" fmla="*/ 109 w 3158"/>
                  <a:gd name="T85" fmla="*/ 834 h 2034"/>
                  <a:gd name="T86" fmla="*/ 1440 w 3158"/>
                  <a:gd name="T87" fmla="*/ 35 h 2034"/>
                  <a:gd name="T88" fmla="*/ 1469 w 3158"/>
                  <a:gd name="T89" fmla="*/ 21 h 2034"/>
                  <a:gd name="T90" fmla="*/ 1499 w 3158"/>
                  <a:gd name="T91" fmla="*/ 11 h 2034"/>
                  <a:gd name="T92" fmla="*/ 1528 w 3158"/>
                  <a:gd name="T93" fmla="*/ 4 h 2034"/>
                  <a:gd name="T94" fmla="*/ 1555 w 3158"/>
                  <a:gd name="T95" fmla="*/ 1 h 2034"/>
                  <a:gd name="T96" fmla="*/ 1578 w 3158"/>
                  <a:gd name="T97" fmla="*/ 0 h 2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58" h="2034">
                    <a:moveTo>
                      <a:pt x="1578" y="0"/>
                    </a:moveTo>
                    <a:lnTo>
                      <a:pt x="1603" y="1"/>
                    </a:lnTo>
                    <a:lnTo>
                      <a:pt x="1630" y="4"/>
                    </a:lnTo>
                    <a:lnTo>
                      <a:pt x="1659" y="10"/>
                    </a:lnTo>
                    <a:lnTo>
                      <a:pt x="1688" y="21"/>
                    </a:lnTo>
                    <a:lnTo>
                      <a:pt x="1718" y="35"/>
                    </a:lnTo>
                    <a:lnTo>
                      <a:pt x="3049" y="834"/>
                    </a:lnTo>
                    <a:lnTo>
                      <a:pt x="3081" y="857"/>
                    </a:lnTo>
                    <a:lnTo>
                      <a:pt x="3107" y="884"/>
                    </a:lnTo>
                    <a:lnTo>
                      <a:pt x="3129" y="914"/>
                    </a:lnTo>
                    <a:lnTo>
                      <a:pt x="3145" y="947"/>
                    </a:lnTo>
                    <a:lnTo>
                      <a:pt x="3154" y="981"/>
                    </a:lnTo>
                    <a:lnTo>
                      <a:pt x="3158" y="1017"/>
                    </a:lnTo>
                    <a:lnTo>
                      <a:pt x="3154" y="1053"/>
                    </a:lnTo>
                    <a:lnTo>
                      <a:pt x="3145" y="1088"/>
                    </a:lnTo>
                    <a:lnTo>
                      <a:pt x="3129" y="1121"/>
                    </a:lnTo>
                    <a:lnTo>
                      <a:pt x="3107" y="1150"/>
                    </a:lnTo>
                    <a:lnTo>
                      <a:pt x="3081" y="1177"/>
                    </a:lnTo>
                    <a:lnTo>
                      <a:pt x="3049" y="1200"/>
                    </a:lnTo>
                    <a:lnTo>
                      <a:pt x="1718" y="1998"/>
                    </a:lnTo>
                    <a:lnTo>
                      <a:pt x="1689" y="2013"/>
                    </a:lnTo>
                    <a:lnTo>
                      <a:pt x="1659" y="2023"/>
                    </a:lnTo>
                    <a:lnTo>
                      <a:pt x="1630" y="2030"/>
                    </a:lnTo>
                    <a:lnTo>
                      <a:pt x="1603" y="2033"/>
                    </a:lnTo>
                    <a:lnTo>
                      <a:pt x="1578" y="2034"/>
                    </a:lnTo>
                    <a:lnTo>
                      <a:pt x="1555" y="2033"/>
                    </a:lnTo>
                    <a:lnTo>
                      <a:pt x="1528" y="2030"/>
                    </a:lnTo>
                    <a:lnTo>
                      <a:pt x="1498" y="2023"/>
                    </a:lnTo>
                    <a:lnTo>
                      <a:pt x="1468" y="2013"/>
                    </a:lnTo>
                    <a:lnTo>
                      <a:pt x="1439" y="1998"/>
                    </a:lnTo>
                    <a:lnTo>
                      <a:pt x="109" y="1200"/>
                    </a:lnTo>
                    <a:lnTo>
                      <a:pt x="77" y="1177"/>
                    </a:lnTo>
                    <a:lnTo>
                      <a:pt x="50" y="1150"/>
                    </a:lnTo>
                    <a:lnTo>
                      <a:pt x="29" y="1120"/>
                    </a:lnTo>
                    <a:lnTo>
                      <a:pt x="13" y="1087"/>
                    </a:lnTo>
                    <a:lnTo>
                      <a:pt x="4" y="1052"/>
                    </a:lnTo>
                    <a:lnTo>
                      <a:pt x="0" y="1016"/>
                    </a:lnTo>
                    <a:lnTo>
                      <a:pt x="4" y="980"/>
                    </a:lnTo>
                    <a:lnTo>
                      <a:pt x="13" y="946"/>
                    </a:lnTo>
                    <a:lnTo>
                      <a:pt x="29" y="913"/>
                    </a:lnTo>
                    <a:lnTo>
                      <a:pt x="51" y="883"/>
                    </a:lnTo>
                    <a:lnTo>
                      <a:pt x="77" y="856"/>
                    </a:lnTo>
                    <a:lnTo>
                      <a:pt x="109" y="834"/>
                    </a:lnTo>
                    <a:lnTo>
                      <a:pt x="1440" y="35"/>
                    </a:lnTo>
                    <a:lnTo>
                      <a:pt x="1469" y="21"/>
                    </a:lnTo>
                    <a:lnTo>
                      <a:pt x="1499" y="11"/>
                    </a:lnTo>
                    <a:lnTo>
                      <a:pt x="1528" y="4"/>
                    </a:lnTo>
                    <a:lnTo>
                      <a:pt x="1555" y="1"/>
                    </a:lnTo>
                    <a:lnTo>
                      <a:pt x="1578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01" name="Freeform 200"/>
              <p:cNvSpPr>
                <a:spLocks/>
              </p:cNvSpPr>
              <p:nvPr/>
            </p:nvSpPr>
            <p:spPr bwMode="auto">
              <a:xfrm>
                <a:off x="2107" y="1050"/>
                <a:ext cx="568" cy="342"/>
              </a:xfrm>
              <a:custGeom>
                <a:avLst/>
                <a:gdLst>
                  <a:gd name="T0" fmla="*/ 1417 w 2837"/>
                  <a:gd name="T1" fmla="*/ 0 h 1714"/>
                  <a:gd name="T2" fmla="*/ 1440 w 2837"/>
                  <a:gd name="T3" fmla="*/ 1 h 1714"/>
                  <a:gd name="T4" fmla="*/ 1459 w 2837"/>
                  <a:gd name="T5" fmla="*/ 6 h 1714"/>
                  <a:gd name="T6" fmla="*/ 1475 w 2837"/>
                  <a:gd name="T7" fmla="*/ 13 h 1714"/>
                  <a:gd name="T8" fmla="*/ 2806 w 2837"/>
                  <a:gd name="T9" fmla="*/ 811 h 1714"/>
                  <a:gd name="T10" fmla="*/ 2823 w 2837"/>
                  <a:gd name="T11" fmla="*/ 826 h 1714"/>
                  <a:gd name="T12" fmla="*/ 2834 w 2837"/>
                  <a:gd name="T13" fmla="*/ 840 h 1714"/>
                  <a:gd name="T14" fmla="*/ 2837 w 2837"/>
                  <a:gd name="T15" fmla="*/ 856 h 1714"/>
                  <a:gd name="T16" fmla="*/ 2834 w 2837"/>
                  <a:gd name="T17" fmla="*/ 874 h 1714"/>
                  <a:gd name="T18" fmla="*/ 2823 w 2837"/>
                  <a:gd name="T19" fmla="*/ 888 h 1714"/>
                  <a:gd name="T20" fmla="*/ 2806 w 2837"/>
                  <a:gd name="T21" fmla="*/ 903 h 1714"/>
                  <a:gd name="T22" fmla="*/ 1475 w 2837"/>
                  <a:gd name="T23" fmla="*/ 1701 h 1714"/>
                  <a:gd name="T24" fmla="*/ 1459 w 2837"/>
                  <a:gd name="T25" fmla="*/ 1708 h 1714"/>
                  <a:gd name="T26" fmla="*/ 1440 w 2837"/>
                  <a:gd name="T27" fmla="*/ 1713 h 1714"/>
                  <a:gd name="T28" fmla="*/ 1417 w 2837"/>
                  <a:gd name="T29" fmla="*/ 1714 h 1714"/>
                  <a:gd name="T30" fmla="*/ 1396 w 2837"/>
                  <a:gd name="T31" fmla="*/ 1713 h 1714"/>
                  <a:gd name="T32" fmla="*/ 1377 w 2837"/>
                  <a:gd name="T33" fmla="*/ 1708 h 1714"/>
                  <a:gd name="T34" fmla="*/ 1361 w 2837"/>
                  <a:gd name="T35" fmla="*/ 1701 h 1714"/>
                  <a:gd name="T36" fmla="*/ 30 w 2837"/>
                  <a:gd name="T37" fmla="*/ 903 h 1714"/>
                  <a:gd name="T38" fmla="*/ 14 w 2837"/>
                  <a:gd name="T39" fmla="*/ 891 h 1714"/>
                  <a:gd name="T40" fmla="*/ 5 w 2837"/>
                  <a:gd name="T41" fmla="*/ 878 h 1714"/>
                  <a:gd name="T42" fmla="*/ 0 w 2837"/>
                  <a:gd name="T43" fmla="*/ 864 h 1714"/>
                  <a:gd name="T44" fmla="*/ 0 w 2837"/>
                  <a:gd name="T45" fmla="*/ 850 h 1714"/>
                  <a:gd name="T46" fmla="*/ 5 w 2837"/>
                  <a:gd name="T47" fmla="*/ 835 h 1714"/>
                  <a:gd name="T48" fmla="*/ 14 w 2837"/>
                  <a:gd name="T49" fmla="*/ 823 h 1714"/>
                  <a:gd name="T50" fmla="*/ 30 w 2837"/>
                  <a:gd name="T51" fmla="*/ 811 h 1714"/>
                  <a:gd name="T52" fmla="*/ 1361 w 2837"/>
                  <a:gd name="T53" fmla="*/ 13 h 1714"/>
                  <a:gd name="T54" fmla="*/ 1377 w 2837"/>
                  <a:gd name="T55" fmla="*/ 6 h 1714"/>
                  <a:gd name="T56" fmla="*/ 1396 w 2837"/>
                  <a:gd name="T57" fmla="*/ 1 h 1714"/>
                  <a:gd name="T58" fmla="*/ 1417 w 2837"/>
                  <a:gd name="T59" fmla="*/ 0 h 1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37" h="1714">
                    <a:moveTo>
                      <a:pt x="1417" y="0"/>
                    </a:moveTo>
                    <a:lnTo>
                      <a:pt x="1440" y="1"/>
                    </a:lnTo>
                    <a:lnTo>
                      <a:pt x="1459" y="6"/>
                    </a:lnTo>
                    <a:lnTo>
                      <a:pt x="1475" y="13"/>
                    </a:lnTo>
                    <a:lnTo>
                      <a:pt x="2806" y="811"/>
                    </a:lnTo>
                    <a:lnTo>
                      <a:pt x="2823" y="826"/>
                    </a:lnTo>
                    <a:lnTo>
                      <a:pt x="2834" y="840"/>
                    </a:lnTo>
                    <a:lnTo>
                      <a:pt x="2837" y="856"/>
                    </a:lnTo>
                    <a:lnTo>
                      <a:pt x="2834" y="874"/>
                    </a:lnTo>
                    <a:lnTo>
                      <a:pt x="2823" y="888"/>
                    </a:lnTo>
                    <a:lnTo>
                      <a:pt x="2806" y="903"/>
                    </a:lnTo>
                    <a:lnTo>
                      <a:pt x="1475" y="1701"/>
                    </a:lnTo>
                    <a:lnTo>
                      <a:pt x="1459" y="1708"/>
                    </a:lnTo>
                    <a:lnTo>
                      <a:pt x="1440" y="1713"/>
                    </a:lnTo>
                    <a:lnTo>
                      <a:pt x="1417" y="1714"/>
                    </a:lnTo>
                    <a:lnTo>
                      <a:pt x="1396" y="1713"/>
                    </a:lnTo>
                    <a:lnTo>
                      <a:pt x="1377" y="1708"/>
                    </a:lnTo>
                    <a:lnTo>
                      <a:pt x="1361" y="1701"/>
                    </a:lnTo>
                    <a:lnTo>
                      <a:pt x="30" y="903"/>
                    </a:lnTo>
                    <a:lnTo>
                      <a:pt x="14" y="891"/>
                    </a:lnTo>
                    <a:lnTo>
                      <a:pt x="5" y="878"/>
                    </a:lnTo>
                    <a:lnTo>
                      <a:pt x="0" y="864"/>
                    </a:lnTo>
                    <a:lnTo>
                      <a:pt x="0" y="850"/>
                    </a:lnTo>
                    <a:lnTo>
                      <a:pt x="5" y="835"/>
                    </a:lnTo>
                    <a:lnTo>
                      <a:pt x="14" y="823"/>
                    </a:lnTo>
                    <a:lnTo>
                      <a:pt x="30" y="811"/>
                    </a:lnTo>
                    <a:lnTo>
                      <a:pt x="1361" y="13"/>
                    </a:lnTo>
                    <a:lnTo>
                      <a:pt x="1377" y="6"/>
                    </a:lnTo>
                    <a:lnTo>
                      <a:pt x="1396" y="1"/>
                    </a:lnTo>
                    <a:lnTo>
                      <a:pt x="1417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02" name="Freeform 201"/>
              <p:cNvSpPr>
                <a:spLocks/>
              </p:cNvSpPr>
              <p:nvPr/>
            </p:nvSpPr>
            <p:spPr bwMode="auto">
              <a:xfrm>
                <a:off x="2150" y="1075"/>
                <a:ext cx="487" cy="292"/>
              </a:xfrm>
              <a:custGeom>
                <a:avLst/>
                <a:gdLst>
                  <a:gd name="T0" fmla="*/ 1219 w 2439"/>
                  <a:gd name="T1" fmla="*/ 0 h 1463"/>
                  <a:gd name="T2" fmla="*/ 2439 w 2439"/>
                  <a:gd name="T3" fmla="*/ 731 h 1463"/>
                  <a:gd name="T4" fmla="*/ 1219 w 2439"/>
                  <a:gd name="T5" fmla="*/ 1463 h 1463"/>
                  <a:gd name="T6" fmla="*/ 0 w 2439"/>
                  <a:gd name="T7" fmla="*/ 731 h 1463"/>
                  <a:gd name="T8" fmla="*/ 1219 w 2439"/>
                  <a:gd name="T9" fmla="*/ 0 h 1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9" h="1463">
                    <a:moveTo>
                      <a:pt x="1219" y="0"/>
                    </a:moveTo>
                    <a:lnTo>
                      <a:pt x="2439" y="731"/>
                    </a:lnTo>
                    <a:lnTo>
                      <a:pt x="1219" y="1463"/>
                    </a:lnTo>
                    <a:lnTo>
                      <a:pt x="0" y="731"/>
                    </a:lnTo>
                    <a:lnTo>
                      <a:pt x="1219" y="0"/>
                    </a:lnTo>
                    <a:close/>
                  </a:path>
                </a:pathLst>
              </a:custGeom>
              <a:solidFill>
                <a:srgbClr val="F7C23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03" name="Freeform 202"/>
              <p:cNvSpPr>
                <a:spLocks/>
              </p:cNvSpPr>
              <p:nvPr/>
            </p:nvSpPr>
            <p:spPr bwMode="auto">
              <a:xfrm>
                <a:off x="2315" y="1182"/>
                <a:ext cx="42" cy="25"/>
              </a:xfrm>
              <a:custGeom>
                <a:avLst/>
                <a:gdLst>
                  <a:gd name="T0" fmla="*/ 105 w 210"/>
                  <a:gd name="T1" fmla="*/ 0 h 125"/>
                  <a:gd name="T2" fmla="*/ 133 w 210"/>
                  <a:gd name="T3" fmla="*/ 2 h 125"/>
                  <a:gd name="T4" fmla="*/ 158 w 210"/>
                  <a:gd name="T5" fmla="*/ 8 h 125"/>
                  <a:gd name="T6" fmla="*/ 179 w 210"/>
                  <a:gd name="T7" fmla="*/ 18 h 125"/>
                  <a:gd name="T8" fmla="*/ 195 w 210"/>
                  <a:gd name="T9" fmla="*/ 31 h 125"/>
                  <a:gd name="T10" fmla="*/ 206 w 210"/>
                  <a:gd name="T11" fmla="*/ 45 h 125"/>
                  <a:gd name="T12" fmla="*/ 210 w 210"/>
                  <a:gd name="T13" fmla="*/ 62 h 125"/>
                  <a:gd name="T14" fmla="*/ 206 w 210"/>
                  <a:gd name="T15" fmla="*/ 79 h 125"/>
                  <a:gd name="T16" fmla="*/ 195 w 210"/>
                  <a:gd name="T17" fmla="*/ 94 h 125"/>
                  <a:gd name="T18" fmla="*/ 179 w 210"/>
                  <a:gd name="T19" fmla="*/ 107 h 125"/>
                  <a:gd name="T20" fmla="*/ 158 w 210"/>
                  <a:gd name="T21" fmla="*/ 117 h 125"/>
                  <a:gd name="T22" fmla="*/ 133 w 210"/>
                  <a:gd name="T23" fmla="*/ 124 h 125"/>
                  <a:gd name="T24" fmla="*/ 105 w 210"/>
                  <a:gd name="T25" fmla="*/ 125 h 125"/>
                  <a:gd name="T26" fmla="*/ 77 w 210"/>
                  <a:gd name="T27" fmla="*/ 124 h 125"/>
                  <a:gd name="T28" fmla="*/ 52 w 210"/>
                  <a:gd name="T29" fmla="*/ 117 h 125"/>
                  <a:gd name="T30" fmla="*/ 31 w 210"/>
                  <a:gd name="T31" fmla="*/ 107 h 125"/>
                  <a:gd name="T32" fmla="*/ 14 w 210"/>
                  <a:gd name="T33" fmla="*/ 94 h 125"/>
                  <a:gd name="T34" fmla="*/ 3 w 210"/>
                  <a:gd name="T35" fmla="*/ 79 h 125"/>
                  <a:gd name="T36" fmla="*/ 0 w 210"/>
                  <a:gd name="T37" fmla="*/ 62 h 125"/>
                  <a:gd name="T38" fmla="*/ 3 w 210"/>
                  <a:gd name="T39" fmla="*/ 45 h 125"/>
                  <a:gd name="T40" fmla="*/ 14 w 210"/>
                  <a:gd name="T41" fmla="*/ 31 h 125"/>
                  <a:gd name="T42" fmla="*/ 31 w 210"/>
                  <a:gd name="T43" fmla="*/ 18 h 125"/>
                  <a:gd name="T44" fmla="*/ 52 w 210"/>
                  <a:gd name="T45" fmla="*/ 8 h 125"/>
                  <a:gd name="T46" fmla="*/ 77 w 210"/>
                  <a:gd name="T47" fmla="*/ 2 h 125"/>
                  <a:gd name="T48" fmla="*/ 105 w 210"/>
                  <a:gd name="T4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0" h="125">
                    <a:moveTo>
                      <a:pt x="105" y="0"/>
                    </a:moveTo>
                    <a:lnTo>
                      <a:pt x="133" y="2"/>
                    </a:lnTo>
                    <a:lnTo>
                      <a:pt x="158" y="8"/>
                    </a:lnTo>
                    <a:lnTo>
                      <a:pt x="179" y="18"/>
                    </a:lnTo>
                    <a:lnTo>
                      <a:pt x="195" y="31"/>
                    </a:lnTo>
                    <a:lnTo>
                      <a:pt x="206" y="45"/>
                    </a:lnTo>
                    <a:lnTo>
                      <a:pt x="210" y="62"/>
                    </a:lnTo>
                    <a:lnTo>
                      <a:pt x="206" y="79"/>
                    </a:lnTo>
                    <a:lnTo>
                      <a:pt x="195" y="94"/>
                    </a:lnTo>
                    <a:lnTo>
                      <a:pt x="179" y="107"/>
                    </a:lnTo>
                    <a:lnTo>
                      <a:pt x="158" y="117"/>
                    </a:lnTo>
                    <a:lnTo>
                      <a:pt x="133" y="124"/>
                    </a:lnTo>
                    <a:lnTo>
                      <a:pt x="105" y="125"/>
                    </a:lnTo>
                    <a:lnTo>
                      <a:pt x="77" y="124"/>
                    </a:lnTo>
                    <a:lnTo>
                      <a:pt x="52" y="117"/>
                    </a:lnTo>
                    <a:lnTo>
                      <a:pt x="31" y="107"/>
                    </a:lnTo>
                    <a:lnTo>
                      <a:pt x="14" y="94"/>
                    </a:lnTo>
                    <a:lnTo>
                      <a:pt x="3" y="79"/>
                    </a:lnTo>
                    <a:lnTo>
                      <a:pt x="0" y="62"/>
                    </a:lnTo>
                    <a:lnTo>
                      <a:pt x="3" y="45"/>
                    </a:lnTo>
                    <a:lnTo>
                      <a:pt x="14" y="31"/>
                    </a:lnTo>
                    <a:lnTo>
                      <a:pt x="31" y="18"/>
                    </a:lnTo>
                    <a:lnTo>
                      <a:pt x="52" y="8"/>
                    </a:lnTo>
                    <a:lnTo>
                      <a:pt x="77" y="2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04" name="Freeform 203"/>
              <p:cNvSpPr>
                <a:spLocks/>
              </p:cNvSpPr>
              <p:nvPr/>
            </p:nvSpPr>
            <p:spPr bwMode="auto">
              <a:xfrm>
                <a:off x="2326" y="1180"/>
                <a:ext cx="311" cy="187"/>
              </a:xfrm>
              <a:custGeom>
                <a:avLst/>
                <a:gdLst>
                  <a:gd name="T0" fmla="*/ 1213 w 1556"/>
                  <a:gd name="T1" fmla="*/ 0 h 938"/>
                  <a:gd name="T2" fmla="*/ 1556 w 1556"/>
                  <a:gd name="T3" fmla="*/ 206 h 938"/>
                  <a:gd name="T4" fmla="*/ 336 w 1556"/>
                  <a:gd name="T5" fmla="*/ 938 h 938"/>
                  <a:gd name="T6" fmla="*/ 0 w 1556"/>
                  <a:gd name="T7" fmla="*/ 736 h 938"/>
                  <a:gd name="T8" fmla="*/ 7 w 1556"/>
                  <a:gd name="T9" fmla="*/ 711 h 938"/>
                  <a:gd name="T10" fmla="*/ 14 w 1556"/>
                  <a:gd name="T11" fmla="*/ 686 h 938"/>
                  <a:gd name="T12" fmla="*/ 24 w 1556"/>
                  <a:gd name="T13" fmla="*/ 659 h 938"/>
                  <a:gd name="T14" fmla="*/ 36 w 1556"/>
                  <a:gd name="T15" fmla="*/ 633 h 938"/>
                  <a:gd name="T16" fmla="*/ 50 w 1556"/>
                  <a:gd name="T17" fmla="*/ 607 h 938"/>
                  <a:gd name="T18" fmla="*/ 64 w 1556"/>
                  <a:gd name="T19" fmla="*/ 584 h 938"/>
                  <a:gd name="T20" fmla="*/ 81 w 1556"/>
                  <a:gd name="T21" fmla="*/ 565 h 938"/>
                  <a:gd name="T22" fmla="*/ 100 w 1556"/>
                  <a:gd name="T23" fmla="*/ 549 h 938"/>
                  <a:gd name="T24" fmla="*/ 122 w 1556"/>
                  <a:gd name="T25" fmla="*/ 537 h 938"/>
                  <a:gd name="T26" fmla="*/ 146 w 1556"/>
                  <a:gd name="T27" fmla="*/ 531 h 938"/>
                  <a:gd name="T28" fmla="*/ 190 w 1556"/>
                  <a:gd name="T29" fmla="*/ 529 h 938"/>
                  <a:gd name="T30" fmla="*/ 236 w 1556"/>
                  <a:gd name="T31" fmla="*/ 528 h 938"/>
                  <a:gd name="T32" fmla="*/ 284 w 1556"/>
                  <a:gd name="T33" fmla="*/ 529 h 938"/>
                  <a:gd name="T34" fmla="*/ 334 w 1556"/>
                  <a:gd name="T35" fmla="*/ 529 h 938"/>
                  <a:gd name="T36" fmla="*/ 383 w 1556"/>
                  <a:gd name="T37" fmla="*/ 529 h 938"/>
                  <a:gd name="T38" fmla="*/ 434 w 1556"/>
                  <a:gd name="T39" fmla="*/ 525 h 938"/>
                  <a:gd name="T40" fmla="*/ 486 w 1556"/>
                  <a:gd name="T41" fmla="*/ 519 h 938"/>
                  <a:gd name="T42" fmla="*/ 536 w 1556"/>
                  <a:gd name="T43" fmla="*/ 508 h 938"/>
                  <a:gd name="T44" fmla="*/ 585 w 1556"/>
                  <a:gd name="T45" fmla="*/ 491 h 938"/>
                  <a:gd name="T46" fmla="*/ 617 w 1556"/>
                  <a:gd name="T47" fmla="*/ 476 h 938"/>
                  <a:gd name="T48" fmla="*/ 644 w 1556"/>
                  <a:gd name="T49" fmla="*/ 457 h 938"/>
                  <a:gd name="T50" fmla="*/ 669 w 1556"/>
                  <a:gd name="T51" fmla="*/ 436 h 938"/>
                  <a:gd name="T52" fmla="*/ 690 w 1556"/>
                  <a:gd name="T53" fmla="*/ 412 h 938"/>
                  <a:gd name="T54" fmla="*/ 710 w 1556"/>
                  <a:gd name="T55" fmla="*/ 386 h 938"/>
                  <a:gd name="T56" fmla="*/ 727 w 1556"/>
                  <a:gd name="T57" fmla="*/ 361 h 938"/>
                  <a:gd name="T58" fmla="*/ 742 w 1556"/>
                  <a:gd name="T59" fmla="*/ 334 h 938"/>
                  <a:gd name="T60" fmla="*/ 758 w 1556"/>
                  <a:gd name="T61" fmla="*/ 309 h 938"/>
                  <a:gd name="T62" fmla="*/ 774 w 1556"/>
                  <a:gd name="T63" fmla="*/ 285 h 938"/>
                  <a:gd name="T64" fmla="*/ 790 w 1556"/>
                  <a:gd name="T65" fmla="*/ 262 h 938"/>
                  <a:gd name="T66" fmla="*/ 806 w 1556"/>
                  <a:gd name="T67" fmla="*/ 242 h 938"/>
                  <a:gd name="T68" fmla="*/ 825 w 1556"/>
                  <a:gd name="T69" fmla="*/ 225 h 938"/>
                  <a:gd name="T70" fmla="*/ 845 w 1556"/>
                  <a:gd name="T71" fmla="*/ 212 h 938"/>
                  <a:gd name="T72" fmla="*/ 861 w 1556"/>
                  <a:gd name="T73" fmla="*/ 204 h 938"/>
                  <a:gd name="T74" fmla="*/ 883 w 1556"/>
                  <a:gd name="T75" fmla="*/ 193 h 938"/>
                  <a:gd name="T76" fmla="*/ 907 w 1556"/>
                  <a:gd name="T77" fmla="*/ 178 h 938"/>
                  <a:gd name="T78" fmla="*/ 936 w 1556"/>
                  <a:gd name="T79" fmla="*/ 162 h 938"/>
                  <a:gd name="T80" fmla="*/ 966 w 1556"/>
                  <a:gd name="T81" fmla="*/ 144 h 938"/>
                  <a:gd name="T82" fmla="*/ 1000 w 1556"/>
                  <a:gd name="T83" fmla="*/ 125 h 938"/>
                  <a:gd name="T84" fmla="*/ 1035 w 1556"/>
                  <a:gd name="T85" fmla="*/ 106 h 938"/>
                  <a:gd name="T86" fmla="*/ 1070 w 1556"/>
                  <a:gd name="T87" fmla="*/ 84 h 938"/>
                  <a:gd name="T88" fmla="*/ 1106 w 1556"/>
                  <a:gd name="T89" fmla="*/ 63 h 938"/>
                  <a:gd name="T90" fmla="*/ 1143 w 1556"/>
                  <a:gd name="T91" fmla="*/ 42 h 938"/>
                  <a:gd name="T92" fmla="*/ 1179 w 1556"/>
                  <a:gd name="T93" fmla="*/ 21 h 938"/>
                  <a:gd name="T94" fmla="*/ 1213 w 1556"/>
                  <a:gd name="T95" fmla="*/ 0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56" h="938">
                    <a:moveTo>
                      <a:pt x="1213" y="0"/>
                    </a:moveTo>
                    <a:lnTo>
                      <a:pt x="1556" y="206"/>
                    </a:lnTo>
                    <a:lnTo>
                      <a:pt x="336" y="938"/>
                    </a:lnTo>
                    <a:lnTo>
                      <a:pt x="0" y="736"/>
                    </a:lnTo>
                    <a:lnTo>
                      <a:pt x="7" y="711"/>
                    </a:lnTo>
                    <a:lnTo>
                      <a:pt x="14" y="686"/>
                    </a:lnTo>
                    <a:lnTo>
                      <a:pt x="24" y="659"/>
                    </a:lnTo>
                    <a:lnTo>
                      <a:pt x="36" y="633"/>
                    </a:lnTo>
                    <a:lnTo>
                      <a:pt x="50" y="607"/>
                    </a:lnTo>
                    <a:lnTo>
                      <a:pt x="64" y="584"/>
                    </a:lnTo>
                    <a:lnTo>
                      <a:pt x="81" y="565"/>
                    </a:lnTo>
                    <a:lnTo>
                      <a:pt x="100" y="549"/>
                    </a:lnTo>
                    <a:lnTo>
                      <a:pt x="122" y="537"/>
                    </a:lnTo>
                    <a:lnTo>
                      <a:pt x="146" y="531"/>
                    </a:lnTo>
                    <a:lnTo>
                      <a:pt x="190" y="529"/>
                    </a:lnTo>
                    <a:lnTo>
                      <a:pt x="236" y="528"/>
                    </a:lnTo>
                    <a:lnTo>
                      <a:pt x="284" y="529"/>
                    </a:lnTo>
                    <a:lnTo>
                      <a:pt x="334" y="529"/>
                    </a:lnTo>
                    <a:lnTo>
                      <a:pt x="383" y="529"/>
                    </a:lnTo>
                    <a:lnTo>
                      <a:pt x="434" y="525"/>
                    </a:lnTo>
                    <a:lnTo>
                      <a:pt x="486" y="519"/>
                    </a:lnTo>
                    <a:lnTo>
                      <a:pt x="536" y="508"/>
                    </a:lnTo>
                    <a:lnTo>
                      <a:pt x="585" y="491"/>
                    </a:lnTo>
                    <a:lnTo>
                      <a:pt x="617" y="476"/>
                    </a:lnTo>
                    <a:lnTo>
                      <a:pt x="644" y="457"/>
                    </a:lnTo>
                    <a:lnTo>
                      <a:pt x="669" y="436"/>
                    </a:lnTo>
                    <a:lnTo>
                      <a:pt x="690" y="412"/>
                    </a:lnTo>
                    <a:lnTo>
                      <a:pt x="710" y="386"/>
                    </a:lnTo>
                    <a:lnTo>
                      <a:pt x="727" y="361"/>
                    </a:lnTo>
                    <a:lnTo>
                      <a:pt x="742" y="334"/>
                    </a:lnTo>
                    <a:lnTo>
                      <a:pt x="758" y="309"/>
                    </a:lnTo>
                    <a:lnTo>
                      <a:pt x="774" y="285"/>
                    </a:lnTo>
                    <a:lnTo>
                      <a:pt x="790" y="262"/>
                    </a:lnTo>
                    <a:lnTo>
                      <a:pt x="806" y="242"/>
                    </a:lnTo>
                    <a:lnTo>
                      <a:pt x="825" y="225"/>
                    </a:lnTo>
                    <a:lnTo>
                      <a:pt x="845" y="212"/>
                    </a:lnTo>
                    <a:lnTo>
                      <a:pt x="861" y="204"/>
                    </a:lnTo>
                    <a:lnTo>
                      <a:pt x="883" y="193"/>
                    </a:lnTo>
                    <a:lnTo>
                      <a:pt x="907" y="178"/>
                    </a:lnTo>
                    <a:lnTo>
                      <a:pt x="936" y="162"/>
                    </a:lnTo>
                    <a:lnTo>
                      <a:pt x="966" y="144"/>
                    </a:lnTo>
                    <a:lnTo>
                      <a:pt x="1000" y="125"/>
                    </a:lnTo>
                    <a:lnTo>
                      <a:pt x="1035" y="106"/>
                    </a:lnTo>
                    <a:lnTo>
                      <a:pt x="1070" y="84"/>
                    </a:lnTo>
                    <a:lnTo>
                      <a:pt x="1106" y="63"/>
                    </a:lnTo>
                    <a:lnTo>
                      <a:pt x="1143" y="42"/>
                    </a:lnTo>
                    <a:lnTo>
                      <a:pt x="1179" y="21"/>
                    </a:lnTo>
                    <a:lnTo>
                      <a:pt x="1213" y="0"/>
                    </a:lnTo>
                    <a:close/>
                  </a:path>
                </a:pathLst>
              </a:custGeom>
              <a:solidFill>
                <a:srgbClr val="AAD04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05" name="Freeform 204"/>
              <p:cNvSpPr>
                <a:spLocks noEditPoints="1"/>
              </p:cNvSpPr>
              <p:nvPr/>
            </p:nvSpPr>
            <p:spPr bwMode="auto">
              <a:xfrm>
                <a:off x="2244" y="1075"/>
                <a:ext cx="393" cy="245"/>
              </a:xfrm>
              <a:custGeom>
                <a:avLst/>
                <a:gdLst>
                  <a:gd name="T0" fmla="*/ 1968 w 1968"/>
                  <a:gd name="T1" fmla="*/ 731 h 1228"/>
                  <a:gd name="T2" fmla="*/ 1156 w 1968"/>
                  <a:gd name="T3" fmla="*/ 1197 h 1228"/>
                  <a:gd name="T4" fmla="*/ 1185 w 1968"/>
                  <a:gd name="T5" fmla="*/ 1132 h 1228"/>
                  <a:gd name="T6" fmla="*/ 1202 w 1968"/>
                  <a:gd name="T7" fmla="*/ 1067 h 1228"/>
                  <a:gd name="T8" fmla="*/ 1202 w 1968"/>
                  <a:gd name="T9" fmla="*/ 1003 h 1228"/>
                  <a:gd name="T10" fmla="*/ 1192 w 1968"/>
                  <a:gd name="T11" fmla="*/ 939 h 1228"/>
                  <a:gd name="T12" fmla="*/ 1180 w 1968"/>
                  <a:gd name="T13" fmla="*/ 877 h 1228"/>
                  <a:gd name="T14" fmla="*/ 1170 w 1968"/>
                  <a:gd name="T15" fmla="*/ 819 h 1228"/>
                  <a:gd name="T16" fmla="*/ 1170 w 1968"/>
                  <a:gd name="T17" fmla="*/ 766 h 1228"/>
                  <a:gd name="T18" fmla="*/ 1187 w 1968"/>
                  <a:gd name="T19" fmla="*/ 719 h 1228"/>
                  <a:gd name="T20" fmla="*/ 1223 w 1968"/>
                  <a:gd name="T21" fmla="*/ 677 h 1228"/>
                  <a:gd name="T22" fmla="*/ 1262 w 1968"/>
                  <a:gd name="T23" fmla="*/ 633 h 1228"/>
                  <a:gd name="T24" fmla="*/ 1297 w 1968"/>
                  <a:gd name="T25" fmla="*/ 588 h 1228"/>
                  <a:gd name="T26" fmla="*/ 1327 w 1968"/>
                  <a:gd name="T27" fmla="*/ 548 h 1228"/>
                  <a:gd name="T28" fmla="*/ 1349 w 1968"/>
                  <a:gd name="T29" fmla="*/ 518 h 1228"/>
                  <a:gd name="T30" fmla="*/ 1361 w 1968"/>
                  <a:gd name="T31" fmla="*/ 500 h 1228"/>
                  <a:gd name="T32" fmla="*/ 1430 w 1968"/>
                  <a:gd name="T33" fmla="*/ 408 h 1228"/>
                  <a:gd name="T34" fmla="*/ 1114 w 1968"/>
                  <a:gd name="T35" fmla="*/ 218 h 1228"/>
                  <a:gd name="T36" fmla="*/ 1048 w 1968"/>
                  <a:gd name="T37" fmla="*/ 228 h 1228"/>
                  <a:gd name="T38" fmla="*/ 980 w 1968"/>
                  <a:gd name="T39" fmla="*/ 241 h 1228"/>
                  <a:gd name="T40" fmla="*/ 920 w 1968"/>
                  <a:gd name="T41" fmla="*/ 256 h 1228"/>
                  <a:gd name="T42" fmla="*/ 874 w 1968"/>
                  <a:gd name="T43" fmla="*/ 273 h 1228"/>
                  <a:gd name="T44" fmla="*/ 851 w 1968"/>
                  <a:gd name="T45" fmla="*/ 293 h 1228"/>
                  <a:gd name="T46" fmla="*/ 835 w 1968"/>
                  <a:gd name="T47" fmla="*/ 325 h 1228"/>
                  <a:gd name="T48" fmla="*/ 812 w 1968"/>
                  <a:gd name="T49" fmla="*/ 368 h 1228"/>
                  <a:gd name="T50" fmla="*/ 782 w 1968"/>
                  <a:gd name="T51" fmla="*/ 417 h 1228"/>
                  <a:gd name="T52" fmla="*/ 746 w 1968"/>
                  <a:gd name="T53" fmla="*/ 464 h 1228"/>
                  <a:gd name="T54" fmla="*/ 703 w 1968"/>
                  <a:gd name="T55" fmla="*/ 502 h 1228"/>
                  <a:gd name="T56" fmla="*/ 655 w 1968"/>
                  <a:gd name="T57" fmla="*/ 527 h 1228"/>
                  <a:gd name="T58" fmla="*/ 602 w 1968"/>
                  <a:gd name="T59" fmla="*/ 528 h 1228"/>
                  <a:gd name="T60" fmla="*/ 520 w 1968"/>
                  <a:gd name="T61" fmla="*/ 495 h 1228"/>
                  <a:gd name="T62" fmla="*/ 414 w 1968"/>
                  <a:gd name="T63" fmla="*/ 453 h 1228"/>
                  <a:gd name="T64" fmla="*/ 314 w 1968"/>
                  <a:gd name="T65" fmla="*/ 428 h 1228"/>
                  <a:gd name="T66" fmla="*/ 215 w 1968"/>
                  <a:gd name="T67" fmla="*/ 428 h 1228"/>
                  <a:gd name="T68" fmla="*/ 140 w 1968"/>
                  <a:gd name="T69" fmla="*/ 446 h 1228"/>
                  <a:gd name="T70" fmla="*/ 76 w 1968"/>
                  <a:gd name="T71" fmla="*/ 450 h 1228"/>
                  <a:gd name="T72" fmla="*/ 0 w 1968"/>
                  <a:gd name="T73" fmla="*/ 449 h 1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68" h="1228">
                    <a:moveTo>
                      <a:pt x="1430" y="408"/>
                    </a:moveTo>
                    <a:lnTo>
                      <a:pt x="1968" y="731"/>
                    </a:lnTo>
                    <a:lnTo>
                      <a:pt x="1139" y="1228"/>
                    </a:lnTo>
                    <a:lnTo>
                      <a:pt x="1156" y="1197"/>
                    </a:lnTo>
                    <a:lnTo>
                      <a:pt x="1171" y="1165"/>
                    </a:lnTo>
                    <a:lnTo>
                      <a:pt x="1185" y="1132"/>
                    </a:lnTo>
                    <a:lnTo>
                      <a:pt x="1194" y="1100"/>
                    </a:lnTo>
                    <a:lnTo>
                      <a:pt x="1202" y="1067"/>
                    </a:lnTo>
                    <a:lnTo>
                      <a:pt x="1204" y="1037"/>
                    </a:lnTo>
                    <a:lnTo>
                      <a:pt x="1202" y="1003"/>
                    </a:lnTo>
                    <a:lnTo>
                      <a:pt x="1198" y="970"/>
                    </a:lnTo>
                    <a:lnTo>
                      <a:pt x="1192" y="939"/>
                    </a:lnTo>
                    <a:lnTo>
                      <a:pt x="1186" y="908"/>
                    </a:lnTo>
                    <a:lnTo>
                      <a:pt x="1180" y="877"/>
                    </a:lnTo>
                    <a:lnTo>
                      <a:pt x="1174" y="847"/>
                    </a:lnTo>
                    <a:lnTo>
                      <a:pt x="1170" y="819"/>
                    </a:lnTo>
                    <a:lnTo>
                      <a:pt x="1168" y="791"/>
                    </a:lnTo>
                    <a:lnTo>
                      <a:pt x="1170" y="766"/>
                    </a:lnTo>
                    <a:lnTo>
                      <a:pt x="1176" y="741"/>
                    </a:lnTo>
                    <a:lnTo>
                      <a:pt x="1187" y="719"/>
                    </a:lnTo>
                    <a:lnTo>
                      <a:pt x="1204" y="697"/>
                    </a:lnTo>
                    <a:lnTo>
                      <a:pt x="1223" y="677"/>
                    </a:lnTo>
                    <a:lnTo>
                      <a:pt x="1243" y="655"/>
                    </a:lnTo>
                    <a:lnTo>
                      <a:pt x="1262" y="633"/>
                    </a:lnTo>
                    <a:lnTo>
                      <a:pt x="1280" y="610"/>
                    </a:lnTo>
                    <a:lnTo>
                      <a:pt x="1297" y="588"/>
                    </a:lnTo>
                    <a:lnTo>
                      <a:pt x="1313" y="568"/>
                    </a:lnTo>
                    <a:lnTo>
                      <a:pt x="1327" y="548"/>
                    </a:lnTo>
                    <a:lnTo>
                      <a:pt x="1339" y="532"/>
                    </a:lnTo>
                    <a:lnTo>
                      <a:pt x="1349" y="518"/>
                    </a:lnTo>
                    <a:lnTo>
                      <a:pt x="1356" y="507"/>
                    </a:lnTo>
                    <a:lnTo>
                      <a:pt x="1361" y="500"/>
                    </a:lnTo>
                    <a:lnTo>
                      <a:pt x="1364" y="498"/>
                    </a:lnTo>
                    <a:lnTo>
                      <a:pt x="1430" y="408"/>
                    </a:lnTo>
                    <a:close/>
                    <a:moveTo>
                      <a:pt x="748" y="0"/>
                    </a:moveTo>
                    <a:lnTo>
                      <a:pt x="1114" y="218"/>
                    </a:lnTo>
                    <a:lnTo>
                      <a:pt x="1082" y="223"/>
                    </a:lnTo>
                    <a:lnTo>
                      <a:pt x="1048" y="228"/>
                    </a:lnTo>
                    <a:lnTo>
                      <a:pt x="1014" y="234"/>
                    </a:lnTo>
                    <a:lnTo>
                      <a:pt x="980" y="241"/>
                    </a:lnTo>
                    <a:lnTo>
                      <a:pt x="949" y="247"/>
                    </a:lnTo>
                    <a:lnTo>
                      <a:pt x="920" y="256"/>
                    </a:lnTo>
                    <a:lnTo>
                      <a:pt x="896" y="264"/>
                    </a:lnTo>
                    <a:lnTo>
                      <a:pt x="874" y="273"/>
                    </a:lnTo>
                    <a:lnTo>
                      <a:pt x="859" y="282"/>
                    </a:lnTo>
                    <a:lnTo>
                      <a:pt x="851" y="293"/>
                    </a:lnTo>
                    <a:lnTo>
                      <a:pt x="844" y="307"/>
                    </a:lnTo>
                    <a:lnTo>
                      <a:pt x="835" y="325"/>
                    </a:lnTo>
                    <a:lnTo>
                      <a:pt x="824" y="345"/>
                    </a:lnTo>
                    <a:lnTo>
                      <a:pt x="812" y="368"/>
                    </a:lnTo>
                    <a:lnTo>
                      <a:pt x="798" y="392"/>
                    </a:lnTo>
                    <a:lnTo>
                      <a:pt x="782" y="417"/>
                    </a:lnTo>
                    <a:lnTo>
                      <a:pt x="765" y="441"/>
                    </a:lnTo>
                    <a:lnTo>
                      <a:pt x="746" y="464"/>
                    </a:lnTo>
                    <a:lnTo>
                      <a:pt x="725" y="484"/>
                    </a:lnTo>
                    <a:lnTo>
                      <a:pt x="703" y="502"/>
                    </a:lnTo>
                    <a:lnTo>
                      <a:pt x="680" y="517"/>
                    </a:lnTo>
                    <a:lnTo>
                      <a:pt x="655" y="527"/>
                    </a:lnTo>
                    <a:lnTo>
                      <a:pt x="630" y="530"/>
                    </a:lnTo>
                    <a:lnTo>
                      <a:pt x="602" y="528"/>
                    </a:lnTo>
                    <a:lnTo>
                      <a:pt x="573" y="519"/>
                    </a:lnTo>
                    <a:lnTo>
                      <a:pt x="520" y="495"/>
                    </a:lnTo>
                    <a:lnTo>
                      <a:pt x="466" y="472"/>
                    </a:lnTo>
                    <a:lnTo>
                      <a:pt x="414" y="453"/>
                    </a:lnTo>
                    <a:lnTo>
                      <a:pt x="364" y="438"/>
                    </a:lnTo>
                    <a:lnTo>
                      <a:pt x="314" y="428"/>
                    </a:lnTo>
                    <a:lnTo>
                      <a:pt x="263" y="424"/>
                    </a:lnTo>
                    <a:lnTo>
                      <a:pt x="215" y="428"/>
                    </a:lnTo>
                    <a:lnTo>
                      <a:pt x="165" y="438"/>
                    </a:lnTo>
                    <a:lnTo>
                      <a:pt x="140" y="446"/>
                    </a:lnTo>
                    <a:lnTo>
                      <a:pt x="110" y="449"/>
                    </a:lnTo>
                    <a:lnTo>
                      <a:pt x="76" y="450"/>
                    </a:lnTo>
                    <a:lnTo>
                      <a:pt x="38" y="450"/>
                    </a:lnTo>
                    <a:lnTo>
                      <a:pt x="0" y="449"/>
                    </a:lnTo>
                    <a:lnTo>
                      <a:pt x="748" y="0"/>
                    </a:lnTo>
                    <a:close/>
                  </a:path>
                </a:pathLst>
              </a:custGeom>
              <a:solidFill>
                <a:srgbClr val="28813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06" name="Freeform 205"/>
              <p:cNvSpPr>
                <a:spLocks/>
              </p:cNvSpPr>
              <p:nvPr/>
            </p:nvSpPr>
            <p:spPr bwMode="auto">
              <a:xfrm>
                <a:off x="2207" y="1149"/>
                <a:ext cx="340" cy="161"/>
              </a:xfrm>
              <a:custGeom>
                <a:avLst/>
                <a:gdLst>
                  <a:gd name="T0" fmla="*/ 1695 w 1698"/>
                  <a:gd name="T1" fmla="*/ 86 h 806"/>
                  <a:gd name="T2" fmla="*/ 1698 w 1698"/>
                  <a:gd name="T3" fmla="*/ 127 h 806"/>
                  <a:gd name="T4" fmla="*/ 1688 w 1698"/>
                  <a:gd name="T5" fmla="*/ 161 h 806"/>
                  <a:gd name="T6" fmla="*/ 1655 w 1698"/>
                  <a:gd name="T7" fmla="*/ 185 h 806"/>
                  <a:gd name="T8" fmla="*/ 1606 w 1698"/>
                  <a:gd name="T9" fmla="*/ 202 h 806"/>
                  <a:gd name="T10" fmla="*/ 1547 w 1698"/>
                  <a:gd name="T11" fmla="*/ 210 h 806"/>
                  <a:gd name="T12" fmla="*/ 1482 w 1698"/>
                  <a:gd name="T13" fmla="*/ 210 h 806"/>
                  <a:gd name="T14" fmla="*/ 1422 w 1698"/>
                  <a:gd name="T15" fmla="*/ 203 h 806"/>
                  <a:gd name="T16" fmla="*/ 1375 w 1698"/>
                  <a:gd name="T17" fmla="*/ 193 h 806"/>
                  <a:gd name="T18" fmla="*/ 1342 w 1698"/>
                  <a:gd name="T19" fmla="*/ 202 h 806"/>
                  <a:gd name="T20" fmla="*/ 1314 w 1698"/>
                  <a:gd name="T21" fmla="*/ 225 h 806"/>
                  <a:gd name="T22" fmla="*/ 1289 w 1698"/>
                  <a:gd name="T23" fmla="*/ 260 h 806"/>
                  <a:gd name="T24" fmla="*/ 1266 w 1698"/>
                  <a:gd name="T25" fmla="*/ 303 h 806"/>
                  <a:gd name="T26" fmla="*/ 1241 w 1698"/>
                  <a:gd name="T27" fmla="*/ 352 h 806"/>
                  <a:gd name="T28" fmla="*/ 1212 w 1698"/>
                  <a:gd name="T29" fmla="*/ 401 h 806"/>
                  <a:gd name="T30" fmla="*/ 1177 w 1698"/>
                  <a:gd name="T31" fmla="*/ 448 h 806"/>
                  <a:gd name="T32" fmla="*/ 1134 w 1698"/>
                  <a:gd name="T33" fmla="*/ 490 h 806"/>
                  <a:gd name="T34" fmla="*/ 1080 w 1698"/>
                  <a:gd name="T35" fmla="*/ 520 h 806"/>
                  <a:gd name="T36" fmla="*/ 1013 w 1698"/>
                  <a:gd name="T37" fmla="*/ 538 h 806"/>
                  <a:gd name="T38" fmla="*/ 932 w 1698"/>
                  <a:gd name="T39" fmla="*/ 538 h 806"/>
                  <a:gd name="T40" fmla="*/ 880 w 1698"/>
                  <a:gd name="T41" fmla="*/ 536 h 806"/>
                  <a:gd name="T42" fmla="*/ 816 w 1698"/>
                  <a:gd name="T43" fmla="*/ 537 h 806"/>
                  <a:gd name="T44" fmla="*/ 746 w 1698"/>
                  <a:gd name="T45" fmla="*/ 543 h 806"/>
                  <a:gd name="T46" fmla="*/ 678 w 1698"/>
                  <a:gd name="T47" fmla="*/ 551 h 806"/>
                  <a:gd name="T48" fmla="*/ 620 w 1698"/>
                  <a:gd name="T49" fmla="*/ 566 h 806"/>
                  <a:gd name="T50" fmla="*/ 579 w 1698"/>
                  <a:gd name="T51" fmla="*/ 584 h 806"/>
                  <a:gd name="T52" fmla="*/ 561 w 1698"/>
                  <a:gd name="T53" fmla="*/ 604 h 806"/>
                  <a:gd name="T54" fmla="*/ 542 w 1698"/>
                  <a:gd name="T55" fmla="*/ 638 h 806"/>
                  <a:gd name="T56" fmla="*/ 516 w 1698"/>
                  <a:gd name="T57" fmla="*/ 687 h 806"/>
                  <a:gd name="T58" fmla="*/ 491 w 1698"/>
                  <a:gd name="T59" fmla="*/ 739 h 806"/>
                  <a:gd name="T60" fmla="*/ 467 w 1698"/>
                  <a:gd name="T61" fmla="*/ 786 h 806"/>
                  <a:gd name="T62" fmla="*/ 0 w 1698"/>
                  <a:gd name="T63" fmla="*/ 532 h 806"/>
                  <a:gd name="T64" fmla="*/ 61 w 1698"/>
                  <a:gd name="T65" fmla="*/ 482 h 806"/>
                  <a:gd name="T66" fmla="*/ 139 w 1698"/>
                  <a:gd name="T67" fmla="*/ 446 h 806"/>
                  <a:gd name="T68" fmla="*/ 236 w 1698"/>
                  <a:gd name="T69" fmla="*/ 421 h 806"/>
                  <a:gd name="T70" fmla="*/ 351 w 1698"/>
                  <a:gd name="T71" fmla="*/ 403 h 806"/>
                  <a:gd name="T72" fmla="*/ 484 w 1698"/>
                  <a:gd name="T73" fmla="*/ 389 h 806"/>
                  <a:gd name="T74" fmla="*/ 636 w 1698"/>
                  <a:gd name="T75" fmla="*/ 378 h 806"/>
                  <a:gd name="T76" fmla="*/ 721 w 1698"/>
                  <a:gd name="T77" fmla="*/ 370 h 806"/>
                  <a:gd name="T78" fmla="*/ 801 w 1698"/>
                  <a:gd name="T79" fmla="*/ 354 h 806"/>
                  <a:gd name="T80" fmla="*/ 873 w 1698"/>
                  <a:gd name="T81" fmla="*/ 331 h 806"/>
                  <a:gd name="T82" fmla="*/ 936 w 1698"/>
                  <a:gd name="T83" fmla="*/ 297 h 806"/>
                  <a:gd name="T84" fmla="*/ 984 w 1698"/>
                  <a:gd name="T85" fmla="*/ 251 h 806"/>
                  <a:gd name="T86" fmla="*/ 1017 w 1698"/>
                  <a:gd name="T87" fmla="*/ 202 h 806"/>
                  <a:gd name="T88" fmla="*/ 1064 w 1698"/>
                  <a:gd name="T89" fmla="*/ 162 h 806"/>
                  <a:gd name="T90" fmla="*/ 1128 w 1698"/>
                  <a:gd name="T91" fmla="*/ 130 h 806"/>
                  <a:gd name="T92" fmla="*/ 1203 w 1698"/>
                  <a:gd name="T93" fmla="*/ 104 h 806"/>
                  <a:gd name="T94" fmla="*/ 1283 w 1698"/>
                  <a:gd name="T95" fmla="*/ 82 h 806"/>
                  <a:gd name="T96" fmla="*/ 1362 w 1698"/>
                  <a:gd name="T97" fmla="*/ 65 h 806"/>
                  <a:gd name="T98" fmla="*/ 1433 w 1698"/>
                  <a:gd name="T99" fmla="*/ 51 h 806"/>
                  <a:gd name="T100" fmla="*/ 1492 w 1698"/>
                  <a:gd name="T101" fmla="*/ 37 h 806"/>
                  <a:gd name="T102" fmla="*/ 1537 w 1698"/>
                  <a:gd name="T103" fmla="*/ 14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698" h="806">
                    <a:moveTo>
                      <a:pt x="1553" y="0"/>
                    </a:moveTo>
                    <a:lnTo>
                      <a:pt x="1695" y="86"/>
                    </a:lnTo>
                    <a:lnTo>
                      <a:pt x="1696" y="105"/>
                    </a:lnTo>
                    <a:lnTo>
                      <a:pt x="1698" y="127"/>
                    </a:lnTo>
                    <a:lnTo>
                      <a:pt x="1696" y="144"/>
                    </a:lnTo>
                    <a:lnTo>
                      <a:pt x="1688" y="161"/>
                    </a:lnTo>
                    <a:lnTo>
                      <a:pt x="1673" y="174"/>
                    </a:lnTo>
                    <a:lnTo>
                      <a:pt x="1655" y="185"/>
                    </a:lnTo>
                    <a:lnTo>
                      <a:pt x="1632" y="195"/>
                    </a:lnTo>
                    <a:lnTo>
                      <a:pt x="1606" y="202"/>
                    </a:lnTo>
                    <a:lnTo>
                      <a:pt x="1577" y="207"/>
                    </a:lnTo>
                    <a:lnTo>
                      <a:pt x="1547" y="210"/>
                    </a:lnTo>
                    <a:lnTo>
                      <a:pt x="1515" y="211"/>
                    </a:lnTo>
                    <a:lnTo>
                      <a:pt x="1482" y="210"/>
                    </a:lnTo>
                    <a:lnTo>
                      <a:pt x="1452" y="208"/>
                    </a:lnTo>
                    <a:lnTo>
                      <a:pt x="1422" y="203"/>
                    </a:lnTo>
                    <a:lnTo>
                      <a:pt x="1394" y="197"/>
                    </a:lnTo>
                    <a:lnTo>
                      <a:pt x="1375" y="193"/>
                    </a:lnTo>
                    <a:lnTo>
                      <a:pt x="1358" y="196"/>
                    </a:lnTo>
                    <a:lnTo>
                      <a:pt x="1342" y="202"/>
                    </a:lnTo>
                    <a:lnTo>
                      <a:pt x="1328" y="211"/>
                    </a:lnTo>
                    <a:lnTo>
                      <a:pt x="1314" y="225"/>
                    </a:lnTo>
                    <a:lnTo>
                      <a:pt x="1301" y="241"/>
                    </a:lnTo>
                    <a:lnTo>
                      <a:pt x="1289" y="260"/>
                    </a:lnTo>
                    <a:lnTo>
                      <a:pt x="1277" y="280"/>
                    </a:lnTo>
                    <a:lnTo>
                      <a:pt x="1266" y="303"/>
                    </a:lnTo>
                    <a:lnTo>
                      <a:pt x="1254" y="328"/>
                    </a:lnTo>
                    <a:lnTo>
                      <a:pt x="1241" y="352"/>
                    </a:lnTo>
                    <a:lnTo>
                      <a:pt x="1226" y="377"/>
                    </a:lnTo>
                    <a:lnTo>
                      <a:pt x="1212" y="401"/>
                    </a:lnTo>
                    <a:lnTo>
                      <a:pt x="1195" y="426"/>
                    </a:lnTo>
                    <a:lnTo>
                      <a:pt x="1177" y="448"/>
                    </a:lnTo>
                    <a:lnTo>
                      <a:pt x="1156" y="470"/>
                    </a:lnTo>
                    <a:lnTo>
                      <a:pt x="1134" y="490"/>
                    </a:lnTo>
                    <a:lnTo>
                      <a:pt x="1109" y="507"/>
                    </a:lnTo>
                    <a:lnTo>
                      <a:pt x="1080" y="520"/>
                    </a:lnTo>
                    <a:lnTo>
                      <a:pt x="1048" y="531"/>
                    </a:lnTo>
                    <a:lnTo>
                      <a:pt x="1013" y="538"/>
                    </a:lnTo>
                    <a:lnTo>
                      <a:pt x="975" y="540"/>
                    </a:lnTo>
                    <a:lnTo>
                      <a:pt x="932" y="538"/>
                    </a:lnTo>
                    <a:lnTo>
                      <a:pt x="908" y="537"/>
                    </a:lnTo>
                    <a:lnTo>
                      <a:pt x="880" y="536"/>
                    </a:lnTo>
                    <a:lnTo>
                      <a:pt x="849" y="536"/>
                    </a:lnTo>
                    <a:lnTo>
                      <a:pt x="816" y="537"/>
                    </a:lnTo>
                    <a:lnTo>
                      <a:pt x="781" y="539"/>
                    </a:lnTo>
                    <a:lnTo>
                      <a:pt x="746" y="543"/>
                    </a:lnTo>
                    <a:lnTo>
                      <a:pt x="711" y="546"/>
                    </a:lnTo>
                    <a:lnTo>
                      <a:pt x="678" y="551"/>
                    </a:lnTo>
                    <a:lnTo>
                      <a:pt x="647" y="559"/>
                    </a:lnTo>
                    <a:lnTo>
                      <a:pt x="620" y="566"/>
                    </a:lnTo>
                    <a:lnTo>
                      <a:pt x="597" y="574"/>
                    </a:lnTo>
                    <a:lnTo>
                      <a:pt x="579" y="584"/>
                    </a:lnTo>
                    <a:lnTo>
                      <a:pt x="567" y="595"/>
                    </a:lnTo>
                    <a:lnTo>
                      <a:pt x="561" y="604"/>
                    </a:lnTo>
                    <a:lnTo>
                      <a:pt x="553" y="620"/>
                    </a:lnTo>
                    <a:lnTo>
                      <a:pt x="542" y="638"/>
                    </a:lnTo>
                    <a:lnTo>
                      <a:pt x="530" y="661"/>
                    </a:lnTo>
                    <a:lnTo>
                      <a:pt x="516" y="687"/>
                    </a:lnTo>
                    <a:lnTo>
                      <a:pt x="503" y="712"/>
                    </a:lnTo>
                    <a:lnTo>
                      <a:pt x="491" y="739"/>
                    </a:lnTo>
                    <a:lnTo>
                      <a:pt x="478" y="763"/>
                    </a:lnTo>
                    <a:lnTo>
                      <a:pt x="467" y="786"/>
                    </a:lnTo>
                    <a:lnTo>
                      <a:pt x="457" y="806"/>
                    </a:lnTo>
                    <a:lnTo>
                      <a:pt x="0" y="532"/>
                    </a:lnTo>
                    <a:lnTo>
                      <a:pt x="28" y="505"/>
                    </a:lnTo>
                    <a:lnTo>
                      <a:pt x="61" y="482"/>
                    </a:lnTo>
                    <a:lnTo>
                      <a:pt x="98" y="463"/>
                    </a:lnTo>
                    <a:lnTo>
                      <a:pt x="139" y="446"/>
                    </a:lnTo>
                    <a:lnTo>
                      <a:pt x="185" y="432"/>
                    </a:lnTo>
                    <a:lnTo>
                      <a:pt x="236" y="421"/>
                    </a:lnTo>
                    <a:lnTo>
                      <a:pt x="290" y="411"/>
                    </a:lnTo>
                    <a:lnTo>
                      <a:pt x="351" y="403"/>
                    </a:lnTo>
                    <a:lnTo>
                      <a:pt x="415" y="395"/>
                    </a:lnTo>
                    <a:lnTo>
                      <a:pt x="484" y="389"/>
                    </a:lnTo>
                    <a:lnTo>
                      <a:pt x="557" y="384"/>
                    </a:lnTo>
                    <a:lnTo>
                      <a:pt x="636" y="378"/>
                    </a:lnTo>
                    <a:lnTo>
                      <a:pt x="678" y="375"/>
                    </a:lnTo>
                    <a:lnTo>
                      <a:pt x="721" y="370"/>
                    </a:lnTo>
                    <a:lnTo>
                      <a:pt x="761" y="363"/>
                    </a:lnTo>
                    <a:lnTo>
                      <a:pt x="801" y="354"/>
                    </a:lnTo>
                    <a:lnTo>
                      <a:pt x="838" y="344"/>
                    </a:lnTo>
                    <a:lnTo>
                      <a:pt x="873" y="331"/>
                    </a:lnTo>
                    <a:lnTo>
                      <a:pt x="906" y="315"/>
                    </a:lnTo>
                    <a:lnTo>
                      <a:pt x="936" y="297"/>
                    </a:lnTo>
                    <a:lnTo>
                      <a:pt x="961" y="276"/>
                    </a:lnTo>
                    <a:lnTo>
                      <a:pt x="984" y="251"/>
                    </a:lnTo>
                    <a:lnTo>
                      <a:pt x="1001" y="224"/>
                    </a:lnTo>
                    <a:lnTo>
                      <a:pt x="1017" y="202"/>
                    </a:lnTo>
                    <a:lnTo>
                      <a:pt x="1039" y="181"/>
                    </a:lnTo>
                    <a:lnTo>
                      <a:pt x="1064" y="162"/>
                    </a:lnTo>
                    <a:lnTo>
                      <a:pt x="1094" y="145"/>
                    </a:lnTo>
                    <a:lnTo>
                      <a:pt x="1128" y="130"/>
                    </a:lnTo>
                    <a:lnTo>
                      <a:pt x="1166" y="116"/>
                    </a:lnTo>
                    <a:lnTo>
                      <a:pt x="1203" y="104"/>
                    </a:lnTo>
                    <a:lnTo>
                      <a:pt x="1243" y="92"/>
                    </a:lnTo>
                    <a:lnTo>
                      <a:pt x="1283" y="82"/>
                    </a:lnTo>
                    <a:lnTo>
                      <a:pt x="1323" y="72"/>
                    </a:lnTo>
                    <a:lnTo>
                      <a:pt x="1362" y="65"/>
                    </a:lnTo>
                    <a:lnTo>
                      <a:pt x="1399" y="57"/>
                    </a:lnTo>
                    <a:lnTo>
                      <a:pt x="1433" y="51"/>
                    </a:lnTo>
                    <a:lnTo>
                      <a:pt x="1464" y="45"/>
                    </a:lnTo>
                    <a:lnTo>
                      <a:pt x="1492" y="37"/>
                    </a:lnTo>
                    <a:lnTo>
                      <a:pt x="1516" y="28"/>
                    </a:lnTo>
                    <a:lnTo>
                      <a:pt x="1537" y="14"/>
                    </a:lnTo>
                    <a:lnTo>
                      <a:pt x="1553" y="0"/>
                    </a:lnTo>
                    <a:close/>
                  </a:path>
                </a:pathLst>
              </a:custGeom>
              <a:solidFill>
                <a:srgbClr val="2271C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07" name="Freeform 206"/>
              <p:cNvSpPr>
                <a:spLocks noEditPoints="1"/>
              </p:cNvSpPr>
              <p:nvPr/>
            </p:nvSpPr>
            <p:spPr bwMode="auto">
              <a:xfrm>
                <a:off x="2212" y="1133"/>
                <a:ext cx="241" cy="177"/>
              </a:xfrm>
              <a:custGeom>
                <a:avLst/>
                <a:gdLst>
                  <a:gd name="T0" fmla="*/ 873 w 1205"/>
                  <a:gd name="T1" fmla="*/ 718 h 886"/>
                  <a:gd name="T2" fmla="*/ 921 w 1205"/>
                  <a:gd name="T3" fmla="*/ 728 h 886"/>
                  <a:gd name="T4" fmla="*/ 964 w 1205"/>
                  <a:gd name="T5" fmla="*/ 751 h 886"/>
                  <a:gd name="T6" fmla="*/ 990 w 1205"/>
                  <a:gd name="T7" fmla="*/ 784 h 886"/>
                  <a:gd name="T8" fmla="*/ 988 w 1205"/>
                  <a:gd name="T9" fmla="*/ 821 h 886"/>
                  <a:gd name="T10" fmla="*/ 962 w 1205"/>
                  <a:gd name="T11" fmla="*/ 855 h 886"/>
                  <a:gd name="T12" fmla="*/ 913 w 1205"/>
                  <a:gd name="T13" fmla="*/ 878 h 886"/>
                  <a:gd name="T14" fmla="*/ 852 w 1205"/>
                  <a:gd name="T15" fmla="*/ 886 h 886"/>
                  <a:gd name="T16" fmla="*/ 803 w 1205"/>
                  <a:gd name="T17" fmla="*/ 882 h 886"/>
                  <a:gd name="T18" fmla="*/ 756 w 1205"/>
                  <a:gd name="T19" fmla="*/ 863 h 886"/>
                  <a:gd name="T20" fmla="*/ 724 w 1205"/>
                  <a:gd name="T21" fmla="*/ 836 h 886"/>
                  <a:gd name="T22" fmla="*/ 711 w 1205"/>
                  <a:gd name="T23" fmla="*/ 802 h 886"/>
                  <a:gd name="T24" fmla="*/ 726 w 1205"/>
                  <a:gd name="T25" fmla="*/ 764 h 886"/>
                  <a:gd name="T26" fmla="*/ 765 w 1205"/>
                  <a:gd name="T27" fmla="*/ 736 h 886"/>
                  <a:gd name="T28" fmla="*/ 820 w 1205"/>
                  <a:gd name="T29" fmla="*/ 720 h 886"/>
                  <a:gd name="T30" fmla="*/ 71 w 1205"/>
                  <a:gd name="T31" fmla="*/ 365 h 886"/>
                  <a:gd name="T32" fmla="*/ 112 w 1205"/>
                  <a:gd name="T33" fmla="*/ 373 h 886"/>
                  <a:gd name="T34" fmla="*/ 137 w 1205"/>
                  <a:gd name="T35" fmla="*/ 394 h 886"/>
                  <a:gd name="T36" fmla="*/ 138 w 1205"/>
                  <a:gd name="T37" fmla="*/ 421 h 886"/>
                  <a:gd name="T38" fmla="*/ 113 w 1205"/>
                  <a:gd name="T39" fmla="*/ 441 h 886"/>
                  <a:gd name="T40" fmla="*/ 71 w 1205"/>
                  <a:gd name="T41" fmla="*/ 450 h 886"/>
                  <a:gd name="T42" fmla="*/ 28 w 1205"/>
                  <a:gd name="T43" fmla="*/ 441 h 886"/>
                  <a:gd name="T44" fmla="*/ 4 w 1205"/>
                  <a:gd name="T45" fmla="*/ 421 h 886"/>
                  <a:gd name="T46" fmla="*/ 4 w 1205"/>
                  <a:gd name="T47" fmla="*/ 394 h 886"/>
                  <a:gd name="T48" fmla="*/ 30 w 1205"/>
                  <a:gd name="T49" fmla="*/ 374 h 886"/>
                  <a:gd name="T50" fmla="*/ 71 w 1205"/>
                  <a:gd name="T51" fmla="*/ 365 h 886"/>
                  <a:gd name="T52" fmla="*/ 300 w 1205"/>
                  <a:gd name="T53" fmla="*/ 235 h 886"/>
                  <a:gd name="T54" fmla="*/ 345 w 1205"/>
                  <a:gd name="T55" fmla="*/ 250 h 886"/>
                  <a:gd name="T56" fmla="*/ 370 w 1205"/>
                  <a:gd name="T57" fmla="*/ 278 h 886"/>
                  <a:gd name="T58" fmla="*/ 370 w 1205"/>
                  <a:gd name="T59" fmla="*/ 311 h 886"/>
                  <a:gd name="T60" fmla="*/ 344 w 1205"/>
                  <a:gd name="T61" fmla="*/ 339 h 886"/>
                  <a:gd name="T62" fmla="*/ 298 w 1205"/>
                  <a:gd name="T63" fmla="*/ 354 h 886"/>
                  <a:gd name="T64" fmla="*/ 252 w 1205"/>
                  <a:gd name="T65" fmla="*/ 356 h 886"/>
                  <a:gd name="T66" fmla="*/ 212 w 1205"/>
                  <a:gd name="T67" fmla="*/ 346 h 886"/>
                  <a:gd name="T68" fmla="*/ 179 w 1205"/>
                  <a:gd name="T69" fmla="*/ 324 h 886"/>
                  <a:gd name="T70" fmla="*/ 166 w 1205"/>
                  <a:gd name="T71" fmla="*/ 294 h 886"/>
                  <a:gd name="T72" fmla="*/ 181 w 1205"/>
                  <a:gd name="T73" fmla="*/ 262 h 886"/>
                  <a:gd name="T74" fmla="*/ 218 w 1205"/>
                  <a:gd name="T75" fmla="*/ 241 h 886"/>
                  <a:gd name="T76" fmla="*/ 270 w 1205"/>
                  <a:gd name="T77" fmla="*/ 232 h 886"/>
                  <a:gd name="T78" fmla="*/ 1154 w 1205"/>
                  <a:gd name="T79" fmla="*/ 1 h 886"/>
                  <a:gd name="T80" fmla="*/ 1179 w 1205"/>
                  <a:gd name="T81" fmla="*/ 7 h 886"/>
                  <a:gd name="T82" fmla="*/ 1202 w 1205"/>
                  <a:gd name="T83" fmla="*/ 25 h 886"/>
                  <a:gd name="T84" fmla="*/ 1202 w 1205"/>
                  <a:gd name="T85" fmla="*/ 48 h 886"/>
                  <a:gd name="T86" fmla="*/ 1181 w 1205"/>
                  <a:gd name="T87" fmla="*/ 67 h 886"/>
                  <a:gd name="T88" fmla="*/ 1144 w 1205"/>
                  <a:gd name="T89" fmla="*/ 74 h 886"/>
                  <a:gd name="T90" fmla="*/ 1108 w 1205"/>
                  <a:gd name="T91" fmla="*/ 67 h 886"/>
                  <a:gd name="T92" fmla="*/ 1087 w 1205"/>
                  <a:gd name="T93" fmla="*/ 48 h 886"/>
                  <a:gd name="T94" fmla="*/ 1087 w 1205"/>
                  <a:gd name="T95" fmla="*/ 25 h 886"/>
                  <a:gd name="T96" fmla="*/ 1109 w 1205"/>
                  <a:gd name="T97" fmla="*/ 7 h 886"/>
                  <a:gd name="T98" fmla="*/ 1144 w 1205"/>
                  <a:gd name="T99" fmla="*/ 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205" h="886">
                    <a:moveTo>
                      <a:pt x="852" y="717"/>
                    </a:moveTo>
                    <a:lnTo>
                      <a:pt x="873" y="718"/>
                    </a:lnTo>
                    <a:lnTo>
                      <a:pt x="893" y="721"/>
                    </a:lnTo>
                    <a:lnTo>
                      <a:pt x="921" y="728"/>
                    </a:lnTo>
                    <a:lnTo>
                      <a:pt x="945" y="738"/>
                    </a:lnTo>
                    <a:lnTo>
                      <a:pt x="964" y="751"/>
                    </a:lnTo>
                    <a:lnTo>
                      <a:pt x="980" y="767"/>
                    </a:lnTo>
                    <a:lnTo>
                      <a:pt x="990" y="784"/>
                    </a:lnTo>
                    <a:lnTo>
                      <a:pt x="992" y="802"/>
                    </a:lnTo>
                    <a:lnTo>
                      <a:pt x="988" y="821"/>
                    </a:lnTo>
                    <a:lnTo>
                      <a:pt x="979" y="839"/>
                    </a:lnTo>
                    <a:lnTo>
                      <a:pt x="962" y="855"/>
                    </a:lnTo>
                    <a:lnTo>
                      <a:pt x="940" y="868"/>
                    </a:lnTo>
                    <a:lnTo>
                      <a:pt x="913" y="878"/>
                    </a:lnTo>
                    <a:lnTo>
                      <a:pt x="884" y="884"/>
                    </a:lnTo>
                    <a:lnTo>
                      <a:pt x="852" y="886"/>
                    </a:lnTo>
                    <a:lnTo>
                      <a:pt x="828" y="885"/>
                    </a:lnTo>
                    <a:lnTo>
                      <a:pt x="803" y="882"/>
                    </a:lnTo>
                    <a:lnTo>
                      <a:pt x="778" y="874"/>
                    </a:lnTo>
                    <a:lnTo>
                      <a:pt x="756" y="863"/>
                    </a:lnTo>
                    <a:lnTo>
                      <a:pt x="738" y="851"/>
                    </a:lnTo>
                    <a:lnTo>
                      <a:pt x="724" y="836"/>
                    </a:lnTo>
                    <a:lnTo>
                      <a:pt x="715" y="820"/>
                    </a:lnTo>
                    <a:lnTo>
                      <a:pt x="711" y="802"/>
                    </a:lnTo>
                    <a:lnTo>
                      <a:pt x="715" y="782"/>
                    </a:lnTo>
                    <a:lnTo>
                      <a:pt x="726" y="764"/>
                    </a:lnTo>
                    <a:lnTo>
                      <a:pt x="743" y="749"/>
                    </a:lnTo>
                    <a:lnTo>
                      <a:pt x="765" y="736"/>
                    </a:lnTo>
                    <a:lnTo>
                      <a:pt x="790" y="726"/>
                    </a:lnTo>
                    <a:lnTo>
                      <a:pt x="820" y="720"/>
                    </a:lnTo>
                    <a:lnTo>
                      <a:pt x="852" y="717"/>
                    </a:lnTo>
                    <a:close/>
                    <a:moveTo>
                      <a:pt x="71" y="365"/>
                    </a:moveTo>
                    <a:lnTo>
                      <a:pt x="91" y="366"/>
                    </a:lnTo>
                    <a:lnTo>
                      <a:pt x="112" y="373"/>
                    </a:lnTo>
                    <a:lnTo>
                      <a:pt x="127" y="382"/>
                    </a:lnTo>
                    <a:lnTo>
                      <a:pt x="137" y="394"/>
                    </a:lnTo>
                    <a:lnTo>
                      <a:pt x="142" y="408"/>
                    </a:lnTo>
                    <a:lnTo>
                      <a:pt x="138" y="421"/>
                    </a:lnTo>
                    <a:lnTo>
                      <a:pt x="127" y="433"/>
                    </a:lnTo>
                    <a:lnTo>
                      <a:pt x="113" y="441"/>
                    </a:lnTo>
                    <a:lnTo>
                      <a:pt x="94" y="447"/>
                    </a:lnTo>
                    <a:lnTo>
                      <a:pt x="71" y="450"/>
                    </a:lnTo>
                    <a:lnTo>
                      <a:pt x="46" y="447"/>
                    </a:lnTo>
                    <a:lnTo>
                      <a:pt x="28" y="441"/>
                    </a:lnTo>
                    <a:lnTo>
                      <a:pt x="13" y="432"/>
                    </a:lnTo>
                    <a:lnTo>
                      <a:pt x="4" y="421"/>
                    </a:lnTo>
                    <a:lnTo>
                      <a:pt x="0" y="408"/>
                    </a:lnTo>
                    <a:lnTo>
                      <a:pt x="4" y="394"/>
                    </a:lnTo>
                    <a:lnTo>
                      <a:pt x="14" y="382"/>
                    </a:lnTo>
                    <a:lnTo>
                      <a:pt x="30" y="374"/>
                    </a:lnTo>
                    <a:lnTo>
                      <a:pt x="49" y="368"/>
                    </a:lnTo>
                    <a:lnTo>
                      <a:pt x="71" y="365"/>
                    </a:lnTo>
                    <a:close/>
                    <a:moveTo>
                      <a:pt x="270" y="232"/>
                    </a:moveTo>
                    <a:lnTo>
                      <a:pt x="300" y="235"/>
                    </a:lnTo>
                    <a:lnTo>
                      <a:pt x="325" y="241"/>
                    </a:lnTo>
                    <a:lnTo>
                      <a:pt x="345" y="250"/>
                    </a:lnTo>
                    <a:lnTo>
                      <a:pt x="361" y="264"/>
                    </a:lnTo>
                    <a:lnTo>
                      <a:pt x="370" y="278"/>
                    </a:lnTo>
                    <a:lnTo>
                      <a:pt x="374" y="294"/>
                    </a:lnTo>
                    <a:lnTo>
                      <a:pt x="370" y="311"/>
                    </a:lnTo>
                    <a:lnTo>
                      <a:pt x="360" y="325"/>
                    </a:lnTo>
                    <a:lnTo>
                      <a:pt x="344" y="339"/>
                    </a:lnTo>
                    <a:lnTo>
                      <a:pt x="322" y="348"/>
                    </a:lnTo>
                    <a:lnTo>
                      <a:pt x="298" y="354"/>
                    </a:lnTo>
                    <a:lnTo>
                      <a:pt x="270" y="357"/>
                    </a:lnTo>
                    <a:lnTo>
                      <a:pt x="252" y="356"/>
                    </a:lnTo>
                    <a:lnTo>
                      <a:pt x="235" y="353"/>
                    </a:lnTo>
                    <a:lnTo>
                      <a:pt x="212" y="346"/>
                    </a:lnTo>
                    <a:lnTo>
                      <a:pt x="194" y="336"/>
                    </a:lnTo>
                    <a:lnTo>
                      <a:pt x="179" y="324"/>
                    </a:lnTo>
                    <a:lnTo>
                      <a:pt x="170" y="310"/>
                    </a:lnTo>
                    <a:lnTo>
                      <a:pt x="166" y="294"/>
                    </a:lnTo>
                    <a:lnTo>
                      <a:pt x="170" y="278"/>
                    </a:lnTo>
                    <a:lnTo>
                      <a:pt x="181" y="262"/>
                    </a:lnTo>
                    <a:lnTo>
                      <a:pt x="196" y="250"/>
                    </a:lnTo>
                    <a:lnTo>
                      <a:pt x="218" y="241"/>
                    </a:lnTo>
                    <a:lnTo>
                      <a:pt x="242" y="235"/>
                    </a:lnTo>
                    <a:lnTo>
                      <a:pt x="270" y="232"/>
                    </a:lnTo>
                    <a:close/>
                    <a:moveTo>
                      <a:pt x="1144" y="0"/>
                    </a:moveTo>
                    <a:lnTo>
                      <a:pt x="1154" y="1"/>
                    </a:lnTo>
                    <a:lnTo>
                      <a:pt x="1162" y="3"/>
                    </a:lnTo>
                    <a:lnTo>
                      <a:pt x="1179" y="7"/>
                    </a:lnTo>
                    <a:lnTo>
                      <a:pt x="1193" y="15"/>
                    </a:lnTo>
                    <a:lnTo>
                      <a:pt x="1202" y="25"/>
                    </a:lnTo>
                    <a:lnTo>
                      <a:pt x="1205" y="38"/>
                    </a:lnTo>
                    <a:lnTo>
                      <a:pt x="1202" y="48"/>
                    </a:lnTo>
                    <a:lnTo>
                      <a:pt x="1194" y="58"/>
                    </a:lnTo>
                    <a:lnTo>
                      <a:pt x="1181" y="67"/>
                    </a:lnTo>
                    <a:lnTo>
                      <a:pt x="1164" y="71"/>
                    </a:lnTo>
                    <a:lnTo>
                      <a:pt x="1144" y="74"/>
                    </a:lnTo>
                    <a:lnTo>
                      <a:pt x="1124" y="71"/>
                    </a:lnTo>
                    <a:lnTo>
                      <a:pt x="1108" y="67"/>
                    </a:lnTo>
                    <a:lnTo>
                      <a:pt x="1096" y="58"/>
                    </a:lnTo>
                    <a:lnTo>
                      <a:pt x="1087" y="48"/>
                    </a:lnTo>
                    <a:lnTo>
                      <a:pt x="1084" y="38"/>
                    </a:lnTo>
                    <a:lnTo>
                      <a:pt x="1087" y="25"/>
                    </a:lnTo>
                    <a:lnTo>
                      <a:pt x="1096" y="16"/>
                    </a:lnTo>
                    <a:lnTo>
                      <a:pt x="1109" y="7"/>
                    </a:lnTo>
                    <a:lnTo>
                      <a:pt x="1126" y="3"/>
                    </a:lnTo>
                    <a:lnTo>
                      <a:pt x="1144" y="0"/>
                    </a:lnTo>
                    <a:close/>
                  </a:path>
                </a:pathLst>
              </a:custGeom>
              <a:solidFill>
                <a:srgbClr val="D0750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08" name="Freeform 207"/>
              <p:cNvSpPr>
                <a:spLocks noEditPoints="1"/>
              </p:cNvSpPr>
              <p:nvPr/>
            </p:nvSpPr>
            <p:spPr bwMode="auto">
              <a:xfrm>
                <a:off x="2339" y="1128"/>
                <a:ext cx="225" cy="129"/>
              </a:xfrm>
              <a:custGeom>
                <a:avLst/>
                <a:gdLst>
                  <a:gd name="T0" fmla="*/ 956 w 1128"/>
                  <a:gd name="T1" fmla="*/ 559 h 645"/>
                  <a:gd name="T2" fmla="*/ 978 w 1128"/>
                  <a:gd name="T3" fmla="*/ 560 h 645"/>
                  <a:gd name="T4" fmla="*/ 997 w 1128"/>
                  <a:gd name="T5" fmla="*/ 566 h 645"/>
                  <a:gd name="T6" fmla="*/ 1014 w 1128"/>
                  <a:gd name="T7" fmla="*/ 576 h 645"/>
                  <a:gd name="T8" fmla="*/ 1025 w 1128"/>
                  <a:gd name="T9" fmla="*/ 588 h 645"/>
                  <a:gd name="T10" fmla="*/ 1029 w 1128"/>
                  <a:gd name="T11" fmla="*/ 601 h 645"/>
                  <a:gd name="T12" fmla="*/ 1025 w 1128"/>
                  <a:gd name="T13" fmla="*/ 616 h 645"/>
                  <a:gd name="T14" fmla="*/ 1014 w 1128"/>
                  <a:gd name="T15" fmla="*/ 628 h 645"/>
                  <a:gd name="T16" fmla="*/ 998 w 1128"/>
                  <a:gd name="T17" fmla="*/ 636 h 645"/>
                  <a:gd name="T18" fmla="*/ 979 w 1128"/>
                  <a:gd name="T19" fmla="*/ 642 h 645"/>
                  <a:gd name="T20" fmla="*/ 956 w 1128"/>
                  <a:gd name="T21" fmla="*/ 645 h 645"/>
                  <a:gd name="T22" fmla="*/ 932 w 1128"/>
                  <a:gd name="T23" fmla="*/ 642 h 645"/>
                  <a:gd name="T24" fmla="*/ 912 w 1128"/>
                  <a:gd name="T25" fmla="*/ 636 h 645"/>
                  <a:gd name="T26" fmla="*/ 898 w 1128"/>
                  <a:gd name="T27" fmla="*/ 627 h 645"/>
                  <a:gd name="T28" fmla="*/ 888 w 1128"/>
                  <a:gd name="T29" fmla="*/ 616 h 645"/>
                  <a:gd name="T30" fmla="*/ 885 w 1128"/>
                  <a:gd name="T31" fmla="*/ 601 h 645"/>
                  <a:gd name="T32" fmla="*/ 888 w 1128"/>
                  <a:gd name="T33" fmla="*/ 588 h 645"/>
                  <a:gd name="T34" fmla="*/ 898 w 1128"/>
                  <a:gd name="T35" fmla="*/ 576 h 645"/>
                  <a:gd name="T36" fmla="*/ 914 w 1128"/>
                  <a:gd name="T37" fmla="*/ 567 h 645"/>
                  <a:gd name="T38" fmla="*/ 933 w 1128"/>
                  <a:gd name="T39" fmla="*/ 561 h 645"/>
                  <a:gd name="T40" fmla="*/ 956 w 1128"/>
                  <a:gd name="T41" fmla="*/ 559 h 645"/>
                  <a:gd name="T42" fmla="*/ 1056 w 1128"/>
                  <a:gd name="T43" fmla="*/ 386 h 645"/>
                  <a:gd name="T44" fmla="*/ 1077 w 1128"/>
                  <a:gd name="T45" fmla="*/ 387 h 645"/>
                  <a:gd name="T46" fmla="*/ 1097 w 1128"/>
                  <a:gd name="T47" fmla="*/ 393 h 645"/>
                  <a:gd name="T48" fmla="*/ 1113 w 1128"/>
                  <a:gd name="T49" fmla="*/ 403 h 645"/>
                  <a:gd name="T50" fmla="*/ 1124 w 1128"/>
                  <a:gd name="T51" fmla="*/ 415 h 645"/>
                  <a:gd name="T52" fmla="*/ 1128 w 1128"/>
                  <a:gd name="T53" fmla="*/ 428 h 645"/>
                  <a:gd name="T54" fmla="*/ 1124 w 1128"/>
                  <a:gd name="T55" fmla="*/ 443 h 645"/>
                  <a:gd name="T56" fmla="*/ 1114 w 1128"/>
                  <a:gd name="T57" fmla="*/ 455 h 645"/>
                  <a:gd name="T58" fmla="*/ 1099 w 1128"/>
                  <a:gd name="T59" fmla="*/ 463 h 645"/>
                  <a:gd name="T60" fmla="*/ 1079 w 1128"/>
                  <a:gd name="T61" fmla="*/ 469 h 645"/>
                  <a:gd name="T62" fmla="*/ 1056 w 1128"/>
                  <a:gd name="T63" fmla="*/ 472 h 645"/>
                  <a:gd name="T64" fmla="*/ 1031 w 1128"/>
                  <a:gd name="T65" fmla="*/ 469 h 645"/>
                  <a:gd name="T66" fmla="*/ 1013 w 1128"/>
                  <a:gd name="T67" fmla="*/ 463 h 645"/>
                  <a:gd name="T68" fmla="*/ 997 w 1128"/>
                  <a:gd name="T69" fmla="*/ 454 h 645"/>
                  <a:gd name="T70" fmla="*/ 987 w 1128"/>
                  <a:gd name="T71" fmla="*/ 442 h 645"/>
                  <a:gd name="T72" fmla="*/ 984 w 1128"/>
                  <a:gd name="T73" fmla="*/ 428 h 645"/>
                  <a:gd name="T74" fmla="*/ 987 w 1128"/>
                  <a:gd name="T75" fmla="*/ 415 h 645"/>
                  <a:gd name="T76" fmla="*/ 998 w 1128"/>
                  <a:gd name="T77" fmla="*/ 403 h 645"/>
                  <a:gd name="T78" fmla="*/ 1014 w 1128"/>
                  <a:gd name="T79" fmla="*/ 394 h 645"/>
                  <a:gd name="T80" fmla="*/ 1033 w 1128"/>
                  <a:gd name="T81" fmla="*/ 388 h 645"/>
                  <a:gd name="T82" fmla="*/ 1056 w 1128"/>
                  <a:gd name="T83" fmla="*/ 386 h 645"/>
                  <a:gd name="T84" fmla="*/ 72 w 1128"/>
                  <a:gd name="T85" fmla="*/ 0 h 645"/>
                  <a:gd name="T86" fmla="*/ 93 w 1128"/>
                  <a:gd name="T87" fmla="*/ 2 h 645"/>
                  <a:gd name="T88" fmla="*/ 113 w 1128"/>
                  <a:gd name="T89" fmla="*/ 8 h 645"/>
                  <a:gd name="T90" fmla="*/ 129 w 1128"/>
                  <a:gd name="T91" fmla="*/ 17 h 645"/>
                  <a:gd name="T92" fmla="*/ 140 w 1128"/>
                  <a:gd name="T93" fmla="*/ 29 h 645"/>
                  <a:gd name="T94" fmla="*/ 144 w 1128"/>
                  <a:gd name="T95" fmla="*/ 43 h 645"/>
                  <a:gd name="T96" fmla="*/ 140 w 1128"/>
                  <a:gd name="T97" fmla="*/ 57 h 645"/>
                  <a:gd name="T98" fmla="*/ 130 w 1128"/>
                  <a:gd name="T99" fmla="*/ 69 h 645"/>
                  <a:gd name="T100" fmla="*/ 114 w 1128"/>
                  <a:gd name="T101" fmla="*/ 78 h 645"/>
                  <a:gd name="T102" fmla="*/ 95 w 1128"/>
                  <a:gd name="T103" fmla="*/ 84 h 645"/>
                  <a:gd name="T104" fmla="*/ 72 w 1128"/>
                  <a:gd name="T105" fmla="*/ 86 h 645"/>
                  <a:gd name="T106" fmla="*/ 47 w 1128"/>
                  <a:gd name="T107" fmla="*/ 84 h 645"/>
                  <a:gd name="T108" fmla="*/ 29 w 1128"/>
                  <a:gd name="T109" fmla="*/ 78 h 645"/>
                  <a:gd name="T110" fmla="*/ 13 w 1128"/>
                  <a:gd name="T111" fmla="*/ 68 h 645"/>
                  <a:gd name="T112" fmla="*/ 3 w 1128"/>
                  <a:gd name="T113" fmla="*/ 56 h 645"/>
                  <a:gd name="T114" fmla="*/ 0 w 1128"/>
                  <a:gd name="T115" fmla="*/ 43 h 645"/>
                  <a:gd name="T116" fmla="*/ 3 w 1128"/>
                  <a:gd name="T117" fmla="*/ 29 h 645"/>
                  <a:gd name="T118" fmla="*/ 14 w 1128"/>
                  <a:gd name="T119" fmla="*/ 17 h 645"/>
                  <a:gd name="T120" fmla="*/ 30 w 1128"/>
                  <a:gd name="T121" fmla="*/ 9 h 645"/>
                  <a:gd name="T122" fmla="*/ 49 w 1128"/>
                  <a:gd name="T123" fmla="*/ 2 h 645"/>
                  <a:gd name="T124" fmla="*/ 72 w 1128"/>
                  <a:gd name="T125" fmla="*/ 0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28" h="645">
                    <a:moveTo>
                      <a:pt x="956" y="559"/>
                    </a:moveTo>
                    <a:lnTo>
                      <a:pt x="978" y="560"/>
                    </a:lnTo>
                    <a:lnTo>
                      <a:pt x="997" y="566"/>
                    </a:lnTo>
                    <a:lnTo>
                      <a:pt x="1014" y="576"/>
                    </a:lnTo>
                    <a:lnTo>
                      <a:pt x="1025" y="588"/>
                    </a:lnTo>
                    <a:lnTo>
                      <a:pt x="1029" y="601"/>
                    </a:lnTo>
                    <a:lnTo>
                      <a:pt x="1025" y="616"/>
                    </a:lnTo>
                    <a:lnTo>
                      <a:pt x="1014" y="628"/>
                    </a:lnTo>
                    <a:lnTo>
                      <a:pt x="998" y="636"/>
                    </a:lnTo>
                    <a:lnTo>
                      <a:pt x="979" y="642"/>
                    </a:lnTo>
                    <a:lnTo>
                      <a:pt x="956" y="645"/>
                    </a:lnTo>
                    <a:lnTo>
                      <a:pt x="932" y="642"/>
                    </a:lnTo>
                    <a:lnTo>
                      <a:pt x="912" y="636"/>
                    </a:lnTo>
                    <a:lnTo>
                      <a:pt x="898" y="627"/>
                    </a:lnTo>
                    <a:lnTo>
                      <a:pt x="888" y="616"/>
                    </a:lnTo>
                    <a:lnTo>
                      <a:pt x="885" y="601"/>
                    </a:lnTo>
                    <a:lnTo>
                      <a:pt x="888" y="588"/>
                    </a:lnTo>
                    <a:lnTo>
                      <a:pt x="898" y="576"/>
                    </a:lnTo>
                    <a:lnTo>
                      <a:pt x="914" y="567"/>
                    </a:lnTo>
                    <a:lnTo>
                      <a:pt x="933" y="561"/>
                    </a:lnTo>
                    <a:lnTo>
                      <a:pt x="956" y="559"/>
                    </a:lnTo>
                    <a:close/>
                    <a:moveTo>
                      <a:pt x="1056" y="386"/>
                    </a:moveTo>
                    <a:lnTo>
                      <a:pt x="1077" y="387"/>
                    </a:lnTo>
                    <a:lnTo>
                      <a:pt x="1097" y="393"/>
                    </a:lnTo>
                    <a:lnTo>
                      <a:pt x="1113" y="403"/>
                    </a:lnTo>
                    <a:lnTo>
                      <a:pt x="1124" y="415"/>
                    </a:lnTo>
                    <a:lnTo>
                      <a:pt x="1128" y="428"/>
                    </a:lnTo>
                    <a:lnTo>
                      <a:pt x="1124" y="443"/>
                    </a:lnTo>
                    <a:lnTo>
                      <a:pt x="1114" y="455"/>
                    </a:lnTo>
                    <a:lnTo>
                      <a:pt x="1099" y="463"/>
                    </a:lnTo>
                    <a:lnTo>
                      <a:pt x="1079" y="469"/>
                    </a:lnTo>
                    <a:lnTo>
                      <a:pt x="1056" y="472"/>
                    </a:lnTo>
                    <a:lnTo>
                      <a:pt x="1031" y="469"/>
                    </a:lnTo>
                    <a:lnTo>
                      <a:pt x="1013" y="463"/>
                    </a:lnTo>
                    <a:lnTo>
                      <a:pt x="997" y="454"/>
                    </a:lnTo>
                    <a:lnTo>
                      <a:pt x="987" y="442"/>
                    </a:lnTo>
                    <a:lnTo>
                      <a:pt x="984" y="428"/>
                    </a:lnTo>
                    <a:lnTo>
                      <a:pt x="987" y="415"/>
                    </a:lnTo>
                    <a:lnTo>
                      <a:pt x="998" y="403"/>
                    </a:lnTo>
                    <a:lnTo>
                      <a:pt x="1014" y="394"/>
                    </a:lnTo>
                    <a:lnTo>
                      <a:pt x="1033" y="388"/>
                    </a:lnTo>
                    <a:lnTo>
                      <a:pt x="1056" y="386"/>
                    </a:lnTo>
                    <a:close/>
                    <a:moveTo>
                      <a:pt x="72" y="0"/>
                    </a:moveTo>
                    <a:lnTo>
                      <a:pt x="93" y="2"/>
                    </a:lnTo>
                    <a:lnTo>
                      <a:pt x="113" y="8"/>
                    </a:lnTo>
                    <a:lnTo>
                      <a:pt x="129" y="17"/>
                    </a:lnTo>
                    <a:lnTo>
                      <a:pt x="140" y="29"/>
                    </a:lnTo>
                    <a:lnTo>
                      <a:pt x="144" y="43"/>
                    </a:lnTo>
                    <a:lnTo>
                      <a:pt x="140" y="57"/>
                    </a:lnTo>
                    <a:lnTo>
                      <a:pt x="130" y="69"/>
                    </a:lnTo>
                    <a:lnTo>
                      <a:pt x="114" y="78"/>
                    </a:lnTo>
                    <a:lnTo>
                      <a:pt x="95" y="84"/>
                    </a:lnTo>
                    <a:lnTo>
                      <a:pt x="72" y="86"/>
                    </a:lnTo>
                    <a:lnTo>
                      <a:pt x="47" y="84"/>
                    </a:lnTo>
                    <a:lnTo>
                      <a:pt x="29" y="78"/>
                    </a:lnTo>
                    <a:lnTo>
                      <a:pt x="13" y="68"/>
                    </a:lnTo>
                    <a:lnTo>
                      <a:pt x="3" y="56"/>
                    </a:lnTo>
                    <a:lnTo>
                      <a:pt x="0" y="43"/>
                    </a:lnTo>
                    <a:lnTo>
                      <a:pt x="3" y="29"/>
                    </a:lnTo>
                    <a:lnTo>
                      <a:pt x="14" y="17"/>
                    </a:lnTo>
                    <a:lnTo>
                      <a:pt x="30" y="9"/>
                    </a:lnTo>
                    <a:lnTo>
                      <a:pt x="49" y="2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F7C23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09" name="Freeform 208"/>
              <p:cNvSpPr>
                <a:spLocks/>
              </p:cNvSpPr>
              <p:nvPr/>
            </p:nvSpPr>
            <p:spPr bwMode="auto">
              <a:xfrm>
                <a:off x="2436" y="1249"/>
                <a:ext cx="34" cy="21"/>
              </a:xfrm>
              <a:custGeom>
                <a:avLst/>
                <a:gdLst>
                  <a:gd name="T0" fmla="*/ 85 w 170"/>
                  <a:gd name="T1" fmla="*/ 0 h 103"/>
                  <a:gd name="T2" fmla="*/ 108 w 170"/>
                  <a:gd name="T3" fmla="*/ 2 h 103"/>
                  <a:gd name="T4" fmla="*/ 127 w 170"/>
                  <a:gd name="T5" fmla="*/ 7 h 103"/>
                  <a:gd name="T6" fmla="*/ 145 w 170"/>
                  <a:gd name="T7" fmla="*/ 16 h 103"/>
                  <a:gd name="T8" fmla="*/ 159 w 170"/>
                  <a:gd name="T9" fmla="*/ 25 h 103"/>
                  <a:gd name="T10" fmla="*/ 167 w 170"/>
                  <a:gd name="T11" fmla="*/ 37 h 103"/>
                  <a:gd name="T12" fmla="*/ 170 w 170"/>
                  <a:gd name="T13" fmla="*/ 52 h 103"/>
                  <a:gd name="T14" fmla="*/ 167 w 170"/>
                  <a:gd name="T15" fmla="*/ 65 h 103"/>
                  <a:gd name="T16" fmla="*/ 159 w 170"/>
                  <a:gd name="T17" fmla="*/ 77 h 103"/>
                  <a:gd name="T18" fmla="*/ 145 w 170"/>
                  <a:gd name="T19" fmla="*/ 88 h 103"/>
                  <a:gd name="T20" fmla="*/ 127 w 170"/>
                  <a:gd name="T21" fmla="*/ 95 h 103"/>
                  <a:gd name="T22" fmla="*/ 108 w 170"/>
                  <a:gd name="T23" fmla="*/ 100 h 103"/>
                  <a:gd name="T24" fmla="*/ 85 w 170"/>
                  <a:gd name="T25" fmla="*/ 103 h 103"/>
                  <a:gd name="T26" fmla="*/ 62 w 170"/>
                  <a:gd name="T27" fmla="*/ 100 h 103"/>
                  <a:gd name="T28" fmla="*/ 41 w 170"/>
                  <a:gd name="T29" fmla="*/ 95 h 103"/>
                  <a:gd name="T30" fmla="*/ 24 w 170"/>
                  <a:gd name="T31" fmla="*/ 88 h 103"/>
                  <a:gd name="T32" fmla="*/ 11 w 170"/>
                  <a:gd name="T33" fmla="*/ 77 h 103"/>
                  <a:gd name="T34" fmla="*/ 3 w 170"/>
                  <a:gd name="T35" fmla="*/ 65 h 103"/>
                  <a:gd name="T36" fmla="*/ 0 w 170"/>
                  <a:gd name="T37" fmla="*/ 52 h 103"/>
                  <a:gd name="T38" fmla="*/ 3 w 170"/>
                  <a:gd name="T39" fmla="*/ 37 h 103"/>
                  <a:gd name="T40" fmla="*/ 11 w 170"/>
                  <a:gd name="T41" fmla="*/ 25 h 103"/>
                  <a:gd name="T42" fmla="*/ 24 w 170"/>
                  <a:gd name="T43" fmla="*/ 16 h 103"/>
                  <a:gd name="T44" fmla="*/ 41 w 170"/>
                  <a:gd name="T45" fmla="*/ 7 h 103"/>
                  <a:gd name="T46" fmla="*/ 62 w 170"/>
                  <a:gd name="T47" fmla="*/ 2 h 103"/>
                  <a:gd name="T48" fmla="*/ 85 w 170"/>
                  <a:gd name="T4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0" h="103">
                    <a:moveTo>
                      <a:pt x="85" y="0"/>
                    </a:moveTo>
                    <a:lnTo>
                      <a:pt x="108" y="2"/>
                    </a:lnTo>
                    <a:lnTo>
                      <a:pt x="127" y="7"/>
                    </a:lnTo>
                    <a:lnTo>
                      <a:pt x="145" y="16"/>
                    </a:lnTo>
                    <a:lnTo>
                      <a:pt x="159" y="25"/>
                    </a:lnTo>
                    <a:lnTo>
                      <a:pt x="167" y="37"/>
                    </a:lnTo>
                    <a:lnTo>
                      <a:pt x="170" y="52"/>
                    </a:lnTo>
                    <a:lnTo>
                      <a:pt x="167" y="65"/>
                    </a:lnTo>
                    <a:lnTo>
                      <a:pt x="159" y="77"/>
                    </a:lnTo>
                    <a:lnTo>
                      <a:pt x="145" y="88"/>
                    </a:lnTo>
                    <a:lnTo>
                      <a:pt x="127" y="95"/>
                    </a:lnTo>
                    <a:lnTo>
                      <a:pt x="108" y="100"/>
                    </a:lnTo>
                    <a:lnTo>
                      <a:pt x="85" y="103"/>
                    </a:lnTo>
                    <a:lnTo>
                      <a:pt x="62" y="100"/>
                    </a:lnTo>
                    <a:lnTo>
                      <a:pt x="41" y="95"/>
                    </a:lnTo>
                    <a:lnTo>
                      <a:pt x="24" y="88"/>
                    </a:lnTo>
                    <a:lnTo>
                      <a:pt x="11" y="77"/>
                    </a:lnTo>
                    <a:lnTo>
                      <a:pt x="3" y="65"/>
                    </a:lnTo>
                    <a:lnTo>
                      <a:pt x="0" y="52"/>
                    </a:lnTo>
                    <a:lnTo>
                      <a:pt x="3" y="37"/>
                    </a:lnTo>
                    <a:lnTo>
                      <a:pt x="11" y="25"/>
                    </a:lnTo>
                    <a:lnTo>
                      <a:pt x="24" y="16"/>
                    </a:lnTo>
                    <a:lnTo>
                      <a:pt x="41" y="7"/>
                    </a:lnTo>
                    <a:lnTo>
                      <a:pt x="62" y="2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  <p:grpSp>
          <p:nvGrpSpPr>
            <p:cNvPr id="379" name="Group 378"/>
            <p:cNvGrpSpPr/>
            <p:nvPr/>
          </p:nvGrpSpPr>
          <p:grpSpPr>
            <a:xfrm>
              <a:off x="5370219" y="1644717"/>
              <a:ext cx="648665" cy="654376"/>
              <a:chOff x="5000811" y="1565304"/>
              <a:chExt cx="657442" cy="663230"/>
            </a:xfrm>
          </p:grpSpPr>
          <p:sp>
            <p:nvSpPr>
              <p:cNvPr id="223" name="Freeform 222"/>
              <p:cNvSpPr>
                <a:spLocks/>
              </p:cNvSpPr>
              <p:nvPr/>
            </p:nvSpPr>
            <p:spPr bwMode="auto">
              <a:xfrm>
                <a:off x="5000811" y="1831522"/>
                <a:ext cx="657442" cy="397012"/>
              </a:xfrm>
              <a:custGeom>
                <a:avLst/>
                <a:gdLst>
                  <a:gd name="T0" fmla="*/ 1418 w 2838"/>
                  <a:gd name="T1" fmla="*/ 0 h 1715"/>
                  <a:gd name="T2" fmla="*/ 1441 w 2838"/>
                  <a:gd name="T3" fmla="*/ 2 h 1715"/>
                  <a:gd name="T4" fmla="*/ 1460 w 2838"/>
                  <a:gd name="T5" fmla="*/ 6 h 1715"/>
                  <a:gd name="T6" fmla="*/ 1476 w 2838"/>
                  <a:gd name="T7" fmla="*/ 14 h 1715"/>
                  <a:gd name="T8" fmla="*/ 2807 w 2838"/>
                  <a:gd name="T9" fmla="*/ 812 h 1715"/>
                  <a:gd name="T10" fmla="*/ 2824 w 2838"/>
                  <a:gd name="T11" fmla="*/ 826 h 1715"/>
                  <a:gd name="T12" fmla="*/ 2835 w 2838"/>
                  <a:gd name="T13" fmla="*/ 842 h 1715"/>
                  <a:gd name="T14" fmla="*/ 2838 w 2838"/>
                  <a:gd name="T15" fmla="*/ 858 h 1715"/>
                  <a:gd name="T16" fmla="*/ 2835 w 2838"/>
                  <a:gd name="T17" fmla="*/ 874 h 1715"/>
                  <a:gd name="T18" fmla="*/ 2824 w 2838"/>
                  <a:gd name="T19" fmla="*/ 889 h 1715"/>
                  <a:gd name="T20" fmla="*/ 2807 w 2838"/>
                  <a:gd name="T21" fmla="*/ 903 h 1715"/>
                  <a:gd name="T22" fmla="*/ 1476 w 2838"/>
                  <a:gd name="T23" fmla="*/ 1701 h 1715"/>
                  <a:gd name="T24" fmla="*/ 1460 w 2838"/>
                  <a:gd name="T25" fmla="*/ 1709 h 1715"/>
                  <a:gd name="T26" fmla="*/ 1441 w 2838"/>
                  <a:gd name="T27" fmla="*/ 1714 h 1715"/>
                  <a:gd name="T28" fmla="*/ 1418 w 2838"/>
                  <a:gd name="T29" fmla="*/ 1715 h 1715"/>
                  <a:gd name="T30" fmla="*/ 1397 w 2838"/>
                  <a:gd name="T31" fmla="*/ 1714 h 1715"/>
                  <a:gd name="T32" fmla="*/ 1378 w 2838"/>
                  <a:gd name="T33" fmla="*/ 1709 h 1715"/>
                  <a:gd name="T34" fmla="*/ 1362 w 2838"/>
                  <a:gd name="T35" fmla="*/ 1701 h 1715"/>
                  <a:gd name="T36" fmla="*/ 31 w 2838"/>
                  <a:gd name="T37" fmla="*/ 903 h 1715"/>
                  <a:gd name="T38" fmla="*/ 15 w 2838"/>
                  <a:gd name="T39" fmla="*/ 891 h 1715"/>
                  <a:gd name="T40" fmla="*/ 6 w 2838"/>
                  <a:gd name="T41" fmla="*/ 878 h 1715"/>
                  <a:gd name="T42" fmla="*/ 0 w 2838"/>
                  <a:gd name="T43" fmla="*/ 865 h 1715"/>
                  <a:gd name="T44" fmla="*/ 0 w 2838"/>
                  <a:gd name="T45" fmla="*/ 850 h 1715"/>
                  <a:gd name="T46" fmla="*/ 6 w 2838"/>
                  <a:gd name="T47" fmla="*/ 837 h 1715"/>
                  <a:gd name="T48" fmla="*/ 15 w 2838"/>
                  <a:gd name="T49" fmla="*/ 824 h 1715"/>
                  <a:gd name="T50" fmla="*/ 31 w 2838"/>
                  <a:gd name="T51" fmla="*/ 812 h 1715"/>
                  <a:gd name="T52" fmla="*/ 1362 w 2838"/>
                  <a:gd name="T53" fmla="*/ 14 h 1715"/>
                  <a:gd name="T54" fmla="*/ 1378 w 2838"/>
                  <a:gd name="T55" fmla="*/ 6 h 1715"/>
                  <a:gd name="T56" fmla="*/ 1397 w 2838"/>
                  <a:gd name="T57" fmla="*/ 2 h 1715"/>
                  <a:gd name="T58" fmla="*/ 1418 w 2838"/>
                  <a:gd name="T59" fmla="*/ 0 h 1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38" h="1715">
                    <a:moveTo>
                      <a:pt x="1418" y="0"/>
                    </a:moveTo>
                    <a:lnTo>
                      <a:pt x="1441" y="2"/>
                    </a:lnTo>
                    <a:lnTo>
                      <a:pt x="1460" y="6"/>
                    </a:lnTo>
                    <a:lnTo>
                      <a:pt x="1476" y="14"/>
                    </a:lnTo>
                    <a:lnTo>
                      <a:pt x="2807" y="812"/>
                    </a:lnTo>
                    <a:lnTo>
                      <a:pt x="2824" y="826"/>
                    </a:lnTo>
                    <a:lnTo>
                      <a:pt x="2835" y="842"/>
                    </a:lnTo>
                    <a:lnTo>
                      <a:pt x="2838" y="858"/>
                    </a:lnTo>
                    <a:lnTo>
                      <a:pt x="2835" y="874"/>
                    </a:lnTo>
                    <a:lnTo>
                      <a:pt x="2824" y="889"/>
                    </a:lnTo>
                    <a:lnTo>
                      <a:pt x="2807" y="903"/>
                    </a:lnTo>
                    <a:lnTo>
                      <a:pt x="1476" y="1701"/>
                    </a:lnTo>
                    <a:lnTo>
                      <a:pt x="1460" y="1709"/>
                    </a:lnTo>
                    <a:lnTo>
                      <a:pt x="1441" y="1714"/>
                    </a:lnTo>
                    <a:lnTo>
                      <a:pt x="1418" y="1715"/>
                    </a:lnTo>
                    <a:lnTo>
                      <a:pt x="1397" y="1714"/>
                    </a:lnTo>
                    <a:lnTo>
                      <a:pt x="1378" y="1709"/>
                    </a:lnTo>
                    <a:lnTo>
                      <a:pt x="1362" y="1701"/>
                    </a:lnTo>
                    <a:lnTo>
                      <a:pt x="31" y="903"/>
                    </a:lnTo>
                    <a:lnTo>
                      <a:pt x="15" y="891"/>
                    </a:lnTo>
                    <a:lnTo>
                      <a:pt x="6" y="878"/>
                    </a:lnTo>
                    <a:lnTo>
                      <a:pt x="0" y="865"/>
                    </a:lnTo>
                    <a:lnTo>
                      <a:pt x="0" y="850"/>
                    </a:lnTo>
                    <a:lnTo>
                      <a:pt x="6" y="837"/>
                    </a:lnTo>
                    <a:lnTo>
                      <a:pt x="15" y="824"/>
                    </a:lnTo>
                    <a:lnTo>
                      <a:pt x="31" y="812"/>
                    </a:lnTo>
                    <a:lnTo>
                      <a:pt x="1362" y="14"/>
                    </a:lnTo>
                    <a:lnTo>
                      <a:pt x="1378" y="6"/>
                    </a:lnTo>
                    <a:lnTo>
                      <a:pt x="1397" y="2"/>
                    </a:lnTo>
                    <a:lnTo>
                      <a:pt x="1418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24" name="Freeform 223"/>
              <p:cNvSpPr>
                <a:spLocks/>
              </p:cNvSpPr>
              <p:nvPr/>
            </p:nvSpPr>
            <p:spPr bwMode="auto">
              <a:xfrm>
                <a:off x="5047110" y="1860458"/>
                <a:ext cx="564845" cy="337981"/>
              </a:xfrm>
              <a:custGeom>
                <a:avLst/>
                <a:gdLst>
                  <a:gd name="T0" fmla="*/ 1219 w 2438"/>
                  <a:gd name="T1" fmla="*/ 0 h 1463"/>
                  <a:gd name="T2" fmla="*/ 2438 w 2438"/>
                  <a:gd name="T3" fmla="*/ 732 h 1463"/>
                  <a:gd name="T4" fmla="*/ 1219 w 2438"/>
                  <a:gd name="T5" fmla="*/ 1463 h 1463"/>
                  <a:gd name="T6" fmla="*/ 0 w 2438"/>
                  <a:gd name="T7" fmla="*/ 732 h 1463"/>
                  <a:gd name="T8" fmla="*/ 1219 w 2438"/>
                  <a:gd name="T9" fmla="*/ 0 h 1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8" h="1463">
                    <a:moveTo>
                      <a:pt x="1219" y="0"/>
                    </a:moveTo>
                    <a:lnTo>
                      <a:pt x="2438" y="732"/>
                    </a:lnTo>
                    <a:lnTo>
                      <a:pt x="1219" y="1463"/>
                    </a:lnTo>
                    <a:lnTo>
                      <a:pt x="0" y="732"/>
                    </a:lnTo>
                    <a:lnTo>
                      <a:pt x="1219" y="0"/>
                    </a:lnTo>
                    <a:close/>
                  </a:path>
                </a:pathLst>
              </a:custGeom>
              <a:solidFill>
                <a:srgbClr val="C5EBF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25" name="Freeform 224"/>
              <p:cNvSpPr>
                <a:spLocks/>
              </p:cNvSpPr>
              <p:nvPr/>
            </p:nvSpPr>
            <p:spPr bwMode="auto">
              <a:xfrm>
                <a:off x="5183691" y="1860458"/>
                <a:ext cx="428263" cy="320619"/>
              </a:xfrm>
              <a:custGeom>
                <a:avLst/>
                <a:gdLst>
                  <a:gd name="T0" fmla="*/ 630 w 1850"/>
                  <a:gd name="T1" fmla="*/ 0 h 1386"/>
                  <a:gd name="T2" fmla="*/ 928 w 1850"/>
                  <a:gd name="T3" fmla="*/ 178 h 1386"/>
                  <a:gd name="T4" fmla="*/ 1850 w 1850"/>
                  <a:gd name="T5" fmla="*/ 731 h 1386"/>
                  <a:gd name="T6" fmla="*/ 758 w 1850"/>
                  <a:gd name="T7" fmla="*/ 1386 h 1386"/>
                  <a:gd name="T8" fmla="*/ 741 w 1850"/>
                  <a:gd name="T9" fmla="*/ 1368 h 1386"/>
                  <a:gd name="T10" fmla="*/ 727 w 1850"/>
                  <a:gd name="T11" fmla="*/ 1348 h 1386"/>
                  <a:gd name="T12" fmla="*/ 713 w 1850"/>
                  <a:gd name="T13" fmla="*/ 1327 h 1386"/>
                  <a:gd name="T14" fmla="*/ 695 w 1850"/>
                  <a:gd name="T15" fmla="*/ 1288 h 1386"/>
                  <a:gd name="T16" fmla="*/ 685 w 1850"/>
                  <a:gd name="T17" fmla="*/ 1249 h 1386"/>
                  <a:gd name="T18" fmla="*/ 679 w 1850"/>
                  <a:gd name="T19" fmla="*/ 1211 h 1386"/>
                  <a:gd name="T20" fmla="*/ 679 w 1850"/>
                  <a:gd name="T21" fmla="*/ 1174 h 1386"/>
                  <a:gd name="T22" fmla="*/ 682 w 1850"/>
                  <a:gd name="T23" fmla="*/ 1139 h 1386"/>
                  <a:gd name="T24" fmla="*/ 685 w 1850"/>
                  <a:gd name="T25" fmla="*/ 1107 h 1386"/>
                  <a:gd name="T26" fmla="*/ 689 w 1850"/>
                  <a:gd name="T27" fmla="*/ 1076 h 1386"/>
                  <a:gd name="T28" fmla="*/ 691 w 1850"/>
                  <a:gd name="T29" fmla="*/ 1050 h 1386"/>
                  <a:gd name="T30" fmla="*/ 691 w 1850"/>
                  <a:gd name="T31" fmla="*/ 1026 h 1386"/>
                  <a:gd name="T32" fmla="*/ 688 w 1850"/>
                  <a:gd name="T33" fmla="*/ 1005 h 1386"/>
                  <a:gd name="T34" fmla="*/ 678 w 1850"/>
                  <a:gd name="T35" fmla="*/ 993 h 1386"/>
                  <a:gd name="T36" fmla="*/ 666 w 1850"/>
                  <a:gd name="T37" fmla="*/ 981 h 1386"/>
                  <a:gd name="T38" fmla="*/ 653 w 1850"/>
                  <a:gd name="T39" fmla="*/ 969 h 1386"/>
                  <a:gd name="T40" fmla="*/ 638 w 1850"/>
                  <a:gd name="T41" fmla="*/ 955 h 1386"/>
                  <a:gd name="T42" fmla="*/ 624 w 1850"/>
                  <a:gd name="T43" fmla="*/ 941 h 1386"/>
                  <a:gd name="T44" fmla="*/ 609 w 1850"/>
                  <a:gd name="T45" fmla="*/ 924 h 1386"/>
                  <a:gd name="T46" fmla="*/ 596 w 1850"/>
                  <a:gd name="T47" fmla="*/ 905 h 1386"/>
                  <a:gd name="T48" fmla="*/ 585 w 1850"/>
                  <a:gd name="T49" fmla="*/ 882 h 1386"/>
                  <a:gd name="T50" fmla="*/ 577 w 1850"/>
                  <a:gd name="T51" fmla="*/ 854 h 1386"/>
                  <a:gd name="T52" fmla="*/ 574 w 1850"/>
                  <a:gd name="T53" fmla="*/ 831 h 1386"/>
                  <a:gd name="T54" fmla="*/ 574 w 1850"/>
                  <a:gd name="T55" fmla="*/ 809 h 1386"/>
                  <a:gd name="T56" fmla="*/ 577 w 1850"/>
                  <a:gd name="T57" fmla="*/ 791 h 1386"/>
                  <a:gd name="T58" fmla="*/ 581 w 1850"/>
                  <a:gd name="T59" fmla="*/ 774 h 1386"/>
                  <a:gd name="T60" fmla="*/ 586 w 1850"/>
                  <a:gd name="T61" fmla="*/ 758 h 1386"/>
                  <a:gd name="T62" fmla="*/ 590 w 1850"/>
                  <a:gd name="T63" fmla="*/ 745 h 1386"/>
                  <a:gd name="T64" fmla="*/ 591 w 1850"/>
                  <a:gd name="T65" fmla="*/ 732 h 1386"/>
                  <a:gd name="T66" fmla="*/ 589 w 1850"/>
                  <a:gd name="T67" fmla="*/ 710 h 1386"/>
                  <a:gd name="T68" fmla="*/ 580 w 1850"/>
                  <a:gd name="T69" fmla="*/ 692 h 1386"/>
                  <a:gd name="T70" fmla="*/ 566 w 1850"/>
                  <a:gd name="T71" fmla="*/ 674 h 1386"/>
                  <a:gd name="T72" fmla="*/ 548 w 1850"/>
                  <a:gd name="T73" fmla="*/ 658 h 1386"/>
                  <a:gd name="T74" fmla="*/ 525 w 1850"/>
                  <a:gd name="T75" fmla="*/ 643 h 1386"/>
                  <a:gd name="T76" fmla="*/ 500 w 1850"/>
                  <a:gd name="T77" fmla="*/ 630 h 1386"/>
                  <a:gd name="T78" fmla="*/ 474 w 1850"/>
                  <a:gd name="T79" fmla="*/ 618 h 1386"/>
                  <a:gd name="T80" fmla="*/ 446 w 1850"/>
                  <a:gd name="T81" fmla="*/ 608 h 1386"/>
                  <a:gd name="T82" fmla="*/ 418 w 1850"/>
                  <a:gd name="T83" fmla="*/ 599 h 1386"/>
                  <a:gd name="T84" fmla="*/ 390 w 1850"/>
                  <a:gd name="T85" fmla="*/ 591 h 1386"/>
                  <a:gd name="T86" fmla="*/ 366 w 1850"/>
                  <a:gd name="T87" fmla="*/ 584 h 1386"/>
                  <a:gd name="T88" fmla="*/ 343 w 1850"/>
                  <a:gd name="T89" fmla="*/ 578 h 1386"/>
                  <a:gd name="T90" fmla="*/ 313 w 1850"/>
                  <a:gd name="T91" fmla="*/ 572 h 1386"/>
                  <a:gd name="T92" fmla="*/ 284 w 1850"/>
                  <a:gd name="T93" fmla="*/ 567 h 1386"/>
                  <a:gd name="T94" fmla="*/ 260 w 1850"/>
                  <a:gd name="T95" fmla="*/ 564 h 1386"/>
                  <a:gd name="T96" fmla="*/ 238 w 1850"/>
                  <a:gd name="T97" fmla="*/ 561 h 1386"/>
                  <a:gd name="T98" fmla="*/ 224 w 1850"/>
                  <a:gd name="T99" fmla="*/ 558 h 1386"/>
                  <a:gd name="T100" fmla="*/ 185 w 1850"/>
                  <a:gd name="T101" fmla="*/ 546 h 1386"/>
                  <a:gd name="T102" fmla="*/ 149 w 1850"/>
                  <a:gd name="T103" fmla="*/ 527 h 1386"/>
                  <a:gd name="T104" fmla="*/ 116 w 1850"/>
                  <a:gd name="T105" fmla="*/ 504 h 1386"/>
                  <a:gd name="T106" fmla="*/ 86 w 1850"/>
                  <a:gd name="T107" fmla="*/ 480 h 1386"/>
                  <a:gd name="T108" fmla="*/ 59 w 1850"/>
                  <a:gd name="T109" fmla="*/ 454 h 1386"/>
                  <a:gd name="T110" fmla="*/ 36 w 1850"/>
                  <a:gd name="T111" fmla="*/ 427 h 1386"/>
                  <a:gd name="T112" fmla="*/ 17 w 1850"/>
                  <a:gd name="T113" fmla="*/ 402 h 1386"/>
                  <a:gd name="T114" fmla="*/ 0 w 1850"/>
                  <a:gd name="T115" fmla="*/ 377 h 1386"/>
                  <a:gd name="T116" fmla="*/ 630 w 1850"/>
                  <a:gd name="T117" fmla="*/ 0 h 1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50" h="1386">
                    <a:moveTo>
                      <a:pt x="630" y="0"/>
                    </a:moveTo>
                    <a:lnTo>
                      <a:pt x="928" y="178"/>
                    </a:lnTo>
                    <a:lnTo>
                      <a:pt x="1850" y="731"/>
                    </a:lnTo>
                    <a:lnTo>
                      <a:pt x="758" y="1386"/>
                    </a:lnTo>
                    <a:lnTo>
                      <a:pt x="741" y="1368"/>
                    </a:lnTo>
                    <a:lnTo>
                      <a:pt x="727" y="1348"/>
                    </a:lnTo>
                    <a:lnTo>
                      <a:pt x="713" y="1327"/>
                    </a:lnTo>
                    <a:lnTo>
                      <a:pt x="695" y="1288"/>
                    </a:lnTo>
                    <a:lnTo>
                      <a:pt x="685" y="1249"/>
                    </a:lnTo>
                    <a:lnTo>
                      <a:pt x="679" y="1211"/>
                    </a:lnTo>
                    <a:lnTo>
                      <a:pt x="679" y="1174"/>
                    </a:lnTo>
                    <a:lnTo>
                      <a:pt x="682" y="1139"/>
                    </a:lnTo>
                    <a:lnTo>
                      <a:pt x="685" y="1107"/>
                    </a:lnTo>
                    <a:lnTo>
                      <a:pt x="689" y="1076"/>
                    </a:lnTo>
                    <a:lnTo>
                      <a:pt x="691" y="1050"/>
                    </a:lnTo>
                    <a:lnTo>
                      <a:pt x="691" y="1026"/>
                    </a:lnTo>
                    <a:lnTo>
                      <a:pt x="688" y="1005"/>
                    </a:lnTo>
                    <a:lnTo>
                      <a:pt x="678" y="993"/>
                    </a:lnTo>
                    <a:lnTo>
                      <a:pt x="666" y="981"/>
                    </a:lnTo>
                    <a:lnTo>
                      <a:pt x="653" y="969"/>
                    </a:lnTo>
                    <a:lnTo>
                      <a:pt x="638" y="955"/>
                    </a:lnTo>
                    <a:lnTo>
                      <a:pt x="624" y="941"/>
                    </a:lnTo>
                    <a:lnTo>
                      <a:pt x="609" y="924"/>
                    </a:lnTo>
                    <a:lnTo>
                      <a:pt x="596" y="905"/>
                    </a:lnTo>
                    <a:lnTo>
                      <a:pt x="585" y="882"/>
                    </a:lnTo>
                    <a:lnTo>
                      <a:pt x="577" y="854"/>
                    </a:lnTo>
                    <a:lnTo>
                      <a:pt x="574" y="831"/>
                    </a:lnTo>
                    <a:lnTo>
                      <a:pt x="574" y="809"/>
                    </a:lnTo>
                    <a:lnTo>
                      <a:pt x="577" y="791"/>
                    </a:lnTo>
                    <a:lnTo>
                      <a:pt x="581" y="774"/>
                    </a:lnTo>
                    <a:lnTo>
                      <a:pt x="586" y="758"/>
                    </a:lnTo>
                    <a:lnTo>
                      <a:pt x="590" y="745"/>
                    </a:lnTo>
                    <a:lnTo>
                      <a:pt x="591" y="732"/>
                    </a:lnTo>
                    <a:lnTo>
                      <a:pt x="589" y="710"/>
                    </a:lnTo>
                    <a:lnTo>
                      <a:pt x="580" y="692"/>
                    </a:lnTo>
                    <a:lnTo>
                      <a:pt x="566" y="674"/>
                    </a:lnTo>
                    <a:lnTo>
                      <a:pt x="548" y="658"/>
                    </a:lnTo>
                    <a:lnTo>
                      <a:pt x="525" y="643"/>
                    </a:lnTo>
                    <a:lnTo>
                      <a:pt x="500" y="630"/>
                    </a:lnTo>
                    <a:lnTo>
                      <a:pt x="474" y="618"/>
                    </a:lnTo>
                    <a:lnTo>
                      <a:pt x="446" y="608"/>
                    </a:lnTo>
                    <a:lnTo>
                      <a:pt x="418" y="599"/>
                    </a:lnTo>
                    <a:lnTo>
                      <a:pt x="390" y="591"/>
                    </a:lnTo>
                    <a:lnTo>
                      <a:pt x="366" y="584"/>
                    </a:lnTo>
                    <a:lnTo>
                      <a:pt x="343" y="578"/>
                    </a:lnTo>
                    <a:lnTo>
                      <a:pt x="313" y="572"/>
                    </a:lnTo>
                    <a:lnTo>
                      <a:pt x="284" y="567"/>
                    </a:lnTo>
                    <a:lnTo>
                      <a:pt x="260" y="564"/>
                    </a:lnTo>
                    <a:lnTo>
                      <a:pt x="238" y="561"/>
                    </a:lnTo>
                    <a:lnTo>
                      <a:pt x="224" y="558"/>
                    </a:lnTo>
                    <a:lnTo>
                      <a:pt x="185" y="546"/>
                    </a:lnTo>
                    <a:lnTo>
                      <a:pt x="149" y="527"/>
                    </a:lnTo>
                    <a:lnTo>
                      <a:pt x="116" y="504"/>
                    </a:lnTo>
                    <a:lnTo>
                      <a:pt x="86" y="480"/>
                    </a:lnTo>
                    <a:lnTo>
                      <a:pt x="59" y="454"/>
                    </a:lnTo>
                    <a:lnTo>
                      <a:pt x="36" y="427"/>
                    </a:lnTo>
                    <a:lnTo>
                      <a:pt x="17" y="402"/>
                    </a:lnTo>
                    <a:lnTo>
                      <a:pt x="0" y="377"/>
                    </a:lnTo>
                    <a:lnTo>
                      <a:pt x="630" y="0"/>
                    </a:lnTo>
                    <a:close/>
                  </a:path>
                </a:pathLst>
              </a:custGeom>
              <a:solidFill>
                <a:srgbClr val="879EA0"/>
              </a:solidFill>
              <a:ln w="0">
                <a:solidFill>
                  <a:srgbClr val="879E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26" name="Freeform 225"/>
              <p:cNvSpPr>
                <a:spLocks/>
              </p:cNvSpPr>
              <p:nvPr/>
            </p:nvSpPr>
            <p:spPr bwMode="auto">
              <a:xfrm>
                <a:off x="5206840" y="1860458"/>
                <a:ext cx="405114" cy="303257"/>
              </a:xfrm>
              <a:custGeom>
                <a:avLst/>
                <a:gdLst>
                  <a:gd name="T0" fmla="*/ 530 w 1749"/>
                  <a:gd name="T1" fmla="*/ 0 h 1312"/>
                  <a:gd name="T2" fmla="*/ 1749 w 1749"/>
                  <a:gd name="T3" fmla="*/ 732 h 1312"/>
                  <a:gd name="T4" fmla="*/ 781 w 1749"/>
                  <a:gd name="T5" fmla="*/ 1312 h 1312"/>
                  <a:gd name="T6" fmla="*/ 767 w 1749"/>
                  <a:gd name="T7" fmla="*/ 1300 h 1312"/>
                  <a:gd name="T8" fmla="*/ 754 w 1749"/>
                  <a:gd name="T9" fmla="*/ 1288 h 1312"/>
                  <a:gd name="T10" fmla="*/ 743 w 1749"/>
                  <a:gd name="T11" fmla="*/ 1273 h 1312"/>
                  <a:gd name="T12" fmla="*/ 731 w 1749"/>
                  <a:gd name="T13" fmla="*/ 1256 h 1312"/>
                  <a:gd name="T14" fmla="*/ 716 w 1749"/>
                  <a:gd name="T15" fmla="*/ 1224 h 1312"/>
                  <a:gd name="T16" fmla="*/ 707 w 1749"/>
                  <a:gd name="T17" fmla="*/ 1192 h 1312"/>
                  <a:gd name="T18" fmla="*/ 703 w 1749"/>
                  <a:gd name="T19" fmla="*/ 1161 h 1312"/>
                  <a:gd name="T20" fmla="*/ 704 w 1749"/>
                  <a:gd name="T21" fmla="*/ 1129 h 1312"/>
                  <a:gd name="T22" fmla="*/ 707 w 1749"/>
                  <a:gd name="T23" fmla="*/ 1098 h 1312"/>
                  <a:gd name="T24" fmla="*/ 711 w 1749"/>
                  <a:gd name="T25" fmla="*/ 1066 h 1312"/>
                  <a:gd name="T26" fmla="*/ 715 w 1749"/>
                  <a:gd name="T27" fmla="*/ 1039 h 1312"/>
                  <a:gd name="T28" fmla="*/ 717 w 1749"/>
                  <a:gd name="T29" fmla="*/ 1010 h 1312"/>
                  <a:gd name="T30" fmla="*/ 719 w 1749"/>
                  <a:gd name="T31" fmla="*/ 981 h 1312"/>
                  <a:gd name="T32" fmla="*/ 715 w 1749"/>
                  <a:gd name="T33" fmla="*/ 954 h 1312"/>
                  <a:gd name="T34" fmla="*/ 708 w 1749"/>
                  <a:gd name="T35" fmla="*/ 927 h 1312"/>
                  <a:gd name="T36" fmla="*/ 697 w 1749"/>
                  <a:gd name="T37" fmla="*/ 908 h 1312"/>
                  <a:gd name="T38" fmla="*/ 682 w 1749"/>
                  <a:gd name="T39" fmla="*/ 891 h 1312"/>
                  <a:gd name="T40" fmla="*/ 664 w 1749"/>
                  <a:gd name="T41" fmla="*/ 874 h 1312"/>
                  <a:gd name="T42" fmla="*/ 644 w 1749"/>
                  <a:gd name="T43" fmla="*/ 857 h 1312"/>
                  <a:gd name="T44" fmla="*/ 624 w 1749"/>
                  <a:gd name="T45" fmla="*/ 839 h 1312"/>
                  <a:gd name="T46" fmla="*/ 606 w 1749"/>
                  <a:gd name="T47" fmla="*/ 820 h 1312"/>
                  <a:gd name="T48" fmla="*/ 592 w 1749"/>
                  <a:gd name="T49" fmla="*/ 799 h 1312"/>
                  <a:gd name="T50" fmla="*/ 583 w 1749"/>
                  <a:gd name="T51" fmla="*/ 776 h 1312"/>
                  <a:gd name="T52" fmla="*/ 581 w 1749"/>
                  <a:gd name="T53" fmla="*/ 752 h 1312"/>
                  <a:gd name="T54" fmla="*/ 584 w 1749"/>
                  <a:gd name="T55" fmla="*/ 730 h 1312"/>
                  <a:gd name="T56" fmla="*/ 590 w 1749"/>
                  <a:gd name="T57" fmla="*/ 709 h 1312"/>
                  <a:gd name="T58" fmla="*/ 599 w 1749"/>
                  <a:gd name="T59" fmla="*/ 689 h 1312"/>
                  <a:gd name="T60" fmla="*/ 607 w 1749"/>
                  <a:gd name="T61" fmla="*/ 670 h 1312"/>
                  <a:gd name="T62" fmla="*/ 615 w 1749"/>
                  <a:gd name="T63" fmla="*/ 651 h 1312"/>
                  <a:gd name="T64" fmla="*/ 617 w 1749"/>
                  <a:gd name="T65" fmla="*/ 632 h 1312"/>
                  <a:gd name="T66" fmla="*/ 613 w 1749"/>
                  <a:gd name="T67" fmla="*/ 614 h 1312"/>
                  <a:gd name="T68" fmla="*/ 600 w 1749"/>
                  <a:gd name="T69" fmla="*/ 592 h 1312"/>
                  <a:gd name="T70" fmla="*/ 581 w 1749"/>
                  <a:gd name="T71" fmla="*/ 572 h 1312"/>
                  <a:gd name="T72" fmla="*/ 555 w 1749"/>
                  <a:gd name="T73" fmla="*/ 554 h 1312"/>
                  <a:gd name="T74" fmla="*/ 525 w 1749"/>
                  <a:gd name="T75" fmla="*/ 537 h 1312"/>
                  <a:gd name="T76" fmla="*/ 491 w 1749"/>
                  <a:gd name="T77" fmla="*/ 521 h 1312"/>
                  <a:gd name="T78" fmla="*/ 454 w 1749"/>
                  <a:gd name="T79" fmla="*/ 507 h 1312"/>
                  <a:gd name="T80" fmla="*/ 415 w 1749"/>
                  <a:gd name="T81" fmla="*/ 495 h 1312"/>
                  <a:gd name="T82" fmla="*/ 375 w 1749"/>
                  <a:gd name="T83" fmla="*/ 482 h 1312"/>
                  <a:gd name="T84" fmla="*/ 335 w 1749"/>
                  <a:gd name="T85" fmla="*/ 473 h 1312"/>
                  <a:gd name="T86" fmla="*/ 297 w 1749"/>
                  <a:gd name="T87" fmla="*/ 463 h 1312"/>
                  <a:gd name="T88" fmla="*/ 259 w 1749"/>
                  <a:gd name="T89" fmla="*/ 455 h 1312"/>
                  <a:gd name="T90" fmla="*/ 220 w 1749"/>
                  <a:gd name="T91" fmla="*/ 446 h 1312"/>
                  <a:gd name="T92" fmla="*/ 187 w 1749"/>
                  <a:gd name="T93" fmla="*/ 439 h 1312"/>
                  <a:gd name="T94" fmla="*/ 159 w 1749"/>
                  <a:gd name="T95" fmla="*/ 433 h 1312"/>
                  <a:gd name="T96" fmla="*/ 135 w 1749"/>
                  <a:gd name="T97" fmla="*/ 427 h 1312"/>
                  <a:gd name="T98" fmla="*/ 114 w 1749"/>
                  <a:gd name="T99" fmla="*/ 421 h 1312"/>
                  <a:gd name="T100" fmla="*/ 96 w 1749"/>
                  <a:gd name="T101" fmla="*/ 414 h 1312"/>
                  <a:gd name="T102" fmla="*/ 80 w 1749"/>
                  <a:gd name="T103" fmla="*/ 405 h 1312"/>
                  <a:gd name="T104" fmla="*/ 66 w 1749"/>
                  <a:gd name="T105" fmla="*/ 394 h 1312"/>
                  <a:gd name="T106" fmla="*/ 50 w 1749"/>
                  <a:gd name="T107" fmla="*/ 381 h 1312"/>
                  <a:gd name="T108" fmla="*/ 35 w 1749"/>
                  <a:gd name="T109" fmla="*/ 364 h 1312"/>
                  <a:gd name="T110" fmla="*/ 19 w 1749"/>
                  <a:gd name="T111" fmla="*/ 343 h 1312"/>
                  <a:gd name="T112" fmla="*/ 0 w 1749"/>
                  <a:gd name="T113" fmla="*/ 318 h 1312"/>
                  <a:gd name="T114" fmla="*/ 530 w 1749"/>
                  <a:gd name="T115" fmla="*/ 0 h 1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49" h="1312">
                    <a:moveTo>
                      <a:pt x="530" y="0"/>
                    </a:moveTo>
                    <a:lnTo>
                      <a:pt x="1749" y="732"/>
                    </a:lnTo>
                    <a:lnTo>
                      <a:pt x="781" y="1312"/>
                    </a:lnTo>
                    <a:lnTo>
                      <a:pt x="767" y="1300"/>
                    </a:lnTo>
                    <a:lnTo>
                      <a:pt x="754" y="1288"/>
                    </a:lnTo>
                    <a:lnTo>
                      <a:pt x="743" y="1273"/>
                    </a:lnTo>
                    <a:lnTo>
                      <a:pt x="731" y="1256"/>
                    </a:lnTo>
                    <a:lnTo>
                      <a:pt x="716" y="1224"/>
                    </a:lnTo>
                    <a:lnTo>
                      <a:pt x="707" y="1192"/>
                    </a:lnTo>
                    <a:lnTo>
                      <a:pt x="703" y="1161"/>
                    </a:lnTo>
                    <a:lnTo>
                      <a:pt x="704" y="1129"/>
                    </a:lnTo>
                    <a:lnTo>
                      <a:pt x="707" y="1098"/>
                    </a:lnTo>
                    <a:lnTo>
                      <a:pt x="711" y="1066"/>
                    </a:lnTo>
                    <a:lnTo>
                      <a:pt x="715" y="1039"/>
                    </a:lnTo>
                    <a:lnTo>
                      <a:pt x="717" y="1010"/>
                    </a:lnTo>
                    <a:lnTo>
                      <a:pt x="719" y="981"/>
                    </a:lnTo>
                    <a:lnTo>
                      <a:pt x="715" y="954"/>
                    </a:lnTo>
                    <a:lnTo>
                      <a:pt x="708" y="927"/>
                    </a:lnTo>
                    <a:lnTo>
                      <a:pt x="697" y="908"/>
                    </a:lnTo>
                    <a:lnTo>
                      <a:pt x="682" y="891"/>
                    </a:lnTo>
                    <a:lnTo>
                      <a:pt x="664" y="874"/>
                    </a:lnTo>
                    <a:lnTo>
                      <a:pt x="644" y="857"/>
                    </a:lnTo>
                    <a:lnTo>
                      <a:pt x="624" y="839"/>
                    </a:lnTo>
                    <a:lnTo>
                      <a:pt x="606" y="820"/>
                    </a:lnTo>
                    <a:lnTo>
                      <a:pt x="592" y="799"/>
                    </a:lnTo>
                    <a:lnTo>
                      <a:pt x="583" y="776"/>
                    </a:lnTo>
                    <a:lnTo>
                      <a:pt x="581" y="752"/>
                    </a:lnTo>
                    <a:lnTo>
                      <a:pt x="584" y="730"/>
                    </a:lnTo>
                    <a:lnTo>
                      <a:pt x="590" y="709"/>
                    </a:lnTo>
                    <a:lnTo>
                      <a:pt x="599" y="689"/>
                    </a:lnTo>
                    <a:lnTo>
                      <a:pt x="607" y="670"/>
                    </a:lnTo>
                    <a:lnTo>
                      <a:pt x="615" y="651"/>
                    </a:lnTo>
                    <a:lnTo>
                      <a:pt x="617" y="632"/>
                    </a:lnTo>
                    <a:lnTo>
                      <a:pt x="613" y="614"/>
                    </a:lnTo>
                    <a:lnTo>
                      <a:pt x="600" y="592"/>
                    </a:lnTo>
                    <a:lnTo>
                      <a:pt x="581" y="572"/>
                    </a:lnTo>
                    <a:lnTo>
                      <a:pt x="555" y="554"/>
                    </a:lnTo>
                    <a:lnTo>
                      <a:pt x="525" y="537"/>
                    </a:lnTo>
                    <a:lnTo>
                      <a:pt x="491" y="521"/>
                    </a:lnTo>
                    <a:lnTo>
                      <a:pt x="454" y="507"/>
                    </a:lnTo>
                    <a:lnTo>
                      <a:pt x="415" y="495"/>
                    </a:lnTo>
                    <a:lnTo>
                      <a:pt x="375" y="482"/>
                    </a:lnTo>
                    <a:lnTo>
                      <a:pt x="335" y="473"/>
                    </a:lnTo>
                    <a:lnTo>
                      <a:pt x="297" y="463"/>
                    </a:lnTo>
                    <a:lnTo>
                      <a:pt x="259" y="455"/>
                    </a:lnTo>
                    <a:lnTo>
                      <a:pt x="220" y="446"/>
                    </a:lnTo>
                    <a:lnTo>
                      <a:pt x="187" y="439"/>
                    </a:lnTo>
                    <a:lnTo>
                      <a:pt x="159" y="433"/>
                    </a:lnTo>
                    <a:lnTo>
                      <a:pt x="135" y="427"/>
                    </a:lnTo>
                    <a:lnTo>
                      <a:pt x="114" y="421"/>
                    </a:lnTo>
                    <a:lnTo>
                      <a:pt x="96" y="414"/>
                    </a:lnTo>
                    <a:lnTo>
                      <a:pt x="80" y="405"/>
                    </a:lnTo>
                    <a:lnTo>
                      <a:pt x="66" y="394"/>
                    </a:lnTo>
                    <a:lnTo>
                      <a:pt x="50" y="381"/>
                    </a:lnTo>
                    <a:lnTo>
                      <a:pt x="35" y="364"/>
                    </a:lnTo>
                    <a:lnTo>
                      <a:pt x="19" y="343"/>
                    </a:lnTo>
                    <a:lnTo>
                      <a:pt x="0" y="318"/>
                    </a:lnTo>
                    <a:lnTo>
                      <a:pt x="530" y="0"/>
                    </a:lnTo>
                    <a:close/>
                  </a:path>
                </a:pathLst>
              </a:custGeom>
              <a:solidFill>
                <a:srgbClr val="FFB67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27" name="Freeform 226"/>
              <p:cNvSpPr>
                <a:spLocks/>
              </p:cNvSpPr>
              <p:nvPr/>
            </p:nvSpPr>
            <p:spPr bwMode="auto">
              <a:xfrm>
                <a:off x="5360784" y="1845411"/>
                <a:ext cx="81023" cy="82180"/>
              </a:xfrm>
              <a:custGeom>
                <a:avLst/>
                <a:gdLst>
                  <a:gd name="T0" fmla="*/ 0 w 350"/>
                  <a:gd name="T1" fmla="*/ 0 h 356"/>
                  <a:gd name="T2" fmla="*/ 350 w 350"/>
                  <a:gd name="T3" fmla="*/ 209 h 356"/>
                  <a:gd name="T4" fmla="*/ 350 w 350"/>
                  <a:gd name="T5" fmla="*/ 356 h 356"/>
                  <a:gd name="T6" fmla="*/ 0 w 350"/>
                  <a:gd name="T7" fmla="*/ 147 h 356"/>
                  <a:gd name="T8" fmla="*/ 0 w 350"/>
                  <a:gd name="T9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0" h="356">
                    <a:moveTo>
                      <a:pt x="0" y="0"/>
                    </a:moveTo>
                    <a:lnTo>
                      <a:pt x="350" y="209"/>
                    </a:lnTo>
                    <a:lnTo>
                      <a:pt x="350" y="356"/>
                    </a:lnTo>
                    <a:lnTo>
                      <a:pt x="0" y="1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A70B"/>
              </a:solidFill>
              <a:ln w="0">
                <a:solidFill>
                  <a:srgbClr val="D9A70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228" name="Freeform 227"/>
              <p:cNvSpPr>
                <a:spLocks noEditPoints="1"/>
              </p:cNvSpPr>
              <p:nvPr/>
            </p:nvSpPr>
            <p:spPr bwMode="auto">
              <a:xfrm>
                <a:off x="5343422" y="1565304"/>
                <a:ext cx="290525" cy="454885"/>
              </a:xfrm>
              <a:custGeom>
                <a:avLst/>
                <a:gdLst>
                  <a:gd name="T0" fmla="*/ 307 w 1255"/>
                  <a:gd name="T1" fmla="*/ 885 h 1962"/>
                  <a:gd name="T2" fmla="*/ 370 w 1255"/>
                  <a:gd name="T3" fmla="*/ 947 h 1962"/>
                  <a:gd name="T4" fmla="*/ 379 w 1255"/>
                  <a:gd name="T5" fmla="*/ 1037 h 1962"/>
                  <a:gd name="T6" fmla="*/ 331 w 1255"/>
                  <a:gd name="T7" fmla="*/ 1112 h 1962"/>
                  <a:gd name="T8" fmla="*/ 302 w 1255"/>
                  <a:gd name="T9" fmla="*/ 1923 h 1962"/>
                  <a:gd name="T10" fmla="*/ 266 w 1255"/>
                  <a:gd name="T11" fmla="*/ 1960 h 1962"/>
                  <a:gd name="T12" fmla="*/ 212 w 1255"/>
                  <a:gd name="T13" fmla="*/ 1952 h 1962"/>
                  <a:gd name="T14" fmla="*/ 189 w 1255"/>
                  <a:gd name="T15" fmla="*/ 1904 h 1962"/>
                  <a:gd name="T16" fmla="*/ 142 w 1255"/>
                  <a:gd name="T17" fmla="*/ 1092 h 1962"/>
                  <a:gd name="T18" fmla="*/ 112 w 1255"/>
                  <a:gd name="T19" fmla="*/ 1006 h 1962"/>
                  <a:gd name="T20" fmla="*/ 141 w 1255"/>
                  <a:gd name="T21" fmla="*/ 921 h 1962"/>
                  <a:gd name="T22" fmla="*/ 216 w 1255"/>
                  <a:gd name="T23" fmla="*/ 874 h 1962"/>
                  <a:gd name="T24" fmla="*/ 301 w 1255"/>
                  <a:gd name="T25" fmla="*/ 584 h 1962"/>
                  <a:gd name="T26" fmla="*/ 447 w 1255"/>
                  <a:gd name="T27" fmla="*/ 630 h 1962"/>
                  <a:gd name="T28" fmla="*/ 566 w 1255"/>
                  <a:gd name="T29" fmla="*/ 723 h 1962"/>
                  <a:gd name="T30" fmla="*/ 644 w 1255"/>
                  <a:gd name="T31" fmla="*/ 852 h 1962"/>
                  <a:gd name="T32" fmla="*/ 673 w 1255"/>
                  <a:gd name="T33" fmla="*/ 1006 h 1962"/>
                  <a:gd name="T34" fmla="*/ 547 w 1255"/>
                  <a:gd name="T35" fmla="*/ 1081 h 1962"/>
                  <a:gd name="T36" fmla="*/ 553 w 1255"/>
                  <a:gd name="T37" fmla="*/ 960 h 1962"/>
                  <a:gd name="T38" fmla="*/ 507 w 1255"/>
                  <a:gd name="T39" fmla="*/ 838 h 1962"/>
                  <a:gd name="T40" fmla="*/ 416 w 1255"/>
                  <a:gd name="T41" fmla="*/ 746 h 1962"/>
                  <a:gd name="T42" fmla="*/ 293 w 1255"/>
                  <a:gd name="T43" fmla="*/ 700 h 1962"/>
                  <a:gd name="T44" fmla="*/ 171 w 1255"/>
                  <a:gd name="T45" fmla="*/ 706 h 1962"/>
                  <a:gd name="T46" fmla="*/ 248 w 1255"/>
                  <a:gd name="T47" fmla="*/ 580 h 1962"/>
                  <a:gd name="T48" fmla="*/ 391 w 1255"/>
                  <a:gd name="T49" fmla="*/ 305 h 1962"/>
                  <a:gd name="T50" fmla="*/ 588 w 1255"/>
                  <a:gd name="T51" fmla="*/ 376 h 1962"/>
                  <a:gd name="T52" fmla="*/ 754 w 1255"/>
                  <a:gd name="T53" fmla="*/ 501 h 1962"/>
                  <a:gd name="T54" fmla="*/ 877 w 1255"/>
                  <a:gd name="T55" fmla="*/ 665 h 1962"/>
                  <a:gd name="T56" fmla="*/ 949 w 1255"/>
                  <a:gd name="T57" fmla="*/ 862 h 1962"/>
                  <a:gd name="T58" fmla="*/ 961 w 1255"/>
                  <a:gd name="T59" fmla="*/ 1065 h 1962"/>
                  <a:gd name="T60" fmla="*/ 829 w 1255"/>
                  <a:gd name="T61" fmla="*/ 1152 h 1962"/>
                  <a:gd name="T62" fmla="*/ 847 w 1255"/>
                  <a:gd name="T63" fmla="*/ 1006 h 1962"/>
                  <a:gd name="T64" fmla="*/ 817 w 1255"/>
                  <a:gd name="T65" fmla="*/ 817 h 1962"/>
                  <a:gd name="T66" fmla="*/ 731 w 1255"/>
                  <a:gd name="T67" fmla="*/ 652 h 1962"/>
                  <a:gd name="T68" fmla="*/ 602 w 1255"/>
                  <a:gd name="T69" fmla="*/ 522 h 1962"/>
                  <a:gd name="T70" fmla="*/ 437 w 1255"/>
                  <a:gd name="T71" fmla="*/ 437 h 1962"/>
                  <a:gd name="T72" fmla="*/ 248 w 1255"/>
                  <a:gd name="T73" fmla="*/ 406 h 1962"/>
                  <a:gd name="T74" fmla="*/ 100 w 1255"/>
                  <a:gd name="T75" fmla="*/ 426 h 1962"/>
                  <a:gd name="T76" fmla="*/ 187 w 1255"/>
                  <a:gd name="T77" fmla="*/ 293 h 1962"/>
                  <a:gd name="T78" fmla="*/ 335 w 1255"/>
                  <a:gd name="T79" fmla="*/ 4 h 1962"/>
                  <a:gd name="T80" fmla="*/ 581 w 1255"/>
                  <a:gd name="T81" fmla="*/ 57 h 1962"/>
                  <a:gd name="T82" fmla="*/ 801 w 1255"/>
                  <a:gd name="T83" fmla="*/ 166 h 1962"/>
                  <a:gd name="T84" fmla="*/ 987 w 1255"/>
                  <a:gd name="T85" fmla="*/ 324 h 1962"/>
                  <a:gd name="T86" fmla="*/ 1130 w 1255"/>
                  <a:gd name="T87" fmla="*/ 522 h 1962"/>
                  <a:gd name="T88" fmla="*/ 1222 w 1255"/>
                  <a:gd name="T89" fmla="*/ 752 h 1962"/>
                  <a:gd name="T90" fmla="*/ 1255 w 1255"/>
                  <a:gd name="T91" fmla="*/ 1006 h 1962"/>
                  <a:gd name="T92" fmla="*/ 1224 w 1255"/>
                  <a:gd name="T93" fmla="*/ 1251 h 1962"/>
                  <a:gd name="T94" fmla="*/ 1135 w 1255"/>
                  <a:gd name="T95" fmla="*/ 1080 h 1962"/>
                  <a:gd name="T96" fmla="*/ 1124 w 1255"/>
                  <a:gd name="T97" fmla="*/ 846 h 1962"/>
                  <a:gd name="T98" fmla="*/ 1052 w 1255"/>
                  <a:gd name="T99" fmla="*/ 625 h 1962"/>
                  <a:gd name="T100" fmla="*/ 928 w 1255"/>
                  <a:gd name="T101" fmla="*/ 433 h 1962"/>
                  <a:gd name="T102" fmla="*/ 760 w 1255"/>
                  <a:gd name="T103" fmla="*/ 279 h 1962"/>
                  <a:gd name="T104" fmla="*/ 558 w 1255"/>
                  <a:gd name="T105" fmla="*/ 172 h 1962"/>
                  <a:gd name="T106" fmla="*/ 329 w 1255"/>
                  <a:gd name="T107" fmla="*/ 120 h 1962"/>
                  <a:gd name="T108" fmla="*/ 100 w 1255"/>
                  <a:gd name="T109" fmla="*/ 128 h 1962"/>
                  <a:gd name="T110" fmla="*/ 81 w 1255"/>
                  <a:gd name="T111" fmla="*/ 13 h 19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55" h="1962">
                    <a:moveTo>
                      <a:pt x="248" y="871"/>
                    </a:moveTo>
                    <a:lnTo>
                      <a:pt x="279" y="874"/>
                    </a:lnTo>
                    <a:lnTo>
                      <a:pt x="307" y="885"/>
                    </a:lnTo>
                    <a:lnTo>
                      <a:pt x="332" y="901"/>
                    </a:lnTo>
                    <a:lnTo>
                      <a:pt x="353" y="921"/>
                    </a:lnTo>
                    <a:lnTo>
                      <a:pt x="370" y="947"/>
                    </a:lnTo>
                    <a:lnTo>
                      <a:pt x="379" y="976"/>
                    </a:lnTo>
                    <a:lnTo>
                      <a:pt x="383" y="1006"/>
                    </a:lnTo>
                    <a:lnTo>
                      <a:pt x="379" y="1037"/>
                    </a:lnTo>
                    <a:lnTo>
                      <a:pt x="368" y="1066"/>
                    </a:lnTo>
                    <a:lnTo>
                      <a:pt x="353" y="1092"/>
                    </a:lnTo>
                    <a:lnTo>
                      <a:pt x="331" y="1112"/>
                    </a:lnTo>
                    <a:lnTo>
                      <a:pt x="306" y="1128"/>
                    </a:lnTo>
                    <a:lnTo>
                      <a:pt x="306" y="1904"/>
                    </a:lnTo>
                    <a:lnTo>
                      <a:pt x="302" y="1923"/>
                    </a:lnTo>
                    <a:lnTo>
                      <a:pt x="295" y="1938"/>
                    </a:lnTo>
                    <a:lnTo>
                      <a:pt x="281" y="1952"/>
                    </a:lnTo>
                    <a:lnTo>
                      <a:pt x="266" y="1960"/>
                    </a:lnTo>
                    <a:lnTo>
                      <a:pt x="248" y="1962"/>
                    </a:lnTo>
                    <a:lnTo>
                      <a:pt x="229" y="1960"/>
                    </a:lnTo>
                    <a:lnTo>
                      <a:pt x="212" y="1952"/>
                    </a:lnTo>
                    <a:lnTo>
                      <a:pt x="200" y="1938"/>
                    </a:lnTo>
                    <a:lnTo>
                      <a:pt x="192" y="1923"/>
                    </a:lnTo>
                    <a:lnTo>
                      <a:pt x="189" y="1904"/>
                    </a:lnTo>
                    <a:lnTo>
                      <a:pt x="189" y="1128"/>
                    </a:lnTo>
                    <a:lnTo>
                      <a:pt x="164" y="1112"/>
                    </a:lnTo>
                    <a:lnTo>
                      <a:pt x="142" y="1092"/>
                    </a:lnTo>
                    <a:lnTo>
                      <a:pt x="125" y="1066"/>
                    </a:lnTo>
                    <a:lnTo>
                      <a:pt x="116" y="1037"/>
                    </a:lnTo>
                    <a:lnTo>
                      <a:pt x="112" y="1006"/>
                    </a:lnTo>
                    <a:lnTo>
                      <a:pt x="116" y="976"/>
                    </a:lnTo>
                    <a:lnTo>
                      <a:pt x="125" y="947"/>
                    </a:lnTo>
                    <a:lnTo>
                      <a:pt x="141" y="921"/>
                    </a:lnTo>
                    <a:lnTo>
                      <a:pt x="163" y="901"/>
                    </a:lnTo>
                    <a:lnTo>
                      <a:pt x="188" y="885"/>
                    </a:lnTo>
                    <a:lnTo>
                      <a:pt x="216" y="874"/>
                    </a:lnTo>
                    <a:lnTo>
                      <a:pt x="248" y="871"/>
                    </a:lnTo>
                    <a:close/>
                    <a:moveTo>
                      <a:pt x="248" y="580"/>
                    </a:moveTo>
                    <a:lnTo>
                      <a:pt x="301" y="584"/>
                    </a:lnTo>
                    <a:lnTo>
                      <a:pt x="352" y="594"/>
                    </a:lnTo>
                    <a:lnTo>
                      <a:pt x="401" y="609"/>
                    </a:lnTo>
                    <a:lnTo>
                      <a:pt x="447" y="630"/>
                    </a:lnTo>
                    <a:lnTo>
                      <a:pt x="491" y="657"/>
                    </a:lnTo>
                    <a:lnTo>
                      <a:pt x="530" y="688"/>
                    </a:lnTo>
                    <a:lnTo>
                      <a:pt x="566" y="723"/>
                    </a:lnTo>
                    <a:lnTo>
                      <a:pt x="597" y="763"/>
                    </a:lnTo>
                    <a:lnTo>
                      <a:pt x="624" y="807"/>
                    </a:lnTo>
                    <a:lnTo>
                      <a:pt x="644" y="852"/>
                    </a:lnTo>
                    <a:lnTo>
                      <a:pt x="660" y="902"/>
                    </a:lnTo>
                    <a:lnTo>
                      <a:pt x="670" y="953"/>
                    </a:lnTo>
                    <a:lnTo>
                      <a:pt x="673" y="1006"/>
                    </a:lnTo>
                    <a:lnTo>
                      <a:pt x="670" y="1059"/>
                    </a:lnTo>
                    <a:lnTo>
                      <a:pt x="660" y="1110"/>
                    </a:lnTo>
                    <a:lnTo>
                      <a:pt x="547" y="1081"/>
                    </a:lnTo>
                    <a:lnTo>
                      <a:pt x="555" y="1045"/>
                    </a:lnTo>
                    <a:lnTo>
                      <a:pt x="557" y="1006"/>
                    </a:lnTo>
                    <a:lnTo>
                      <a:pt x="553" y="960"/>
                    </a:lnTo>
                    <a:lnTo>
                      <a:pt x="544" y="917"/>
                    </a:lnTo>
                    <a:lnTo>
                      <a:pt x="528" y="875"/>
                    </a:lnTo>
                    <a:lnTo>
                      <a:pt x="507" y="838"/>
                    </a:lnTo>
                    <a:lnTo>
                      <a:pt x="481" y="803"/>
                    </a:lnTo>
                    <a:lnTo>
                      <a:pt x="451" y="773"/>
                    </a:lnTo>
                    <a:lnTo>
                      <a:pt x="416" y="746"/>
                    </a:lnTo>
                    <a:lnTo>
                      <a:pt x="378" y="726"/>
                    </a:lnTo>
                    <a:lnTo>
                      <a:pt x="337" y="710"/>
                    </a:lnTo>
                    <a:lnTo>
                      <a:pt x="293" y="700"/>
                    </a:lnTo>
                    <a:lnTo>
                      <a:pt x="248" y="697"/>
                    </a:lnTo>
                    <a:lnTo>
                      <a:pt x="209" y="699"/>
                    </a:lnTo>
                    <a:lnTo>
                      <a:pt x="171" y="706"/>
                    </a:lnTo>
                    <a:lnTo>
                      <a:pt x="142" y="594"/>
                    </a:lnTo>
                    <a:lnTo>
                      <a:pt x="194" y="584"/>
                    </a:lnTo>
                    <a:lnTo>
                      <a:pt x="248" y="580"/>
                    </a:lnTo>
                    <a:close/>
                    <a:moveTo>
                      <a:pt x="248" y="290"/>
                    </a:moveTo>
                    <a:lnTo>
                      <a:pt x="320" y="294"/>
                    </a:lnTo>
                    <a:lnTo>
                      <a:pt x="391" y="305"/>
                    </a:lnTo>
                    <a:lnTo>
                      <a:pt x="460" y="322"/>
                    </a:lnTo>
                    <a:lnTo>
                      <a:pt x="526" y="346"/>
                    </a:lnTo>
                    <a:lnTo>
                      <a:pt x="588" y="376"/>
                    </a:lnTo>
                    <a:lnTo>
                      <a:pt x="648" y="412"/>
                    </a:lnTo>
                    <a:lnTo>
                      <a:pt x="702" y="453"/>
                    </a:lnTo>
                    <a:lnTo>
                      <a:pt x="754" y="501"/>
                    </a:lnTo>
                    <a:lnTo>
                      <a:pt x="800" y="551"/>
                    </a:lnTo>
                    <a:lnTo>
                      <a:pt x="841" y="606"/>
                    </a:lnTo>
                    <a:lnTo>
                      <a:pt x="877" y="665"/>
                    </a:lnTo>
                    <a:lnTo>
                      <a:pt x="908" y="728"/>
                    </a:lnTo>
                    <a:lnTo>
                      <a:pt x="932" y="793"/>
                    </a:lnTo>
                    <a:lnTo>
                      <a:pt x="949" y="862"/>
                    </a:lnTo>
                    <a:lnTo>
                      <a:pt x="960" y="933"/>
                    </a:lnTo>
                    <a:lnTo>
                      <a:pt x="963" y="1006"/>
                    </a:lnTo>
                    <a:lnTo>
                      <a:pt x="961" y="1065"/>
                    </a:lnTo>
                    <a:lnTo>
                      <a:pt x="954" y="1123"/>
                    </a:lnTo>
                    <a:lnTo>
                      <a:pt x="943" y="1180"/>
                    </a:lnTo>
                    <a:lnTo>
                      <a:pt x="829" y="1152"/>
                    </a:lnTo>
                    <a:lnTo>
                      <a:pt x="839" y="1105"/>
                    </a:lnTo>
                    <a:lnTo>
                      <a:pt x="845" y="1056"/>
                    </a:lnTo>
                    <a:lnTo>
                      <a:pt x="847" y="1006"/>
                    </a:lnTo>
                    <a:lnTo>
                      <a:pt x="844" y="941"/>
                    </a:lnTo>
                    <a:lnTo>
                      <a:pt x="834" y="878"/>
                    </a:lnTo>
                    <a:lnTo>
                      <a:pt x="817" y="817"/>
                    </a:lnTo>
                    <a:lnTo>
                      <a:pt x="794" y="758"/>
                    </a:lnTo>
                    <a:lnTo>
                      <a:pt x="765" y="704"/>
                    </a:lnTo>
                    <a:lnTo>
                      <a:pt x="731" y="652"/>
                    </a:lnTo>
                    <a:lnTo>
                      <a:pt x="692" y="605"/>
                    </a:lnTo>
                    <a:lnTo>
                      <a:pt x="649" y="561"/>
                    </a:lnTo>
                    <a:lnTo>
                      <a:pt x="602" y="522"/>
                    </a:lnTo>
                    <a:lnTo>
                      <a:pt x="550" y="489"/>
                    </a:lnTo>
                    <a:lnTo>
                      <a:pt x="495" y="460"/>
                    </a:lnTo>
                    <a:lnTo>
                      <a:pt x="437" y="437"/>
                    </a:lnTo>
                    <a:lnTo>
                      <a:pt x="376" y="420"/>
                    </a:lnTo>
                    <a:lnTo>
                      <a:pt x="313" y="410"/>
                    </a:lnTo>
                    <a:lnTo>
                      <a:pt x="248" y="406"/>
                    </a:lnTo>
                    <a:lnTo>
                      <a:pt x="197" y="409"/>
                    </a:lnTo>
                    <a:lnTo>
                      <a:pt x="148" y="415"/>
                    </a:lnTo>
                    <a:lnTo>
                      <a:pt x="100" y="426"/>
                    </a:lnTo>
                    <a:lnTo>
                      <a:pt x="71" y="312"/>
                    </a:lnTo>
                    <a:lnTo>
                      <a:pt x="129" y="300"/>
                    </a:lnTo>
                    <a:lnTo>
                      <a:pt x="187" y="293"/>
                    </a:lnTo>
                    <a:lnTo>
                      <a:pt x="248" y="290"/>
                    </a:lnTo>
                    <a:close/>
                    <a:moveTo>
                      <a:pt x="248" y="0"/>
                    </a:moveTo>
                    <a:lnTo>
                      <a:pt x="335" y="4"/>
                    </a:lnTo>
                    <a:lnTo>
                      <a:pt x="419" y="15"/>
                    </a:lnTo>
                    <a:lnTo>
                      <a:pt x="501" y="32"/>
                    </a:lnTo>
                    <a:lnTo>
                      <a:pt x="581" y="57"/>
                    </a:lnTo>
                    <a:lnTo>
                      <a:pt x="657" y="87"/>
                    </a:lnTo>
                    <a:lnTo>
                      <a:pt x="731" y="123"/>
                    </a:lnTo>
                    <a:lnTo>
                      <a:pt x="801" y="166"/>
                    </a:lnTo>
                    <a:lnTo>
                      <a:pt x="868" y="214"/>
                    </a:lnTo>
                    <a:lnTo>
                      <a:pt x="929" y="266"/>
                    </a:lnTo>
                    <a:lnTo>
                      <a:pt x="987" y="324"/>
                    </a:lnTo>
                    <a:lnTo>
                      <a:pt x="1039" y="386"/>
                    </a:lnTo>
                    <a:lnTo>
                      <a:pt x="1088" y="452"/>
                    </a:lnTo>
                    <a:lnTo>
                      <a:pt x="1130" y="522"/>
                    </a:lnTo>
                    <a:lnTo>
                      <a:pt x="1166" y="596"/>
                    </a:lnTo>
                    <a:lnTo>
                      <a:pt x="1198" y="672"/>
                    </a:lnTo>
                    <a:lnTo>
                      <a:pt x="1222" y="752"/>
                    </a:lnTo>
                    <a:lnTo>
                      <a:pt x="1239" y="834"/>
                    </a:lnTo>
                    <a:lnTo>
                      <a:pt x="1250" y="920"/>
                    </a:lnTo>
                    <a:lnTo>
                      <a:pt x="1255" y="1006"/>
                    </a:lnTo>
                    <a:lnTo>
                      <a:pt x="1251" y="1089"/>
                    </a:lnTo>
                    <a:lnTo>
                      <a:pt x="1240" y="1172"/>
                    </a:lnTo>
                    <a:lnTo>
                      <a:pt x="1224" y="1251"/>
                    </a:lnTo>
                    <a:lnTo>
                      <a:pt x="1111" y="1222"/>
                    </a:lnTo>
                    <a:lnTo>
                      <a:pt x="1125" y="1152"/>
                    </a:lnTo>
                    <a:lnTo>
                      <a:pt x="1135" y="1080"/>
                    </a:lnTo>
                    <a:lnTo>
                      <a:pt x="1137" y="1006"/>
                    </a:lnTo>
                    <a:lnTo>
                      <a:pt x="1134" y="925"/>
                    </a:lnTo>
                    <a:lnTo>
                      <a:pt x="1124" y="846"/>
                    </a:lnTo>
                    <a:lnTo>
                      <a:pt x="1106" y="770"/>
                    </a:lnTo>
                    <a:lnTo>
                      <a:pt x="1082" y="697"/>
                    </a:lnTo>
                    <a:lnTo>
                      <a:pt x="1052" y="625"/>
                    </a:lnTo>
                    <a:lnTo>
                      <a:pt x="1017" y="557"/>
                    </a:lnTo>
                    <a:lnTo>
                      <a:pt x="975" y="493"/>
                    </a:lnTo>
                    <a:lnTo>
                      <a:pt x="928" y="433"/>
                    </a:lnTo>
                    <a:lnTo>
                      <a:pt x="876" y="377"/>
                    </a:lnTo>
                    <a:lnTo>
                      <a:pt x="821" y="325"/>
                    </a:lnTo>
                    <a:lnTo>
                      <a:pt x="760" y="279"/>
                    </a:lnTo>
                    <a:lnTo>
                      <a:pt x="696" y="237"/>
                    </a:lnTo>
                    <a:lnTo>
                      <a:pt x="628" y="202"/>
                    </a:lnTo>
                    <a:lnTo>
                      <a:pt x="558" y="172"/>
                    </a:lnTo>
                    <a:lnTo>
                      <a:pt x="483" y="148"/>
                    </a:lnTo>
                    <a:lnTo>
                      <a:pt x="407" y="131"/>
                    </a:lnTo>
                    <a:lnTo>
                      <a:pt x="329" y="120"/>
                    </a:lnTo>
                    <a:lnTo>
                      <a:pt x="248" y="116"/>
                    </a:lnTo>
                    <a:lnTo>
                      <a:pt x="173" y="119"/>
                    </a:lnTo>
                    <a:lnTo>
                      <a:pt x="100" y="128"/>
                    </a:lnTo>
                    <a:lnTo>
                      <a:pt x="29" y="143"/>
                    </a:lnTo>
                    <a:lnTo>
                      <a:pt x="0" y="30"/>
                    </a:lnTo>
                    <a:lnTo>
                      <a:pt x="81" y="13"/>
                    </a:lnTo>
                    <a:lnTo>
                      <a:pt x="163" y="2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  <p:grpSp>
          <p:nvGrpSpPr>
            <p:cNvPr id="380" name="Group 379"/>
            <p:cNvGrpSpPr>
              <a:grpSpLocks noChangeAspect="1"/>
            </p:cNvGrpSpPr>
            <p:nvPr/>
          </p:nvGrpSpPr>
          <p:grpSpPr bwMode="auto">
            <a:xfrm>
              <a:off x="4965259" y="2092547"/>
              <a:ext cx="731520" cy="471837"/>
              <a:chOff x="1101" y="893"/>
              <a:chExt cx="631" cy="407"/>
            </a:xfrm>
          </p:grpSpPr>
          <p:sp>
            <p:nvSpPr>
              <p:cNvPr id="381" name="Freeform 380"/>
              <p:cNvSpPr>
                <a:spLocks/>
              </p:cNvSpPr>
              <p:nvPr/>
            </p:nvSpPr>
            <p:spPr bwMode="auto">
              <a:xfrm>
                <a:off x="1101" y="893"/>
                <a:ext cx="631" cy="407"/>
              </a:xfrm>
              <a:custGeom>
                <a:avLst/>
                <a:gdLst>
                  <a:gd name="T0" fmla="*/ 1579 w 3158"/>
                  <a:gd name="T1" fmla="*/ 0 h 2033"/>
                  <a:gd name="T2" fmla="*/ 1603 w 3158"/>
                  <a:gd name="T3" fmla="*/ 1 h 2033"/>
                  <a:gd name="T4" fmla="*/ 1630 w 3158"/>
                  <a:gd name="T5" fmla="*/ 5 h 2033"/>
                  <a:gd name="T6" fmla="*/ 1659 w 3158"/>
                  <a:gd name="T7" fmla="*/ 11 h 2033"/>
                  <a:gd name="T8" fmla="*/ 1689 w 3158"/>
                  <a:gd name="T9" fmla="*/ 20 h 2033"/>
                  <a:gd name="T10" fmla="*/ 1718 w 3158"/>
                  <a:gd name="T11" fmla="*/ 36 h 2033"/>
                  <a:gd name="T12" fmla="*/ 3049 w 3158"/>
                  <a:gd name="T13" fmla="*/ 834 h 2033"/>
                  <a:gd name="T14" fmla="*/ 3082 w 3158"/>
                  <a:gd name="T15" fmla="*/ 857 h 2033"/>
                  <a:gd name="T16" fmla="*/ 3109 w 3158"/>
                  <a:gd name="T17" fmla="*/ 884 h 2033"/>
                  <a:gd name="T18" fmla="*/ 3130 w 3158"/>
                  <a:gd name="T19" fmla="*/ 914 h 2033"/>
                  <a:gd name="T20" fmla="*/ 3146 w 3158"/>
                  <a:gd name="T21" fmla="*/ 946 h 2033"/>
                  <a:gd name="T22" fmla="*/ 3156 w 3158"/>
                  <a:gd name="T23" fmla="*/ 981 h 2033"/>
                  <a:gd name="T24" fmla="*/ 3158 w 3158"/>
                  <a:gd name="T25" fmla="*/ 1018 h 2033"/>
                  <a:gd name="T26" fmla="*/ 3156 w 3158"/>
                  <a:gd name="T27" fmla="*/ 1053 h 2033"/>
                  <a:gd name="T28" fmla="*/ 3145 w 3158"/>
                  <a:gd name="T29" fmla="*/ 1088 h 2033"/>
                  <a:gd name="T30" fmla="*/ 3129 w 3158"/>
                  <a:gd name="T31" fmla="*/ 1121 h 2033"/>
                  <a:gd name="T32" fmla="*/ 3109 w 3158"/>
                  <a:gd name="T33" fmla="*/ 1150 h 2033"/>
                  <a:gd name="T34" fmla="*/ 3082 w 3158"/>
                  <a:gd name="T35" fmla="*/ 1176 h 2033"/>
                  <a:gd name="T36" fmla="*/ 3049 w 3158"/>
                  <a:gd name="T37" fmla="*/ 1199 h 2033"/>
                  <a:gd name="T38" fmla="*/ 1719 w 3158"/>
                  <a:gd name="T39" fmla="*/ 1998 h 2033"/>
                  <a:gd name="T40" fmla="*/ 1689 w 3158"/>
                  <a:gd name="T41" fmla="*/ 2013 h 2033"/>
                  <a:gd name="T42" fmla="*/ 1660 w 3158"/>
                  <a:gd name="T43" fmla="*/ 2024 h 2033"/>
                  <a:gd name="T44" fmla="*/ 1631 w 3158"/>
                  <a:gd name="T45" fmla="*/ 2030 h 2033"/>
                  <a:gd name="T46" fmla="*/ 1603 w 3158"/>
                  <a:gd name="T47" fmla="*/ 2033 h 2033"/>
                  <a:gd name="T48" fmla="*/ 1579 w 3158"/>
                  <a:gd name="T49" fmla="*/ 2033 h 2033"/>
                  <a:gd name="T50" fmla="*/ 1555 w 3158"/>
                  <a:gd name="T51" fmla="*/ 2033 h 2033"/>
                  <a:gd name="T52" fmla="*/ 1528 w 3158"/>
                  <a:gd name="T53" fmla="*/ 2030 h 2033"/>
                  <a:gd name="T54" fmla="*/ 1499 w 3158"/>
                  <a:gd name="T55" fmla="*/ 2024 h 2033"/>
                  <a:gd name="T56" fmla="*/ 1469 w 3158"/>
                  <a:gd name="T57" fmla="*/ 2013 h 2033"/>
                  <a:gd name="T58" fmla="*/ 1439 w 3158"/>
                  <a:gd name="T59" fmla="*/ 1997 h 2033"/>
                  <a:gd name="T60" fmla="*/ 109 w 3158"/>
                  <a:gd name="T61" fmla="*/ 1199 h 2033"/>
                  <a:gd name="T62" fmla="*/ 78 w 3158"/>
                  <a:gd name="T63" fmla="*/ 1176 h 2033"/>
                  <a:gd name="T64" fmla="*/ 51 w 3158"/>
                  <a:gd name="T65" fmla="*/ 1150 h 2033"/>
                  <a:gd name="T66" fmla="*/ 29 w 3158"/>
                  <a:gd name="T67" fmla="*/ 1119 h 2033"/>
                  <a:gd name="T68" fmla="*/ 13 w 3158"/>
                  <a:gd name="T69" fmla="*/ 1087 h 2033"/>
                  <a:gd name="T70" fmla="*/ 4 w 3158"/>
                  <a:gd name="T71" fmla="*/ 1052 h 2033"/>
                  <a:gd name="T72" fmla="*/ 0 w 3158"/>
                  <a:gd name="T73" fmla="*/ 1015 h 2033"/>
                  <a:gd name="T74" fmla="*/ 4 w 3158"/>
                  <a:gd name="T75" fmla="*/ 980 h 2033"/>
                  <a:gd name="T76" fmla="*/ 13 w 3158"/>
                  <a:gd name="T77" fmla="*/ 945 h 2033"/>
                  <a:gd name="T78" fmla="*/ 30 w 3158"/>
                  <a:gd name="T79" fmla="*/ 913 h 2033"/>
                  <a:gd name="T80" fmla="*/ 51 w 3158"/>
                  <a:gd name="T81" fmla="*/ 882 h 2033"/>
                  <a:gd name="T82" fmla="*/ 79 w 3158"/>
                  <a:gd name="T83" fmla="*/ 857 h 2033"/>
                  <a:gd name="T84" fmla="*/ 110 w 3158"/>
                  <a:gd name="T85" fmla="*/ 834 h 2033"/>
                  <a:gd name="T86" fmla="*/ 1440 w 3158"/>
                  <a:gd name="T87" fmla="*/ 36 h 2033"/>
                  <a:gd name="T88" fmla="*/ 1470 w 3158"/>
                  <a:gd name="T89" fmla="*/ 20 h 2033"/>
                  <a:gd name="T90" fmla="*/ 1499 w 3158"/>
                  <a:gd name="T91" fmla="*/ 11 h 2033"/>
                  <a:gd name="T92" fmla="*/ 1528 w 3158"/>
                  <a:gd name="T93" fmla="*/ 5 h 2033"/>
                  <a:gd name="T94" fmla="*/ 1556 w 3158"/>
                  <a:gd name="T95" fmla="*/ 1 h 2033"/>
                  <a:gd name="T96" fmla="*/ 1579 w 3158"/>
                  <a:gd name="T97" fmla="*/ 0 h 2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58" h="2033">
                    <a:moveTo>
                      <a:pt x="1579" y="0"/>
                    </a:moveTo>
                    <a:lnTo>
                      <a:pt x="1603" y="1"/>
                    </a:lnTo>
                    <a:lnTo>
                      <a:pt x="1630" y="5"/>
                    </a:lnTo>
                    <a:lnTo>
                      <a:pt x="1659" y="11"/>
                    </a:lnTo>
                    <a:lnTo>
                      <a:pt x="1689" y="20"/>
                    </a:lnTo>
                    <a:lnTo>
                      <a:pt x="1718" y="36"/>
                    </a:lnTo>
                    <a:lnTo>
                      <a:pt x="3049" y="834"/>
                    </a:lnTo>
                    <a:lnTo>
                      <a:pt x="3082" y="857"/>
                    </a:lnTo>
                    <a:lnTo>
                      <a:pt x="3109" y="884"/>
                    </a:lnTo>
                    <a:lnTo>
                      <a:pt x="3130" y="914"/>
                    </a:lnTo>
                    <a:lnTo>
                      <a:pt x="3146" y="946"/>
                    </a:lnTo>
                    <a:lnTo>
                      <a:pt x="3156" y="981"/>
                    </a:lnTo>
                    <a:lnTo>
                      <a:pt x="3158" y="1018"/>
                    </a:lnTo>
                    <a:lnTo>
                      <a:pt x="3156" y="1053"/>
                    </a:lnTo>
                    <a:lnTo>
                      <a:pt x="3145" y="1088"/>
                    </a:lnTo>
                    <a:lnTo>
                      <a:pt x="3129" y="1121"/>
                    </a:lnTo>
                    <a:lnTo>
                      <a:pt x="3109" y="1150"/>
                    </a:lnTo>
                    <a:lnTo>
                      <a:pt x="3082" y="1176"/>
                    </a:lnTo>
                    <a:lnTo>
                      <a:pt x="3049" y="1199"/>
                    </a:lnTo>
                    <a:lnTo>
                      <a:pt x="1719" y="1998"/>
                    </a:lnTo>
                    <a:lnTo>
                      <a:pt x="1689" y="2013"/>
                    </a:lnTo>
                    <a:lnTo>
                      <a:pt x="1660" y="2024"/>
                    </a:lnTo>
                    <a:lnTo>
                      <a:pt x="1631" y="2030"/>
                    </a:lnTo>
                    <a:lnTo>
                      <a:pt x="1603" y="2033"/>
                    </a:lnTo>
                    <a:lnTo>
                      <a:pt x="1579" y="2033"/>
                    </a:lnTo>
                    <a:lnTo>
                      <a:pt x="1555" y="2033"/>
                    </a:lnTo>
                    <a:lnTo>
                      <a:pt x="1528" y="2030"/>
                    </a:lnTo>
                    <a:lnTo>
                      <a:pt x="1499" y="2024"/>
                    </a:lnTo>
                    <a:lnTo>
                      <a:pt x="1469" y="2013"/>
                    </a:lnTo>
                    <a:lnTo>
                      <a:pt x="1439" y="1997"/>
                    </a:lnTo>
                    <a:lnTo>
                      <a:pt x="109" y="1199"/>
                    </a:lnTo>
                    <a:lnTo>
                      <a:pt x="78" y="1176"/>
                    </a:lnTo>
                    <a:lnTo>
                      <a:pt x="51" y="1150"/>
                    </a:lnTo>
                    <a:lnTo>
                      <a:pt x="29" y="1119"/>
                    </a:lnTo>
                    <a:lnTo>
                      <a:pt x="13" y="1087"/>
                    </a:lnTo>
                    <a:lnTo>
                      <a:pt x="4" y="1052"/>
                    </a:lnTo>
                    <a:lnTo>
                      <a:pt x="0" y="1015"/>
                    </a:lnTo>
                    <a:lnTo>
                      <a:pt x="4" y="980"/>
                    </a:lnTo>
                    <a:lnTo>
                      <a:pt x="13" y="945"/>
                    </a:lnTo>
                    <a:lnTo>
                      <a:pt x="30" y="913"/>
                    </a:lnTo>
                    <a:lnTo>
                      <a:pt x="51" y="882"/>
                    </a:lnTo>
                    <a:lnTo>
                      <a:pt x="79" y="857"/>
                    </a:lnTo>
                    <a:lnTo>
                      <a:pt x="110" y="834"/>
                    </a:lnTo>
                    <a:lnTo>
                      <a:pt x="1440" y="36"/>
                    </a:lnTo>
                    <a:lnTo>
                      <a:pt x="1470" y="20"/>
                    </a:lnTo>
                    <a:lnTo>
                      <a:pt x="1499" y="11"/>
                    </a:lnTo>
                    <a:lnTo>
                      <a:pt x="1528" y="5"/>
                    </a:lnTo>
                    <a:lnTo>
                      <a:pt x="1556" y="1"/>
                    </a:lnTo>
                    <a:lnTo>
                      <a:pt x="1579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382" name="Freeform 381"/>
              <p:cNvSpPr>
                <a:spLocks/>
              </p:cNvSpPr>
              <p:nvPr/>
            </p:nvSpPr>
            <p:spPr bwMode="auto">
              <a:xfrm>
                <a:off x="1133" y="925"/>
                <a:ext cx="567" cy="343"/>
              </a:xfrm>
              <a:custGeom>
                <a:avLst/>
                <a:gdLst>
                  <a:gd name="T0" fmla="*/ 1418 w 2838"/>
                  <a:gd name="T1" fmla="*/ 0 h 1715"/>
                  <a:gd name="T2" fmla="*/ 1440 w 2838"/>
                  <a:gd name="T3" fmla="*/ 1 h 1715"/>
                  <a:gd name="T4" fmla="*/ 1459 w 2838"/>
                  <a:gd name="T5" fmla="*/ 6 h 1715"/>
                  <a:gd name="T6" fmla="*/ 1476 w 2838"/>
                  <a:gd name="T7" fmla="*/ 14 h 1715"/>
                  <a:gd name="T8" fmla="*/ 2806 w 2838"/>
                  <a:gd name="T9" fmla="*/ 812 h 1715"/>
                  <a:gd name="T10" fmla="*/ 2824 w 2838"/>
                  <a:gd name="T11" fmla="*/ 826 h 1715"/>
                  <a:gd name="T12" fmla="*/ 2835 w 2838"/>
                  <a:gd name="T13" fmla="*/ 842 h 1715"/>
                  <a:gd name="T14" fmla="*/ 2838 w 2838"/>
                  <a:gd name="T15" fmla="*/ 858 h 1715"/>
                  <a:gd name="T16" fmla="*/ 2835 w 2838"/>
                  <a:gd name="T17" fmla="*/ 874 h 1715"/>
                  <a:gd name="T18" fmla="*/ 2824 w 2838"/>
                  <a:gd name="T19" fmla="*/ 890 h 1715"/>
                  <a:gd name="T20" fmla="*/ 2806 w 2838"/>
                  <a:gd name="T21" fmla="*/ 903 h 1715"/>
                  <a:gd name="T22" fmla="*/ 1476 w 2838"/>
                  <a:gd name="T23" fmla="*/ 1703 h 1715"/>
                  <a:gd name="T24" fmla="*/ 1459 w 2838"/>
                  <a:gd name="T25" fmla="*/ 1710 h 1715"/>
                  <a:gd name="T26" fmla="*/ 1440 w 2838"/>
                  <a:gd name="T27" fmla="*/ 1714 h 1715"/>
                  <a:gd name="T28" fmla="*/ 1418 w 2838"/>
                  <a:gd name="T29" fmla="*/ 1715 h 1715"/>
                  <a:gd name="T30" fmla="*/ 1398 w 2838"/>
                  <a:gd name="T31" fmla="*/ 1714 h 1715"/>
                  <a:gd name="T32" fmla="*/ 1378 w 2838"/>
                  <a:gd name="T33" fmla="*/ 1710 h 1715"/>
                  <a:gd name="T34" fmla="*/ 1361 w 2838"/>
                  <a:gd name="T35" fmla="*/ 1703 h 1715"/>
                  <a:gd name="T36" fmla="*/ 30 w 2838"/>
                  <a:gd name="T37" fmla="*/ 903 h 1715"/>
                  <a:gd name="T38" fmla="*/ 16 w 2838"/>
                  <a:gd name="T39" fmla="*/ 891 h 1715"/>
                  <a:gd name="T40" fmla="*/ 5 w 2838"/>
                  <a:gd name="T41" fmla="*/ 878 h 1715"/>
                  <a:gd name="T42" fmla="*/ 0 w 2838"/>
                  <a:gd name="T43" fmla="*/ 865 h 1715"/>
                  <a:gd name="T44" fmla="*/ 0 w 2838"/>
                  <a:gd name="T45" fmla="*/ 850 h 1715"/>
                  <a:gd name="T46" fmla="*/ 5 w 2838"/>
                  <a:gd name="T47" fmla="*/ 837 h 1715"/>
                  <a:gd name="T48" fmla="*/ 16 w 2838"/>
                  <a:gd name="T49" fmla="*/ 824 h 1715"/>
                  <a:gd name="T50" fmla="*/ 30 w 2838"/>
                  <a:gd name="T51" fmla="*/ 812 h 1715"/>
                  <a:gd name="T52" fmla="*/ 1361 w 2838"/>
                  <a:gd name="T53" fmla="*/ 14 h 1715"/>
                  <a:gd name="T54" fmla="*/ 1378 w 2838"/>
                  <a:gd name="T55" fmla="*/ 6 h 1715"/>
                  <a:gd name="T56" fmla="*/ 1398 w 2838"/>
                  <a:gd name="T57" fmla="*/ 1 h 1715"/>
                  <a:gd name="T58" fmla="*/ 1418 w 2838"/>
                  <a:gd name="T59" fmla="*/ 0 h 1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38" h="1715">
                    <a:moveTo>
                      <a:pt x="1418" y="0"/>
                    </a:moveTo>
                    <a:lnTo>
                      <a:pt x="1440" y="1"/>
                    </a:lnTo>
                    <a:lnTo>
                      <a:pt x="1459" y="6"/>
                    </a:lnTo>
                    <a:lnTo>
                      <a:pt x="1476" y="14"/>
                    </a:lnTo>
                    <a:lnTo>
                      <a:pt x="2806" y="812"/>
                    </a:lnTo>
                    <a:lnTo>
                      <a:pt x="2824" y="826"/>
                    </a:lnTo>
                    <a:lnTo>
                      <a:pt x="2835" y="842"/>
                    </a:lnTo>
                    <a:lnTo>
                      <a:pt x="2838" y="858"/>
                    </a:lnTo>
                    <a:lnTo>
                      <a:pt x="2835" y="874"/>
                    </a:lnTo>
                    <a:lnTo>
                      <a:pt x="2824" y="890"/>
                    </a:lnTo>
                    <a:lnTo>
                      <a:pt x="2806" y="903"/>
                    </a:lnTo>
                    <a:lnTo>
                      <a:pt x="1476" y="1703"/>
                    </a:lnTo>
                    <a:lnTo>
                      <a:pt x="1459" y="1710"/>
                    </a:lnTo>
                    <a:lnTo>
                      <a:pt x="1440" y="1714"/>
                    </a:lnTo>
                    <a:lnTo>
                      <a:pt x="1418" y="1715"/>
                    </a:lnTo>
                    <a:lnTo>
                      <a:pt x="1398" y="1714"/>
                    </a:lnTo>
                    <a:lnTo>
                      <a:pt x="1378" y="1710"/>
                    </a:lnTo>
                    <a:lnTo>
                      <a:pt x="1361" y="1703"/>
                    </a:lnTo>
                    <a:lnTo>
                      <a:pt x="30" y="903"/>
                    </a:lnTo>
                    <a:lnTo>
                      <a:pt x="16" y="891"/>
                    </a:lnTo>
                    <a:lnTo>
                      <a:pt x="5" y="878"/>
                    </a:lnTo>
                    <a:lnTo>
                      <a:pt x="0" y="865"/>
                    </a:lnTo>
                    <a:lnTo>
                      <a:pt x="0" y="850"/>
                    </a:lnTo>
                    <a:lnTo>
                      <a:pt x="5" y="837"/>
                    </a:lnTo>
                    <a:lnTo>
                      <a:pt x="16" y="824"/>
                    </a:lnTo>
                    <a:lnTo>
                      <a:pt x="30" y="812"/>
                    </a:lnTo>
                    <a:lnTo>
                      <a:pt x="1361" y="14"/>
                    </a:lnTo>
                    <a:lnTo>
                      <a:pt x="1378" y="6"/>
                    </a:lnTo>
                    <a:lnTo>
                      <a:pt x="1398" y="1"/>
                    </a:lnTo>
                    <a:lnTo>
                      <a:pt x="1418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383" name="Freeform 382"/>
              <p:cNvSpPr>
                <a:spLocks/>
              </p:cNvSpPr>
              <p:nvPr/>
            </p:nvSpPr>
            <p:spPr bwMode="auto">
              <a:xfrm>
                <a:off x="1175" y="952"/>
                <a:ext cx="483" cy="290"/>
              </a:xfrm>
              <a:custGeom>
                <a:avLst/>
                <a:gdLst>
                  <a:gd name="T0" fmla="*/ 1206 w 2414"/>
                  <a:gd name="T1" fmla="*/ 0 h 1452"/>
                  <a:gd name="T2" fmla="*/ 2414 w 2414"/>
                  <a:gd name="T3" fmla="*/ 726 h 1452"/>
                  <a:gd name="T4" fmla="*/ 1206 w 2414"/>
                  <a:gd name="T5" fmla="*/ 1452 h 1452"/>
                  <a:gd name="T6" fmla="*/ 0 w 2414"/>
                  <a:gd name="T7" fmla="*/ 726 h 1452"/>
                  <a:gd name="T8" fmla="*/ 1206 w 2414"/>
                  <a:gd name="T9" fmla="*/ 0 h 1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4" h="1452">
                    <a:moveTo>
                      <a:pt x="1206" y="0"/>
                    </a:moveTo>
                    <a:lnTo>
                      <a:pt x="2414" y="726"/>
                    </a:lnTo>
                    <a:lnTo>
                      <a:pt x="1206" y="1452"/>
                    </a:lnTo>
                    <a:lnTo>
                      <a:pt x="0" y="726"/>
                    </a:lnTo>
                    <a:lnTo>
                      <a:pt x="1206" y="0"/>
                    </a:lnTo>
                    <a:close/>
                  </a:path>
                </a:pathLst>
              </a:custGeom>
              <a:solidFill>
                <a:srgbClr val="F7C23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  <p:sp>
            <p:nvSpPr>
              <p:cNvPr id="384" name="Freeform 383"/>
              <p:cNvSpPr>
                <a:spLocks noEditPoints="1"/>
              </p:cNvSpPr>
              <p:nvPr/>
            </p:nvSpPr>
            <p:spPr bwMode="auto">
              <a:xfrm>
                <a:off x="1198" y="967"/>
                <a:ext cx="426" cy="258"/>
              </a:xfrm>
              <a:custGeom>
                <a:avLst/>
                <a:gdLst>
                  <a:gd name="T0" fmla="*/ 1067 w 2130"/>
                  <a:gd name="T1" fmla="*/ 758 h 1293"/>
                  <a:gd name="T2" fmla="*/ 1041 w 2130"/>
                  <a:gd name="T3" fmla="*/ 824 h 1293"/>
                  <a:gd name="T4" fmla="*/ 1238 w 2130"/>
                  <a:gd name="T5" fmla="*/ 936 h 1293"/>
                  <a:gd name="T6" fmla="*/ 1579 w 2130"/>
                  <a:gd name="T7" fmla="*/ 758 h 1293"/>
                  <a:gd name="T8" fmla="*/ 1616 w 2130"/>
                  <a:gd name="T9" fmla="*/ 704 h 1293"/>
                  <a:gd name="T10" fmla="*/ 1419 w 2130"/>
                  <a:gd name="T11" fmla="*/ 525 h 1293"/>
                  <a:gd name="T12" fmla="*/ 1035 w 2130"/>
                  <a:gd name="T13" fmla="*/ 205 h 1293"/>
                  <a:gd name="T14" fmla="*/ 1070 w 2130"/>
                  <a:gd name="T15" fmla="*/ 258 h 1293"/>
                  <a:gd name="T16" fmla="*/ 1021 w 2130"/>
                  <a:gd name="T17" fmla="*/ 319 h 1293"/>
                  <a:gd name="T18" fmla="*/ 917 w 2130"/>
                  <a:gd name="T19" fmla="*/ 335 h 1293"/>
                  <a:gd name="T20" fmla="*/ 804 w 2130"/>
                  <a:gd name="T21" fmla="*/ 458 h 1293"/>
                  <a:gd name="T22" fmla="*/ 1208 w 2130"/>
                  <a:gd name="T23" fmla="*/ 457 h 1293"/>
                  <a:gd name="T24" fmla="*/ 1344 w 2130"/>
                  <a:gd name="T25" fmla="*/ 400 h 1293"/>
                  <a:gd name="T26" fmla="*/ 1440 w 2130"/>
                  <a:gd name="T27" fmla="*/ 370 h 1293"/>
                  <a:gd name="T28" fmla="*/ 1548 w 2130"/>
                  <a:gd name="T29" fmla="*/ 398 h 1293"/>
                  <a:gd name="T30" fmla="*/ 1816 w 2130"/>
                  <a:gd name="T31" fmla="*/ 359 h 1293"/>
                  <a:gd name="T32" fmla="*/ 1577 w 2130"/>
                  <a:gd name="T33" fmla="*/ 463 h 1293"/>
                  <a:gd name="T34" fmla="*/ 1693 w 2130"/>
                  <a:gd name="T35" fmla="*/ 680 h 1293"/>
                  <a:gd name="T36" fmla="*/ 1766 w 2130"/>
                  <a:gd name="T37" fmla="*/ 687 h 1293"/>
                  <a:gd name="T38" fmla="*/ 1836 w 2130"/>
                  <a:gd name="T39" fmla="*/ 737 h 1293"/>
                  <a:gd name="T40" fmla="*/ 1816 w 2130"/>
                  <a:gd name="T41" fmla="*/ 804 h 1293"/>
                  <a:gd name="T42" fmla="*/ 1710 w 2130"/>
                  <a:gd name="T43" fmla="*/ 837 h 1293"/>
                  <a:gd name="T44" fmla="*/ 1315 w 2130"/>
                  <a:gd name="T45" fmla="*/ 997 h 1293"/>
                  <a:gd name="T46" fmla="*/ 1288 w 2130"/>
                  <a:gd name="T47" fmla="*/ 1057 h 1293"/>
                  <a:gd name="T48" fmla="*/ 1185 w 2130"/>
                  <a:gd name="T49" fmla="*/ 1087 h 1293"/>
                  <a:gd name="T50" fmla="*/ 1089 w 2130"/>
                  <a:gd name="T51" fmla="*/ 1061 h 1293"/>
                  <a:gd name="T52" fmla="*/ 1054 w 2130"/>
                  <a:gd name="T53" fmla="*/ 1007 h 1293"/>
                  <a:gd name="T54" fmla="*/ 1087 w 2130"/>
                  <a:gd name="T55" fmla="*/ 955 h 1293"/>
                  <a:gd name="T56" fmla="*/ 889 w 2130"/>
                  <a:gd name="T57" fmla="*/ 848 h 1293"/>
                  <a:gd name="T58" fmla="*/ 813 w 2130"/>
                  <a:gd name="T59" fmla="*/ 796 h 1293"/>
                  <a:gd name="T60" fmla="*/ 413 w 2130"/>
                  <a:gd name="T61" fmla="*/ 735 h 1293"/>
                  <a:gd name="T62" fmla="*/ 317 w 2130"/>
                  <a:gd name="T63" fmla="*/ 744 h 1293"/>
                  <a:gd name="T64" fmla="*/ 230 w 2130"/>
                  <a:gd name="T65" fmla="*/ 702 h 1293"/>
                  <a:gd name="T66" fmla="*/ 219 w 2130"/>
                  <a:gd name="T67" fmla="*/ 653 h 1293"/>
                  <a:gd name="T68" fmla="*/ 287 w 2130"/>
                  <a:gd name="T69" fmla="*/ 598 h 1293"/>
                  <a:gd name="T70" fmla="*/ 409 w 2130"/>
                  <a:gd name="T71" fmla="*/ 598 h 1293"/>
                  <a:gd name="T72" fmla="*/ 477 w 2130"/>
                  <a:gd name="T73" fmla="*/ 657 h 1293"/>
                  <a:gd name="T74" fmla="*/ 907 w 2130"/>
                  <a:gd name="T75" fmla="*/ 698 h 1293"/>
                  <a:gd name="T76" fmla="*/ 1306 w 2130"/>
                  <a:gd name="T77" fmla="*/ 497 h 1293"/>
                  <a:gd name="T78" fmla="*/ 885 w 2130"/>
                  <a:gd name="T79" fmla="*/ 512 h 1293"/>
                  <a:gd name="T80" fmla="*/ 733 w 2130"/>
                  <a:gd name="T81" fmla="*/ 543 h 1293"/>
                  <a:gd name="T82" fmla="*/ 616 w 2130"/>
                  <a:gd name="T83" fmla="*/ 543 h 1293"/>
                  <a:gd name="T84" fmla="*/ 547 w 2130"/>
                  <a:gd name="T85" fmla="*/ 485 h 1293"/>
                  <a:gd name="T86" fmla="*/ 320 w 2130"/>
                  <a:gd name="T87" fmla="*/ 390 h 1293"/>
                  <a:gd name="T88" fmla="*/ 577 w 2130"/>
                  <a:gd name="T89" fmla="*/ 421 h 1293"/>
                  <a:gd name="T90" fmla="*/ 676 w 2130"/>
                  <a:gd name="T91" fmla="*/ 393 h 1293"/>
                  <a:gd name="T92" fmla="*/ 817 w 2130"/>
                  <a:gd name="T93" fmla="*/ 287 h 1293"/>
                  <a:gd name="T94" fmla="*/ 821 w 2130"/>
                  <a:gd name="T95" fmla="*/ 223 h 1293"/>
                  <a:gd name="T96" fmla="*/ 908 w 2130"/>
                  <a:gd name="T97" fmla="*/ 180 h 1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30" h="1293">
                    <a:moveTo>
                      <a:pt x="1391" y="520"/>
                    </a:moveTo>
                    <a:lnTo>
                      <a:pt x="1046" y="729"/>
                    </a:lnTo>
                    <a:lnTo>
                      <a:pt x="1060" y="744"/>
                    </a:lnTo>
                    <a:lnTo>
                      <a:pt x="1067" y="758"/>
                    </a:lnTo>
                    <a:lnTo>
                      <a:pt x="1070" y="775"/>
                    </a:lnTo>
                    <a:lnTo>
                      <a:pt x="1067" y="793"/>
                    </a:lnTo>
                    <a:lnTo>
                      <a:pt x="1056" y="809"/>
                    </a:lnTo>
                    <a:lnTo>
                      <a:pt x="1041" y="824"/>
                    </a:lnTo>
                    <a:lnTo>
                      <a:pt x="1162" y="930"/>
                    </a:lnTo>
                    <a:lnTo>
                      <a:pt x="1185" y="929"/>
                    </a:lnTo>
                    <a:lnTo>
                      <a:pt x="1213" y="930"/>
                    </a:lnTo>
                    <a:lnTo>
                      <a:pt x="1238" y="936"/>
                    </a:lnTo>
                    <a:lnTo>
                      <a:pt x="1261" y="945"/>
                    </a:lnTo>
                    <a:lnTo>
                      <a:pt x="1590" y="790"/>
                    </a:lnTo>
                    <a:lnTo>
                      <a:pt x="1582" y="774"/>
                    </a:lnTo>
                    <a:lnTo>
                      <a:pt x="1579" y="758"/>
                    </a:lnTo>
                    <a:lnTo>
                      <a:pt x="1582" y="743"/>
                    </a:lnTo>
                    <a:lnTo>
                      <a:pt x="1589" y="728"/>
                    </a:lnTo>
                    <a:lnTo>
                      <a:pt x="1601" y="715"/>
                    </a:lnTo>
                    <a:lnTo>
                      <a:pt x="1616" y="704"/>
                    </a:lnTo>
                    <a:lnTo>
                      <a:pt x="1466" y="526"/>
                    </a:lnTo>
                    <a:lnTo>
                      <a:pt x="1457" y="527"/>
                    </a:lnTo>
                    <a:lnTo>
                      <a:pt x="1448" y="527"/>
                    </a:lnTo>
                    <a:lnTo>
                      <a:pt x="1419" y="525"/>
                    </a:lnTo>
                    <a:lnTo>
                      <a:pt x="1391" y="520"/>
                    </a:lnTo>
                    <a:close/>
                    <a:moveTo>
                      <a:pt x="1217" y="0"/>
                    </a:moveTo>
                    <a:lnTo>
                      <a:pt x="1280" y="38"/>
                    </a:lnTo>
                    <a:lnTo>
                      <a:pt x="1035" y="205"/>
                    </a:lnTo>
                    <a:lnTo>
                      <a:pt x="1050" y="215"/>
                    </a:lnTo>
                    <a:lnTo>
                      <a:pt x="1061" y="229"/>
                    </a:lnTo>
                    <a:lnTo>
                      <a:pt x="1068" y="242"/>
                    </a:lnTo>
                    <a:lnTo>
                      <a:pt x="1070" y="258"/>
                    </a:lnTo>
                    <a:lnTo>
                      <a:pt x="1067" y="276"/>
                    </a:lnTo>
                    <a:lnTo>
                      <a:pt x="1057" y="293"/>
                    </a:lnTo>
                    <a:lnTo>
                      <a:pt x="1041" y="307"/>
                    </a:lnTo>
                    <a:lnTo>
                      <a:pt x="1021" y="319"/>
                    </a:lnTo>
                    <a:lnTo>
                      <a:pt x="997" y="329"/>
                    </a:lnTo>
                    <a:lnTo>
                      <a:pt x="969" y="334"/>
                    </a:lnTo>
                    <a:lnTo>
                      <a:pt x="939" y="336"/>
                    </a:lnTo>
                    <a:lnTo>
                      <a:pt x="917" y="335"/>
                    </a:lnTo>
                    <a:lnTo>
                      <a:pt x="896" y="332"/>
                    </a:lnTo>
                    <a:lnTo>
                      <a:pt x="783" y="427"/>
                    </a:lnTo>
                    <a:lnTo>
                      <a:pt x="797" y="442"/>
                    </a:lnTo>
                    <a:lnTo>
                      <a:pt x="804" y="458"/>
                    </a:lnTo>
                    <a:lnTo>
                      <a:pt x="898" y="462"/>
                    </a:lnTo>
                    <a:lnTo>
                      <a:pt x="992" y="465"/>
                    </a:lnTo>
                    <a:lnTo>
                      <a:pt x="1099" y="462"/>
                    </a:lnTo>
                    <a:lnTo>
                      <a:pt x="1208" y="457"/>
                    </a:lnTo>
                    <a:lnTo>
                      <a:pt x="1317" y="448"/>
                    </a:lnTo>
                    <a:lnTo>
                      <a:pt x="1320" y="431"/>
                    </a:lnTo>
                    <a:lnTo>
                      <a:pt x="1329" y="415"/>
                    </a:lnTo>
                    <a:lnTo>
                      <a:pt x="1344" y="400"/>
                    </a:lnTo>
                    <a:lnTo>
                      <a:pt x="1363" y="388"/>
                    </a:lnTo>
                    <a:lnTo>
                      <a:pt x="1386" y="379"/>
                    </a:lnTo>
                    <a:lnTo>
                      <a:pt x="1413" y="373"/>
                    </a:lnTo>
                    <a:lnTo>
                      <a:pt x="1440" y="370"/>
                    </a:lnTo>
                    <a:lnTo>
                      <a:pt x="1503" y="171"/>
                    </a:lnTo>
                    <a:lnTo>
                      <a:pt x="1577" y="215"/>
                    </a:lnTo>
                    <a:lnTo>
                      <a:pt x="1524" y="385"/>
                    </a:lnTo>
                    <a:lnTo>
                      <a:pt x="1548" y="398"/>
                    </a:lnTo>
                    <a:lnTo>
                      <a:pt x="1566" y="415"/>
                    </a:lnTo>
                    <a:lnTo>
                      <a:pt x="1652" y="398"/>
                    </a:lnTo>
                    <a:lnTo>
                      <a:pt x="1735" y="380"/>
                    </a:lnTo>
                    <a:lnTo>
                      <a:pt x="1816" y="359"/>
                    </a:lnTo>
                    <a:lnTo>
                      <a:pt x="1879" y="397"/>
                    </a:lnTo>
                    <a:lnTo>
                      <a:pt x="1781" y="422"/>
                    </a:lnTo>
                    <a:lnTo>
                      <a:pt x="1680" y="444"/>
                    </a:lnTo>
                    <a:lnTo>
                      <a:pt x="1577" y="463"/>
                    </a:lnTo>
                    <a:lnTo>
                      <a:pt x="1570" y="478"/>
                    </a:lnTo>
                    <a:lnTo>
                      <a:pt x="1558" y="491"/>
                    </a:lnTo>
                    <a:lnTo>
                      <a:pt x="1543" y="503"/>
                    </a:lnTo>
                    <a:lnTo>
                      <a:pt x="1693" y="680"/>
                    </a:lnTo>
                    <a:lnTo>
                      <a:pt x="1702" y="680"/>
                    </a:lnTo>
                    <a:lnTo>
                      <a:pt x="1710" y="679"/>
                    </a:lnTo>
                    <a:lnTo>
                      <a:pt x="1739" y="681"/>
                    </a:lnTo>
                    <a:lnTo>
                      <a:pt x="1766" y="687"/>
                    </a:lnTo>
                    <a:lnTo>
                      <a:pt x="1790" y="695"/>
                    </a:lnTo>
                    <a:lnTo>
                      <a:pt x="1809" y="706"/>
                    </a:lnTo>
                    <a:lnTo>
                      <a:pt x="1825" y="721"/>
                    </a:lnTo>
                    <a:lnTo>
                      <a:pt x="1836" y="737"/>
                    </a:lnTo>
                    <a:lnTo>
                      <a:pt x="2130" y="752"/>
                    </a:lnTo>
                    <a:lnTo>
                      <a:pt x="2051" y="801"/>
                    </a:lnTo>
                    <a:lnTo>
                      <a:pt x="1832" y="789"/>
                    </a:lnTo>
                    <a:lnTo>
                      <a:pt x="1816" y="804"/>
                    </a:lnTo>
                    <a:lnTo>
                      <a:pt x="1796" y="818"/>
                    </a:lnTo>
                    <a:lnTo>
                      <a:pt x="1770" y="828"/>
                    </a:lnTo>
                    <a:lnTo>
                      <a:pt x="1743" y="835"/>
                    </a:lnTo>
                    <a:lnTo>
                      <a:pt x="1710" y="837"/>
                    </a:lnTo>
                    <a:lnTo>
                      <a:pt x="1679" y="835"/>
                    </a:lnTo>
                    <a:lnTo>
                      <a:pt x="1650" y="827"/>
                    </a:lnTo>
                    <a:lnTo>
                      <a:pt x="1311" y="987"/>
                    </a:lnTo>
                    <a:lnTo>
                      <a:pt x="1315" y="997"/>
                    </a:lnTo>
                    <a:lnTo>
                      <a:pt x="1316" y="1007"/>
                    </a:lnTo>
                    <a:lnTo>
                      <a:pt x="1313" y="1026"/>
                    </a:lnTo>
                    <a:lnTo>
                      <a:pt x="1303" y="1042"/>
                    </a:lnTo>
                    <a:lnTo>
                      <a:pt x="1288" y="1057"/>
                    </a:lnTo>
                    <a:lnTo>
                      <a:pt x="1268" y="1069"/>
                    </a:lnTo>
                    <a:lnTo>
                      <a:pt x="1243" y="1079"/>
                    </a:lnTo>
                    <a:lnTo>
                      <a:pt x="1216" y="1085"/>
                    </a:lnTo>
                    <a:lnTo>
                      <a:pt x="1185" y="1087"/>
                    </a:lnTo>
                    <a:lnTo>
                      <a:pt x="1165" y="1086"/>
                    </a:lnTo>
                    <a:lnTo>
                      <a:pt x="953" y="1293"/>
                    </a:lnTo>
                    <a:lnTo>
                      <a:pt x="890" y="1255"/>
                    </a:lnTo>
                    <a:lnTo>
                      <a:pt x="1089" y="1061"/>
                    </a:lnTo>
                    <a:lnTo>
                      <a:pt x="1074" y="1050"/>
                    </a:lnTo>
                    <a:lnTo>
                      <a:pt x="1063" y="1036"/>
                    </a:lnTo>
                    <a:lnTo>
                      <a:pt x="1056" y="1023"/>
                    </a:lnTo>
                    <a:lnTo>
                      <a:pt x="1054" y="1007"/>
                    </a:lnTo>
                    <a:lnTo>
                      <a:pt x="1056" y="993"/>
                    </a:lnTo>
                    <a:lnTo>
                      <a:pt x="1063" y="980"/>
                    </a:lnTo>
                    <a:lnTo>
                      <a:pt x="1073" y="966"/>
                    </a:lnTo>
                    <a:lnTo>
                      <a:pt x="1087" y="955"/>
                    </a:lnTo>
                    <a:lnTo>
                      <a:pt x="968" y="851"/>
                    </a:lnTo>
                    <a:lnTo>
                      <a:pt x="939" y="854"/>
                    </a:lnTo>
                    <a:lnTo>
                      <a:pt x="913" y="853"/>
                    </a:lnTo>
                    <a:lnTo>
                      <a:pt x="889" y="848"/>
                    </a:lnTo>
                    <a:lnTo>
                      <a:pt x="554" y="1052"/>
                    </a:lnTo>
                    <a:lnTo>
                      <a:pt x="494" y="1016"/>
                    </a:lnTo>
                    <a:lnTo>
                      <a:pt x="825" y="814"/>
                    </a:lnTo>
                    <a:lnTo>
                      <a:pt x="813" y="796"/>
                    </a:lnTo>
                    <a:lnTo>
                      <a:pt x="808" y="778"/>
                    </a:lnTo>
                    <a:lnTo>
                      <a:pt x="460" y="708"/>
                    </a:lnTo>
                    <a:lnTo>
                      <a:pt x="439" y="723"/>
                    </a:lnTo>
                    <a:lnTo>
                      <a:pt x="413" y="735"/>
                    </a:lnTo>
                    <a:lnTo>
                      <a:pt x="382" y="744"/>
                    </a:lnTo>
                    <a:lnTo>
                      <a:pt x="347" y="746"/>
                    </a:lnTo>
                    <a:lnTo>
                      <a:pt x="333" y="745"/>
                    </a:lnTo>
                    <a:lnTo>
                      <a:pt x="317" y="744"/>
                    </a:lnTo>
                    <a:lnTo>
                      <a:pt x="210" y="845"/>
                    </a:lnTo>
                    <a:lnTo>
                      <a:pt x="148" y="808"/>
                    </a:lnTo>
                    <a:lnTo>
                      <a:pt x="245" y="716"/>
                    </a:lnTo>
                    <a:lnTo>
                      <a:pt x="230" y="702"/>
                    </a:lnTo>
                    <a:lnTo>
                      <a:pt x="220" y="685"/>
                    </a:lnTo>
                    <a:lnTo>
                      <a:pt x="217" y="668"/>
                    </a:lnTo>
                    <a:lnTo>
                      <a:pt x="217" y="660"/>
                    </a:lnTo>
                    <a:lnTo>
                      <a:pt x="219" y="653"/>
                    </a:lnTo>
                    <a:lnTo>
                      <a:pt x="0" y="582"/>
                    </a:lnTo>
                    <a:lnTo>
                      <a:pt x="63" y="543"/>
                    </a:lnTo>
                    <a:lnTo>
                      <a:pt x="262" y="608"/>
                    </a:lnTo>
                    <a:lnTo>
                      <a:pt x="287" y="598"/>
                    </a:lnTo>
                    <a:lnTo>
                      <a:pt x="316" y="590"/>
                    </a:lnTo>
                    <a:lnTo>
                      <a:pt x="347" y="588"/>
                    </a:lnTo>
                    <a:lnTo>
                      <a:pt x="380" y="590"/>
                    </a:lnTo>
                    <a:lnTo>
                      <a:pt x="409" y="598"/>
                    </a:lnTo>
                    <a:lnTo>
                      <a:pt x="434" y="608"/>
                    </a:lnTo>
                    <a:lnTo>
                      <a:pt x="455" y="622"/>
                    </a:lnTo>
                    <a:lnTo>
                      <a:pt x="470" y="639"/>
                    </a:lnTo>
                    <a:lnTo>
                      <a:pt x="477" y="657"/>
                    </a:lnTo>
                    <a:lnTo>
                      <a:pt x="833" y="728"/>
                    </a:lnTo>
                    <a:lnTo>
                      <a:pt x="854" y="715"/>
                    </a:lnTo>
                    <a:lnTo>
                      <a:pt x="879" y="705"/>
                    </a:lnTo>
                    <a:lnTo>
                      <a:pt x="907" y="698"/>
                    </a:lnTo>
                    <a:lnTo>
                      <a:pt x="939" y="695"/>
                    </a:lnTo>
                    <a:lnTo>
                      <a:pt x="958" y="697"/>
                    </a:lnTo>
                    <a:lnTo>
                      <a:pt x="975" y="699"/>
                    </a:lnTo>
                    <a:lnTo>
                      <a:pt x="1306" y="497"/>
                    </a:lnTo>
                    <a:lnTo>
                      <a:pt x="1196" y="506"/>
                    </a:lnTo>
                    <a:lnTo>
                      <a:pt x="1087" y="510"/>
                    </a:lnTo>
                    <a:lnTo>
                      <a:pt x="977" y="513"/>
                    </a:lnTo>
                    <a:lnTo>
                      <a:pt x="885" y="512"/>
                    </a:lnTo>
                    <a:lnTo>
                      <a:pt x="794" y="507"/>
                    </a:lnTo>
                    <a:lnTo>
                      <a:pt x="778" y="523"/>
                    </a:lnTo>
                    <a:lnTo>
                      <a:pt x="757" y="535"/>
                    </a:lnTo>
                    <a:lnTo>
                      <a:pt x="733" y="543"/>
                    </a:lnTo>
                    <a:lnTo>
                      <a:pt x="706" y="549"/>
                    </a:lnTo>
                    <a:lnTo>
                      <a:pt x="676" y="552"/>
                    </a:lnTo>
                    <a:lnTo>
                      <a:pt x="645" y="549"/>
                    </a:lnTo>
                    <a:lnTo>
                      <a:pt x="616" y="543"/>
                    </a:lnTo>
                    <a:lnTo>
                      <a:pt x="590" y="532"/>
                    </a:lnTo>
                    <a:lnTo>
                      <a:pt x="571" y="519"/>
                    </a:lnTo>
                    <a:lnTo>
                      <a:pt x="555" y="503"/>
                    </a:lnTo>
                    <a:lnTo>
                      <a:pt x="547" y="485"/>
                    </a:lnTo>
                    <a:lnTo>
                      <a:pt x="445" y="471"/>
                    </a:lnTo>
                    <a:lnTo>
                      <a:pt x="346" y="452"/>
                    </a:lnTo>
                    <a:lnTo>
                      <a:pt x="249" y="432"/>
                    </a:lnTo>
                    <a:lnTo>
                      <a:pt x="320" y="390"/>
                    </a:lnTo>
                    <a:lnTo>
                      <a:pt x="398" y="407"/>
                    </a:lnTo>
                    <a:lnTo>
                      <a:pt x="479" y="422"/>
                    </a:lnTo>
                    <a:lnTo>
                      <a:pt x="561" y="434"/>
                    </a:lnTo>
                    <a:lnTo>
                      <a:pt x="577" y="421"/>
                    </a:lnTo>
                    <a:lnTo>
                      <a:pt x="598" y="410"/>
                    </a:lnTo>
                    <a:lnTo>
                      <a:pt x="621" y="400"/>
                    </a:lnTo>
                    <a:lnTo>
                      <a:pt x="647" y="396"/>
                    </a:lnTo>
                    <a:lnTo>
                      <a:pt x="676" y="393"/>
                    </a:lnTo>
                    <a:lnTo>
                      <a:pt x="694" y="394"/>
                    </a:lnTo>
                    <a:lnTo>
                      <a:pt x="713" y="397"/>
                    </a:lnTo>
                    <a:lnTo>
                      <a:pt x="829" y="300"/>
                    </a:lnTo>
                    <a:lnTo>
                      <a:pt x="817" y="287"/>
                    </a:lnTo>
                    <a:lnTo>
                      <a:pt x="810" y="272"/>
                    </a:lnTo>
                    <a:lnTo>
                      <a:pt x="807" y="258"/>
                    </a:lnTo>
                    <a:lnTo>
                      <a:pt x="810" y="240"/>
                    </a:lnTo>
                    <a:lnTo>
                      <a:pt x="821" y="223"/>
                    </a:lnTo>
                    <a:lnTo>
                      <a:pt x="836" y="208"/>
                    </a:lnTo>
                    <a:lnTo>
                      <a:pt x="856" y="196"/>
                    </a:lnTo>
                    <a:lnTo>
                      <a:pt x="881" y="186"/>
                    </a:lnTo>
                    <a:lnTo>
                      <a:pt x="908" y="180"/>
                    </a:lnTo>
                    <a:lnTo>
                      <a:pt x="939" y="179"/>
                    </a:lnTo>
                    <a:lnTo>
                      <a:pt x="959" y="180"/>
                    </a:lnTo>
                    <a:lnTo>
                      <a:pt x="1217" y="0"/>
                    </a:lnTo>
                    <a:close/>
                  </a:path>
                </a:pathLst>
              </a:custGeom>
              <a:solidFill>
                <a:srgbClr val="D0750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dirty="0"/>
              </a:p>
            </p:txBody>
          </p:sp>
        </p:grpSp>
      </p:grpSp>
      <p:cxnSp>
        <p:nvCxnSpPr>
          <p:cNvPr id="387" name="Straight Connector 386"/>
          <p:cNvCxnSpPr/>
          <p:nvPr/>
        </p:nvCxnSpPr>
        <p:spPr bwMode="auto">
          <a:xfrm rot="16200000" flipH="1">
            <a:off x="2882943" y="3257504"/>
            <a:ext cx="1160312" cy="7837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27" name="TextBox 426"/>
          <p:cNvSpPr txBox="1"/>
          <p:nvPr/>
        </p:nvSpPr>
        <p:spPr>
          <a:xfrm>
            <a:off x="7864759" y="2478943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Plataforma CCRP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428" name="Straight Connector 427"/>
          <p:cNvCxnSpPr/>
          <p:nvPr/>
        </p:nvCxnSpPr>
        <p:spPr bwMode="auto">
          <a:xfrm flipV="1">
            <a:off x="7096034" y="2663825"/>
            <a:ext cx="771616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9" name="Straight Connector 428"/>
          <p:cNvCxnSpPr/>
          <p:nvPr/>
        </p:nvCxnSpPr>
        <p:spPr bwMode="auto">
          <a:xfrm rot="16200000" flipH="1">
            <a:off x="5491141" y="2968012"/>
            <a:ext cx="672341" cy="4772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473" name="Group 472"/>
          <p:cNvGrpSpPr/>
          <p:nvPr/>
        </p:nvGrpSpPr>
        <p:grpSpPr>
          <a:xfrm>
            <a:off x="7910291" y="3961502"/>
            <a:ext cx="530247" cy="382145"/>
            <a:chOff x="6180565" y="4243428"/>
            <a:chExt cx="731225" cy="450692"/>
          </a:xfrm>
        </p:grpSpPr>
        <p:sp>
          <p:nvSpPr>
            <p:cNvPr id="459" name="Freeform 458"/>
            <p:cNvSpPr>
              <a:spLocks noEditPoints="1"/>
            </p:cNvSpPr>
            <p:nvPr/>
          </p:nvSpPr>
          <p:spPr bwMode="auto">
            <a:xfrm>
              <a:off x="6602131" y="4283285"/>
              <a:ext cx="309659" cy="410835"/>
            </a:xfrm>
            <a:custGeom>
              <a:avLst/>
              <a:gdLst>
                <a:gd name="T0" fmla="*/ 119 w 1011"/>
                <a:gd name="T1" fmla="*/ 853 h 1339"/>
                <a:gd name="T2" fmla="*/ 119 w 1011"/>
                <a:gd name="T3" fmla="*/ 1206 h 1339"/>
                <a:gd name="T4" fmla="*/ 299 w 1011"/>
                <a:gd name="T5" fmla="*/ 1206 h 1339"/>
                <a:gd name="T6" fmla="*/ 299 w 1011"/>
                <a:gd name="T7" fmla="*/ 853 h 1339"/>
                <a:gd name="T8" fmla="*/ 119 w 1011"/>
                <a:gd name="T9" fmla="*/ 853 h 1339"/>
                <a:gd name="T10" fmla="*/ 704 w 1011"/>
                <a:gd name="T11" fmla="*/ 765 h 1339"/>
                <a:gd name="T12" fmla="*/ 704 w 1011"/>
                <a:gd name="T13" fmla="*/ 1206 h 1339"/>
                <a:gd name="T14" fmla="*/ 885 w 1011"/>
                <a:gd name="T15" fmla="*/ 1206 h 1339"/>
                <a:gd name="T16" fmla="*/ 885 w 1011"/>
                <a:gd name="T17" fmla="*/ 765 h 1339"/>
                <a:gd name="T18" fmla="*/ 704 w 1011"/>
                <a:gd name="T19" fmla="*/ 765 h 1339"/>
                <a:gd name="T20" fmla="*/ 408 w 1011"/>
                <a:gd name="T21" fmla="*/ 599 h 1339"/>
                <a:gd name="T22" fmla="*/ 408 w 1011"/>
                <a:gd name="T23" fmla="*/ 1206 h 1339"/>
                <a:gd name="T24" fmla="*/ 589 w 1011"/>
                <a:gd name="T25" fmla="*/ 1206 h 1339"/>
                <a:gd name="T26" fmla="*/ 589 w 1011"/>
                <a:gd name="T27" fmla="*/ 599 h 1339"/>
                <a:gd name="T28" fmla="*/ 408 w 1011"/>
                <a:gd name="T29" fmla="*/ 599 h 1339"/>
                <a:gd name="T30" fmla="*/ 627 w 1011"/>
                <a:gd name="T31" fmla="*/ 0 h 1339"/>
                <a:gd name="T32" fmla="*/ 628 w 1011"/>
                <a:gd name="T33" fmla="*/ 0 h 1339"/>
                <a:gd name="T34" fmla="*/ 1011 w 1011"/>
                <a:gd name="T35" fmla="*/ 384 h 1339"/>
                <a:gd name="T36" fmla="*/ 1011 w 1011"/>
                <a:gd name="T37" fmla="*/ 384 h 1339"/>
                <a:gd name="T38" fmla="*/ 627 w 1011"/>
                <a:gd name="T39" fmla="*/ 384 h 1339"/>
                <a:gd name="T40" fmla="*/ 627 w 1011"/>
                <a:gd name="T41" fmla="*/ 0 h 1339"/>
                <a:gd name="T42" fmla="*/ 0 w 1011"/>
                <a:gd name="T43" fmla="*/ 0 h 1339"/>
                <a:gd name="T44" fmla="*/ 519 w 1011"/>
                <a:gd name="T45" fmla="*/ 0 h 1339"/>
                <a:gd name="T46" fmla="*/ 519 w 1011"/>
                <a:gd name="T47" fmla="*/ 492 h 1339"/>
                <a:gd name="T48" fmla="*/ 1011 w 1011"/>
                <a:gd name="T49" fmla="*/ 492 h 1339"/>
                <a:gd name="T50" fmla="*/ 1011 w 1011"/>
                <a:gd name="T51" fmla="*/ 1339 h 1339"/>
                <a:gd name="T52" fmla="*/ 0 w 1011"/>
                <a:gd name="T53" fmla="*/ 1339 h 1339"/>
                <a:gd name="T54" fmla="*/ 0 w 1011"/>
                <a:gd name="T55" fmla="*/ 649 h 1339"/>
                <a:gd name="T56" fmla="*/ 2 w 1011"/>
                <a:gd name="T57" fmla="*/ 649 h 1339"/>
                <a:gd name="T58" fmla="*/ 43 w 1011"/>
                <a:gd name="T59" fmla="*/ 645 h 1339"/>
                <a:gd name="T60" fmla="*/ 81 w 1011"/>
                <a:gd name="T61" fmla="*/ 634 h 1339"/>
                <a:gd name="T62" fmla="*/ 117 w 1011"/>
                <a:gd name="T63" fmla="*/ 619 h 1339"/>
                <a:gd name="T64" fmla="*/ 148 w 1011"/>
                <a:gd name="T65" fmla="*/ 596 h 1339"/>
                <a:gd name="T66" fmla="*/ 175 w 1011"/>
                <a:gd name="T67" fmla="*/ 569 h 1339"/>
                <a:gd name="T68" fmla="*/ 198 w 1011"/>
                <a:gd name="T69" fmla="*/ 538 h 1339"/>
                <a:gd name="T70" fmla="*/ 213 w 1011"/>
                <a:gd name="T71" fmla="*/ 501 h 1339"/>
                <a:gd name="T72" fmla="*/ 224 w 1011"/>
                <a:gd name="T73" fmla="*/ 464 h 1339"/>
                <a:gd name="T74" fmla="*/ 228 w 1011"/>
                <a:gd name="T75" fmla="*/ 423 h 1339"/>
                <a:gd name="T76" fmla="*/ 224 w 1011"/>
                <a:gd name="T77" fmla="*/ 383 h 1339"/>
                <a:gd name="T78" fmla="*/ 213 w 1011"/>
                <a:gd name="T79" fmla="*/ 344 h 1339"/>
                <a:gd name="T80" fmla="*/ 198 w 1011"/>
                <a:gd name="T81" fmla="*/ 309 h 1339"/>
                <a:gd name="T82" fmla="*/ 175 w 1011"/>
                <a:gd name="T83" fmla="*/ 278 h 1339"/>
                <a:gd name="T84" fmla="*/ 148 w 1011"/>
                <a:gd name="T85" fmla="*/ 251 h 1339"/>
                <a:gd name="T86" fmla="*/ 117 w 1011"/>
                <a:gd name="T87" fmla="*/ 228 h 1339"/>
                <a:gd name="T88" fmla="*/ 81 w 1011"/>
                <a:gd name="T89" fmla="*/ 211 h 1339"/>
                <a:gd name="T90" fmla="*/ 43 w 1011"/>
                <a:gd name="T91" fmla="*/ 201 h 1339"/>
                <a:gd name="T92" fmla="*/ 2 w 1011"/>
                <a:gd name="T93" fmla="*/ 198 h 1339"/>
                <a:gd name="T94" fmla="*/ 0 w 1011"/>
                <a:gd name="T95" fmla="*/ 198 h 1339"/>
                <a:gd name="T96" fmla="*/ 0 w 1011"/>
                <a:gd name="T97" fmla="*/ 0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11" h="1339">
                  <a:moveTo>
                    <a:pt x="119" y="853"/>
                  </a:moveTo>
                  <a:lnTo>
                    <a:pt x="119" y="1206"/>
                  </a:lnTo>
                  <a:lnTo>
                    <a:pt x="299" y="1206"/>
                  </a:lnTo>
                  <a:lnTo>
                    <a:pt x="299" y="853"/>
                  </a:lnTo>
                  <a:lnTo>
                    <a:pt x="119" y="853"/>
                  </a:lnTo>
                  <a:close/>
                  <a:moveTo>
                    <a:pt x="704" y="765"/>
                  </a:moveTo>
                  <a:lnTo>
                    <a:pt x="704" y="1206"/>
                  </a:lnTo>
                  <a:lnTo>
                    <a:pt x="885" y="1206"/>
                  </a:lnTo>
                  <a:lnTo>
                    <a:pt x="885" y="765"/>
                  </a:lnTo>
                  <a:lnTo>
                    <a:pt x="704" y="765"/>
                  </a:lnTo>
                  <a:close/>
                  <a:moveTo>
                    <a:pt x="408" y="599"/>
                  </a:moveTo>
                  <a:lnTo>
                    <a:pt x="408" y="1206"/>
                  </a:lnTo>
                  <a:lnTo>
                    <a:pt x="589" y="1206"/>
                  </a:lnTo>
                  <a:lnTo>
                    <a:pt x="589" y="599"/>
                  </a:lnTo>
                  <a:lnTo>
                    <a:pt x="408" y="599"/>
                  </a:lnTo>
                  <a:close/>
                  <a:moveTo>
                    <a:pt x="627" y="0"/>
                  </a:moveTo>
                  <a:lnTo>
                    <a:pt x="628" y="0"/>
                  </a:lnTo>
                  <a:lnTo>
                    <a:pt x="1011" y="384"/>
                  </a:lnTo>
                  <a:lnTo>
                    <a:pt x="1011" y="384"/>
                  </a:lnTo>
                  <a:lnTo>
                    <a:pt x="627" y="384"/>
                  </a:lnTo>
                  <a:lnTo>
                    <a:pt x="627" y="0"/>
                  </a:lnTo>
                  <a:close/>
                  <a:moveTo>
                    <a:pt x="0" y="0"/>
                  </a:moveTo>
                  <a:lnTo>
                    <a:pt x="519" y="0"/>
                  </a:lnTo>
                  <a:lnTo>
                    <a:pt x="519" y="492"/>
                  </a:lnTo>
                  <a:lnTo>
                    <a:pt x="1011" y="492"/>
                  </a:lnTo>
                  <a:lnTo>
                    <a:pt x="1011" y="1339"/>
                  </a:lnTo>
                  <a:lnTo>
                    <a:pt x="0" y="1339"/>
                  </a:lnTo>
                  <a:lnTo>
                    <a:pt x="0" y="649"/>
                  </a:lnTo>
                  <a:lnTo>
                    <a:pt x="2" y="649"/>
                  </a:lnTo>
                  <a:lnTo>
                    <a:pt x="43" y="645"/>
                  </a:lnTo>
                  <a:lnTo>
                    <a:pt x="81" y="634"/>
                  </a:lnTo>
                  <a:lnTo>
                    <a:pt x="117" y="619"/>
                  </a:lnTo>
                  <a:lnTo>
                    <a:pt x="148" y="596"/>
                  </a:lnTo>
                  <a:lnTo>
                    <a:pt x="175" y="569"/>
                  </a:lnTo>
                  <a:lnTo>
                    <a:pt x="198" y="538"/>
                  </a:lnTo>
                  <a:lnTo>
                    <a:pt x="213" y="501"/>
                  </a:lnTo>
                  <a:lnTo>
                    <a:pt x="224" y="464"/>
                  </a:lnTo>
                  <a:lnTo>
                    <a:pt x="228" y="423"/>
                  </a:lnTo>
                  <a:lnTo>
                    <a:pt x="224" y="383"/>
                  </a:lnTo>
                  <a:lnTo>
                    <a:pt x="213" y="344"/>
                  </a:lnTo>
                  <a:lnTo>
                    <a:pt x="198" y="309"/>
                  </a:lnTo>
                  <a:lnTo>
                    <a:pt x="175" y="278"/>
                  </a:lnTo>
                  <a:lnTo>
                    <a:pt x="148" y="251"/>
                  </a:lnTo>
                  <a:lnTo>
                    <a:pt x="117" y="228"/>
                  </a:lnTo>
                  <a:lnTo>
                    <a:pt x="81" y="211"/>
                  </a:lnTo>
                  <a:lnTo>
                    <a:pt x="43" y="201"/>
                  </a:lnTo>
                  <a:lnTo>
                    <a:pt x="2" y="198"/>
                  </a:ln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60" name="Freeform 459"/>
            <p:cNvSpPr>
              <a:spLocks noEditPoints="1"/>
            </p:cNvSpPr>
            <p:nvPr/>
          </p:nvSpPr>
          <p:spPr bwMode="auto">
            <a:xfrm>
              <a:off x="6180565" y="4243428"/>
              <a:ext cx="461423" cy="311192"/>
            </a:xfrm>
            <a:custGeom>
              <a:avLst/>
              <a:gdLst>
                <a:gd name="T0" fmla="*/ 692 w 1505"/>
                <a:gd name="T1" fmla="*/ 540 h 1013"/>
                <a:gd name="T2" fmla="*/ 656 w 1505"/>
                <a:gd name="T3" fmla="*/ 588 h 1013"/>
                <a:gd name="T4" fmla="*/ 526 w 1505"/>
                <a:gd name="T5" fmla="*/ 598 h 1013"/>
                <a:gd name="T6" fmla="*/ 465 w 1505"/>
                <a:gd name="T7" fmla="*/ 571 h 1013"/>
                <a:gd name="T8" fmla="*/ 251 w 1505"/>
                <a:gd name="T9" fmla="*/ 682 h 1013"/>
                <a:gd name="T10" fmla="*/ 736 w 1505"/>
                <a:gd name="T11" fmla="*/ 793 h 1013"/>
                <a:gd name="T12" fmla="*/ 797 w 1505"/>
                <a:gd name="T13" fmla="*/ 764 h 1013"/>
                <a:gd name="T14" fmla="*/ 923 w 1505"/>
                <a:gd name="T15" fmla="*/ 773 h 1013"/>
                <a:gd name="T16" fmla="*/ 1259 w 1505"/>
                <a:gd name="T17" fmla="*/ 596 h 1013"/>
                <a:gd name="T18" fmla="*/ 696 w 1505"/>
                <a:gd name="T19" fmla="*/ 517 h 1013"/>
                <a:gd name="T20" fmla="*/ 977 w 1505"/>
                <a:gd name="T21" fmla="*/ 249 h 1013"/>
                <a:gd name="T22" fmla="*/ 853 w 1505"/>
                <a:gd name="T23" fmla="*/ 241 h 1013"/>
                <a:gd name="T24" fmla="*/ 696 w 1505"/>
                <a:gd name="T25" fmla="*/ 429 h 1013"/>
                <a:gd name="T26" fmla="*/ 1264 w 1505"/>
                <a:gd name="T27" fmla="*/ 499 h 1013"/>
                <a:gd name="T28" fmla="*/ 888 w 1505"/>
                <a:gd name="T29" fmla="*/ 0 h 1013"/>
                <a:gd name="T30" fmla="*/ 1017 w 1505"/>
                <a:gd name="T31" fmla="*/ 11 h 1013"/>
                <a:gd name="T32" fmla="*/ 1055 w 1505"/>
                <a:gd name="T33" fmla="*/ 59 h 1013"/>
                <a:gd name="T34" fmla="*/ 1057 w 1505"/>
                <a:gd name="T35" fmla="*/ 182 h 1013"/>
                <a:gd name="T36" fmla="*/ 1338 w 1505"/>
                <a:gd name="T37" fmla="*/ 434 h 1013"/>
                <a:gd name="T38" fmla="*/ 1407 w 1505"/>
                <a:gd name="T39" fmla="*/ 432 h 1013"/>
                <a:gd name="T40" fmla="*/ 1477 w 1505"/>
                <a:gd name="T41" fmla="*/ 475 h 1013"/>
                <a:gd name="T42" fmla="*/ 1505 w 1505"/>
                <a:gd name="T43" fmla="*/ 554 h 1013"/>
                <a:gd name="T44" fmla="*/ 1477 w 1505"/>
                <a:gd name="T45" fmla="*/ 633 h 1013"/>
                <a:gd name="T46" fmla="*/ 1407 w 1505"/>
                <a:gd name="T47" fmla="*/ 677 h 1013"/>
                <a:gd name="T48" fmla="*/ 1332 w 1505"/>
                <a:gd name="T49" fmla="*/ 671 h 1013"/>
                <a:gd name="T50" fmla="*/ 967 w 1505"/>
                <a:gd name="T51" fmla="*/ 855 h 1013"/>
                <a:gd name="T52" fmla="*/ 956 w 1505"/>
                <a:gd name="T53" fmla="*/ 973 h 1013"/>
                <a:gd name="T54" fmla="*/ 909 w 1505"/>
                <a:gd name="T55" fmla="*/ 1011 h 1013"/>
                <a:gd name="T56" fmla="*/ 777 w 1505"/>
                <a:gd name="T57" fmla="*/ 1011 h 1013"/>
                <a:gd name="T58" fmla="*/ 728 w 1505"/>
                <a:gd name="T59" fmla="*/ 973 h 1013"/>
                <a:gd name="T60" fmla="*/ 717 w 1505"/>
                <a:gd name="T61" fmla="*/ 896 h 1013"/>
                <a:gd name="T62" fmla="*/ 223 w 1505"/>
                <a:gd name="T63" fmla="*/ 773 h 1013"/>
                <a:gd name="T64" fmla="*/ 170 w 1505"/>
                <a:gd name="T65" fmla="*/ 793 h 1013"/>
                <a:gd name="T66" fmla="*/ 40 w 1505"/>
                <a:gd name="T67" fmla="*/ 782 h 1013"/>
                <a:gd name="T68" fmla="*/ 4 w 1505"/>
                <a:gd name="T69" fmla="*/ 734 h 1013"/>
                <a:gd name="T70" fmla="*/ 4 w 1505"/>
                <a:gd name="T71" fmla="*/ 602 h 1013"/>
                <a:gd name="T72" fmla="*/ 40 w 1505"/>
                <a:gd name="T73" fmla="*/ 555 h 1013"/>
                <a:gd name="T74" fmla="*/ 170 w 1505"/>
                <a:gd name="T75" fmla="*/ 544 h 1013"/>
                <a:gd name="T76" fmla="*/ 224 w 1505"/>
                <a:gd name="T77" fmla="*/ 565 h 1013"/>
                <a:gd name="T78" fmla="*/ 445 w 1505"/>
                <a:gd name="T79" fmla="*/ 490 h 1013"/>
                <a:gd name="T80" fmla="*/ 456 w 1505"/>
                <a:gd name="T81" fmla="*/ 389 h 1013"/>
                <a:gd name="T82" fmla="*/ 505 w 1505"/>
                <a:gd name="T83" fmla="*/ 352 h 1013"/>
                <a:gd name="T84" fmla="*/ 630 w 1505"/>
                <a:gd name="T85" fmla="*/ 351 h 1013"/>
                <a:gd name="T86" fmla="*/ 809 w 1505"/>
                <a:gd name="T87" fmla="*/ 184 h 1013"/>
                <a:gd name="T88" fmla="*/ 811 w 1505"/>
                <a:gd name="T89" fmla="*/ 59 h 1013"/>
                <a:gd name="T90" fmla="*/ 848 w 1505"/>
                <a:gd name="T91" fmla="*/ 11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5" h="1013">
                  <a:moveTo>
                    <a:pt x="696" y="517"/>
                  </a:moveTo>
                  <a:lnTo>
                    <a:pt x="696" y="519"/>
                  </a:lnTo>
                  <a:lnTo>
                    <a:pt x="692" y="540"/>
                  </a:lnTo>
                  <a:lnTo>
                    <a:pt x="685" y="559"/>
                  </a:lnTo>
                  <a:lnTo>
                    <a:pt x="672" y="575"/>
                  </a:lnTo>
                  <a:lnTo>
                    <a:pt x="656" y="588"/>
                  </a:lnTo>
                  <a:lnTo>
                    <a:pt x="636" y="596"/>
                  </a:lnTo>
                  <a:lnTo>
                    <a:pt x="615" y="598"/>
                  </a:lnTo>
                  <a:lnTo>
                    <a:pt x="526" y="598"/>
                  </a:lnTo>
                  <a:lnTo>
                    <a:pt x="503" y="596"/>
                  </a:lnTo>
                  <a:lnTo>
                    <a:pt x="482" y="586"/>
                  </a:lnTo>
                  <a:lnTo>
                    <a:pt x="465" y="571"/>
                  </a:lnTo>
                  <a:lnTo>
                    <a:pt x="453" y="551"/>
                  </a:lnTo>
                  <a:lnTo>
                    <a:pt x="251" y="660"/>
                  </a:lnTo>
                  <a:lnTo>
                    <a:pt x="251" y="682"/>
                  </a:lnTo>
                  <a:lnTo>
                    <a:pt x="717" y="835"/>
                  </a:lnTo>
                  <a:lnTo>
                    <a:pt x="724" y="812"/>
                  </a:lnTo>
                  <a:lnTo>
                    <a:pt x="736" y="793"/>
                  </a:lnTo>
                  <a:lnTo>
                    <a:pt x="754" y="777"/>
                  </a:lnTo>
                  <a:lnTo>
                    <a:pt x="774" y="768"/>
                  </a:lnTo>
                  <a:lnTo>
                    <a:pt x="797" y="764"/>
                  </a:lnTo>
                  <a:lnTo>
                    <a:pt x="887" y="764"/>
                  </a:lnTo>
                  <a:lnTo>
                    <a:pt x="905" y="765"/>
                  </a:lnTo>
                  <a:lnTo>
                    <a:pt x="923" y="773"/>
                  </a:lnTo>
                  <a:lnTo>
                    <a:pt x="938" y="782"/>
                  </a:lnTo>
                  <a:lnTo>
                    <a:pt x="951" y="796"/>
                  </a:lnTo>
                  <a:lnTo>
                    <a:pt x="1259" y="596"/>
                  </a:lnTo>
                  <a:lnTo>
                    <a:pt x="1257" y="588"/>
                  </a:lnTo>
                  <a:lnTo>
                    <a:pt x="1254" y="578"/>
                  </a:lnTo>
                  <a:lnTo>
                    <a:pt x="696" y="517"/>
                  </a:lnTo>
                  <a:close/>
                  <a:moveTo>
                    <a:pt x="1016" y="239"/>
                  </a:moveTo>
                  <a:lnTo>
                    <a:pt x="997" y="247"/>
                  </a:lnTo>
                  <a:lnTo>
                    <a:pt x="977" y="249"/>
                  </a:lnTo>
                  <a:lnTo>
                    <a:pt x="888" y="249"/>
                  </a:lnTo>
                  <a:lnTo>
                    <a:pt x="870" y="248"/>
                  </a:lnTo>
                  <a:lnTo>
                    <a:pt x="853" y="241"/>
                  </a:lnTo>
                  <a:lnTo>
                    <a:pt x="688" y="397"/>
                  </a:lnTo>
                  <a:lnTo>
                    <a:pt x="693" y="413"/>
                  </a:lnTo>
                  <a:lnTo>
                    <a:pt x="696" y="429"/>
                  </a:lnTo>
                  <a:lnTo>
                    <a:pt x="696" y="458"/>
                  </a:lnTo>
                  <a:lnTo>
                    <a:pt x="1257" y="520"/>
                  </a:lnTo>
                  <a:lnTo>
                    <a:pt x="1264" y="499"/>
                  </a:lnTo>
                  <a:lnTo>
                    <a:pt x="1276" y="481"/>
                  </a:lnTo>
                  <a:lnTo>
                    <a:pt x="1016" y="239"/>
                  </a:lnTo>
                  <a:close/>
                  <a:moveTo>
                    <a:pt x="888" y="0"/>
                  </a:moveTo>
                  <a:lnTo>
                    <a:pt x="977" y="0"/>
                  </a:lnTo>
                  <a:lnTo>
                    <a:pt x="999" y="2"/>
                  </a:lnTo>
                  <a:lnTo>
                    <a:pt x="1017" y="11"/>
                  </a:lnTo>
                  <a:lnTo>
                    <a:pt x="1034" y="23"/>
                  </a:lnTo>
                  <a:lnTo>
                    <a:pt x="1046" y="40"/>
                  </a:lnTo>
                  <a:lnTo>
                    <a:pt x="1055" y="59"/>
                  </a:lnTo>
                  <a:lnTo>
                    <a:pt x="1057" y="80"/>
                  </a:lnTo>
                  <a:lnTo>
                    <a:pt x="1057" y="169"/>
                  </a:lnTo>
                  <a:lnTo>
                    <a:pt x="1057" y="182"/>
                  </a:lnTo>
                  <a:lnTo>
                    <a:pt x="1054" y="195"/>
                  </a:lnTo>
                  <a:lnTo>
                    <a:pt x="1320" y="442"/>
                  </a:lnTo>
                  <a:lnTo>
                    <a:pt x="1338" y="434"/>
                  </a:lnTo>
                  <a:lnTo>
                    <a:pt x="1358" y="429"/>
                  </a:lnTo>
                  <a:lnTo>
                    <a:pt x="1378" y="428"/>
                  </a:lnTo>
                  <a:lnTo>
                    <a:pt x="1407" y="432"/>
                  </a:lnTo>
                  <a:lnTo>
                    <a:pt x="1433" y="440"/>
                  </a:lnTo>
                  <a:lnTo>
                    <a:pt x="1457" y="456"/>
                  </a:lnTo>
                  <a:lnTo>
                    <a:pt x="1477" y="475"/>
                  </a:lnTo>
                  <a:lnTo>
                    <a:pt x="1491" y="498"/>
                  </a:lnTo>
                  <a:lnTo>
                    <a:pt x="1501" y="525"/>
                  </a:lnTo>
                  <a:lnTo>
                    <a:pt x="1505" y="554"/>
                  </a:lnTo>
                  <a:lnTo>
                    <a:pt x="1501" y="583"/>
                  </a:lnTo>
                  <a:lnTo>
                    <a:pt x="1491" y="609"/>
                  </a:lnTo>
                  <a:lnTo>
                    <a:pt x="1477" y="633"/>
                  </a:lnTo>
                  <a:lnTo>
                    <a:pt x="1457" y="653"/>
                  </a:lnTo>
                  <a:lnTo>
                    <a:pt x="1433" y="667"/>
                  </a:lnTo>
                  <a:lnTo>
                    <a:pt x="1407" y="677"/>
                  </a:lnTo>
                  <a:lnTo>
                    <a:pt x="1378" y="681"/>
                  </a:lnTo>
                  <a:lnTo>
                    <a:pt x="1355" y="678"/>
                  </a:lnTo>
                  <a:lnTo>
                    <a:pt x="1332" y="671"/>
                  </a:lnTo>
                  <a:lnTo>
                    <a:pt x="1310" y="660"/>
                  </a:lnTo>
                  <a:lnTo>
                    <a:pt x="1291" y="646"/>
                  </a:lnTo>
                  <a:lnTo>
                    <a:pt x="967" y="855"/>
                  </a:lnTo>
                  <a:lnTo>
                    <a:pt x="967" y="933"/>
                  </a:lnTo>
                  <a:lnTo>
                    <a:pt x="964" y="954"/>
                  </a:lnTo>
                  <a:lnTo>
                    <a:pt x="956" y="973"/>
                  </a:lnTo>
                  <a:lnTo>
                    <a:pt x="944" y="990"/>
                  </a:lnTo>
                  <a:lnTo>
                    <a:pt x="928" y="1002"/>
                  </a:lnTo>
                  <a:lnTo>
                    <a:pt x="909" y="1011"/>
                  </a:lnTo>
                  <a:lnTo>
                    <a:pt x="887" y="1013"/>
                  </a:lnTo>
                  <a:lnTo>
                    <a:pt x="797" y="1013"/>
                  </a:lnTo>
                  <a:lnTo>
                    <a:pt x="777" y="1011"/>
                  </a:lnTo>
                  <a:lnTo>
                    <a:pt x="757" y="1002"/>
                  </a:lnTo>
                  <a:lnTo>
                    <a:pt x="740" y="990"/>
                  </a:lnTo>
                  <a:lnTo>
                    <a:pt x="728" y="973"/>
                  </a:lnTo>
                  <a:lnTo>
                    <a:pt x="720" y="954"/>
                  </a:lnTo>
                  <a:lnTo>
                    <a:pt x="717" y="933"/>
                  </a:lnTo>
                  <a:lnTo>
                    <a:pt x="717" y="896"/>
                  </a:lnTo>
                  <a:lnTo>
                    <a:pt x="245" y="741"/>
                  </a:lnTo>
                  <a:lnTo>
                    <a:pt x="236" y="758"/>
                  </a:lnTo>
                  <a:lnTo>
                    <a:pt x="223" y="773"/>
                  </a:lnTo>
                  <a:lnTo>
                    <a:pt x="207" y="783"/>
                  </a:lnTo>
                  <a:lnTo>
                    <a:pt x="190" y="791"/>
                  </a:lnTo>
                  <a:lnTo>
                    <a:pt x="170" y="793"/>
                  </a:lnTo>
                  <a:lnTo>
                    <a:pt x="82" y="793"/>
                  </a:lnTo>
                  <a:lnTo>
                    <a:pt x="60" y="791"/>
                  </a:lnTo>
                  <a:lnTo>
                    <a:pt x="40" y="782"/>
                  </a:lnTo>
                  <a:lnTo>
                    <a:pt x="25" y="770"/>
                  </a:lnTo>
                  <a:lnTo>
                    <a:pt x="11" y="753"/>
                  </a:lnTo>
                  <a:lnTo>
                    <a:pt x="4" y="734"/>
                  </a:lnTo>
                  <a:lnTo>
                    <a:pt x="0" y="713"/>
                  </a:lnTo>
                  <a:lnTo>
                    <a:pt x="0" y="624"/>
                  </a:lnTo>
                  <a:lnTo>
                    <a:pt x="4" y="602"/>
                  </a:lnTo>
                  <a:lnTo>
                    <a:pt x="11" y="584"/>
                  </a:lnTo>
                  <a:lnTo>
                    <a:pt x="25" y="567"/>
                  </a:lnTo>
                  <a:lnTo>
                    <a:pt x="40" y="555"/>
                  </a:lnTo>
                  <a:lnTo>
                    <a:pt x="60" y="546"/>
                  </a:lnTo>
                  <a:lnTo>
                    <a:pt x="82" y="544"/>
                  </a:lnTo>
                  <a:lnTo>
                    <a:pt x="170" y="544"/>
                  </a:lnTo>
                  <a:lnTo>
                    <a:pt x="190" y="546"/>
                  </a:lnTo>
                  <a:lnTo>
                    <a:pt x="208" y="554"/>
                  </a:lnTo>
                  <a:lnTo>
                    <a:pt x="224" y="565"/>
                  </a:lnTo>
                  <a:lnTo>
                    <a:pt x="236" y="579"/>
                  </a:lnTo>
                  <a:lnTo>
                    <a:pt x="246" y="597"/>
                  </a:lnTo>
                  <a:lnTo>
                    <a:pt x="445" y="490"/>
                  </a:lnTo>
                  <a:lnTo>
                    <a:pt x="445" y="429"/>
                  </a:lnTo>
                  <a:lnTo>
                    <a:pt x="449" y="409"/>
                  </a:lnTo>
                  <a:lnTo>
                    <a:pt x="456" y="389"/>
                  </a:lnTo>
                  <a:lnTo>
                    <a:pt x="470" y="372"/>
                  </a:lnTo>
                  <a:lnTo>
                    <a:pt x="485" y="360"/>
                  </a:lnTo>
                  <a:lnTo>
                    <a:pt x="505" y="352"/>
                  </a:lnTo>
                  <a:lnTo>
                    <a:pt x="526" y="349"/>
                  </a:lnTo>
                  <a:lnTo>
                    <a:pt x="615" y="349"/>
                  </a:lnTo>
                  <a:lnTo>
                    <a:pt x="630" y="351"/>
                  </a:lnTo>
                  <a:lnTo>
                    <a:pt x="646" y="357"/>
                  </a:lnTo>
                  <a:lnTo>
                    <a:pt x="813" y="197"/>
                  </a:lnTo>
                  <a:lnTo>
                    <a:pt x="809" y="184"/>
                  </a:lnTo>
                  <a:lnTo>
                    <a:pt x="808" y="169"/>
                  </a:lnTo>
                  <a:lnTo>
                    <a:pt x="808" y="80"/>
                  </a:lnTo>
                  <a:lnTo>
                    <a:pt x="811" y="59"/>
                  </a:lnTo>
                  <a:lnTo>
                    <a:pt x="819" y="40"/>
                  </a:lnTo>
                  <a:lnTo>
                    <a:pt x="831" y="23"/>
                  </a:lnTo>
                  <a:lnTo>
                    <a:pt x="848" y="11"/>
                  </a:lnTo>
                  <a:lnTo>
                    <a:pt x="867" y="2"/>
                  </a:lnTo>
                  <a:lnTo>
                    <a:pt x="888" y="0"/>
                  </a:lnTo>
                  <a:close/>
                </a:path>
              </a:pathLst>
            </a:custGeom>
            <a:solidFill>
              <a:srgbClr val="F5823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grpSp>
        <p:nvGrpSpPr>
          <p:cNvPr id="435" name="Group 434"/>
          <p:cNvGrpSpPr/>
          <p:nvPr/>
        </p:nvGrpSpPr>
        <p:grpSpPr>
          <a:xfrm>
            <a:off x="8206475" y="4513543"/>
            <a:ext cx="265651" cy="321438"/>
            <a:chOff x="6770833" y="4492491"/>
            <a:chExt cx="551795" cy="667671"/>
          </a:xfrm>
        </p:grpSpPr>
        <p:sp>
          <p:nvSpPr>
            <p:cNvPr id="436" name="Freeform 435"/>
            <p:cNvSpPr>
              <a:spLocks noEditPoints="1"/>
            </p:cNvSpPr>
            <p:nvPr/>
          </p:nvSpPr>
          <p:spPr bwMode="auto">
            <a:xfrm>
              <a:off x="6957063" y="4492491"/>
              <a:ext cx="182092" cy="521446"/>
            </a:xfrm>
            <a:custGeom>
              <a:avLst/>
              <a:gdLst>
                <a:gd name="T0" fmla="*/ 356 w 660"/>
                <a:gd name="T1" fmla="*/ 414 h 1889"/>
                <a:gd name="T2" fmla="*/ 421 w 660"/>
                <a:gd name="T3" fmla="*/ 416 h 1889"/>
                <a:gd name="T4" fmla="*/ 502 w 660"/>
                <a:gd name="T5" fmla="*/ 421 h 1889"/>
                <a:gd name="T6" fmla="*/ 575 w 660"/>
                <a:gd name="T7" fmla="*/ 429 h 1889"/>
                <a:gd name="T8" fmla="*/ 616 w 660"/>
                <a:gd name="T9" fmla="*/ 456 h 1889"/>
                <a:gd name="T10" fmla="*/ 643 w 660"/>
                <a:gd name="T11" fmla="*/ 497 h 1889"/>
                <a:gd name="T12" fmla="*/ 653 w 660"/>
                <a:gd name="T13" fmla="*/ 588 h 1889"/>
                <a:gd name="T14" fmla="*/ 659 w 660"/>
                <a:gd name="T15" fmla="*/ 706 h 1889"/>
                <a:gd name="T16" fmla="*/ 660 w 660"/>
                <a:gd name="T17" fmla="*/ 814 h 1889"/>
                <a:gd name="T18" fmla="*/ 631 w 660"/>
                <a:gd name="T19" fmla="*/ 888 h 1889"/>
                <a:gd name="T20" fmla="*/ 586 w 660"/>
                <a:gd name="T21" fmla="*/ 941 h 1889"/>
                <a:gd name="T22" fmla="*/ 558 w 660"/>
                <a:gd name="T23" fmla="*/ 1004 h 1889"/>
                <a:gd name="T24" fmla="*/ 547 w 660"/>
                <a:gd name="T25" fmla="*/ 1106 h 1889"/>
                <a:gd name="T26" fmla="*/ 541 w 660"/>
                <a:gd name="T27" fmla="*/ 1227 h 1889"/>
                <a:gd name="T28" fmla="*/ 541 w 660"/>
                <a:gd name="T29" fmla="*/ 1337 h 1889"/>
                <a:gd name="T30" fmla="*/ 545 w 660"/>
                <a:gd name="T31" fmla="*/ 1451 h 1889"/>
                <a:gd name="T32" fmla="*/ 555 w 660"/>
                <a:gd name="T33" fmla="*/ 1579 h 1889"/>
                <a:gd name="T34" fmla="*/ 545 w 660"/>
                <a:gd name="T35" fmla="*/ 1862 h 1889"/>
                <a:gd name="T36" fmla="*/ 521 w 660"/>
                <a:gd name="T37" fmla="*/ 1885 h 1889"/>
                <a:gd name="T38" fmla="*/ 407 w 660"/>
                <a:gd name="T39" fmla="*/ 1889 h 1889"/>
                <a:gd name="T40" fmla="*/ 376 w 660"/>
                <a:gd name="T41" fmla="*/ 1875 h 1889"/>
                <a:gd name="T42" fmla="*/ 362 w 660"/>
                <a:gd name="T43" fmla="*/ 1844 h 1889"/>
                <a:gd name="T44" fmla="*/ 292 w 660"/>
                <a:gd name="T45" fmla="*/ 1231 h 1889"/>
                <a:gd name="T46" fmla="*/ 289 w 660"/>
                <a:gd name="T47" fmla="*/ 1862 h 1889"/>
                <a:gd name="T48" fmla="*/ 266 w 660"/>
                <a:gd name="T49" fmla="*/ 1885 h 1889"/>
                <a:gd name="T50" fmla="*/ 151 w 660"/>
                <a:gd name="T51" fmla="*/ 1889 h 1889"/>
                <a:gd name="T52" fmla="*/ 119 w 660"/>
                <a:gd name="T53" fmla="*/ 1875 h 1889"/>
                <a:gd name="T54" fmla="*/ 107 w 660"/>
                <a:gd name="T55" fmla="*/ 1844 h 1889"/>
                <a:gd name="T56" fmla="*/ 100 w 660"/>
                <a:gd name="T57" fmla="*/ 1277 h 1889"/>
                <a:gd name="T58" fmla="*/ 107 w 660"/>
                <a:gd name="T59" fmla="*/ 1156 h 1889"/>
                <a:gd name="T60" fmla="*/ 110 w 660"/>
                <a:gd name="T61" fmla="*/ 1045 h 1889"/>
                <a:gd name="T62" fmla="*/ 106 w 660"/>
                <a:gd name="T63" fmla="*/ 931 h 1889"/>
                <a:gd name="T64" fmla="*/ 98 w 660"/>
                <a:gd name="T65" fmla="*/ 799 h 1889"/>
                <a:gd name="T66" fmla="*/ 76 w 660"/>
                <a:gd name="T67" fmla="*/ 722 h 1889"/>
                <a:gd name="T68" fmla="*/ 30 w 660"/>
                <a:gd name="T69" fmla="*/ 658 h 1889"/>
                <a:gd name="T70" fmla="*/ 3 w 660"/>
                <a:gd name="T71" fmla="*/ 579 h 1889"/>
                <a:gd name="T72" fmla="*/ 12 w 660"/>
                <a:gd name="T73" fmla="*/ 497 h 1889"/>
                <a:gd name="T74" fmla="*/ 38 w 660"/>
                <a:gd name="T75" fmla="*/ 456 h 1889"/>
                <a:gd name="T76" fmla="*/ 81 w 660"/>
                <a:gd name="T77" fmla="*/ 429 h 1889"/>
                <a:gd name="T78" fmla="*/ 155 w 660"/>
                <a:gd name="T79" fmla="*/ 421 h 1889"/>
                <a:gd name="T80" fmla="*/ 234 w 660"/>
                <a:gd name="T81" fmla="*/ 416 h 1889"/>
                <a:gd name="T82" fmla="*/ 298 w 660"/>
                <a:gd name="T83" fmla="*/ 414 h 1889"/>
                <a:gd name="T84" fmla="*/ 331 w 660"/>
                <a:gd name="T85" fmla="*/ 0 h 1889"/>
                <a:gd name="T86" fmla="*/ 400 w 660"/>
                <a:gd name="T87" fmla="*/ 15 h 1889"/>
                <a:gd name="T88" fmla="*/ 457 w 660"/>
                <a:gd name="T89" fmla="*/ 53 h 1889"/>
                <a:gd name="T90" fmla="*/ 495 w 660"/>
                <a:gd name="T91" fmla="*/ 109 h 1889"/>
                <a:gd name="T92" fmla="*/ 509 w 660"/>
                <a:gd name="T93" fmla="*/ 179 h 1889"/>
                <a:gd name="T94" fmla="*/ 495 w 660"/>
                <a:gd name="T95" fmla="*/ 248 h 1889"/>
                <a:gd name="T96" fmla="*/ 457 w 660"/>
                <a:gd name="T97" fmla="*/ 305 h 1889"/>
                <a:gd name="T98" fmla="*/ 400 w 660"/>
                <a:gd name="T99" fmla="*/ 344 h 1889"/>
                <a:gd name="T100" fmla="*/ 331 w 660"/>
                <a:gd name="T101" fmla="*/ 358 h 1889"/>
                <a:gd name="T102" fmla="*/ 261 w 660"/>
                <a:gd name="T103" fmla="*/ 344 h 1889"/>
                <a:gd name="T104" fmla="*/ 204 w 660"/>
                <a:gd name="T105" fmla="*/ 305 h 1889"/>
                <a:gd name="T106" fmla="*/ 167 w 660"/>
                <a:gd name="T107" fmla="*/ 248 h 1889"/>
                <a:gd name="T108" fmla="*/ 152 w 660"/>
                <a:gd name="T109" fmla="*/ 179 h 1889"/>
                <a:gd name="T110" fmla="*/ 167 w 660"/>
                <a:gd name="T111" fmla="*/ 109 h 1889"/>
                <a:gd name="T112" fmla="*/ 204 w 660"/>
                <a:gd name="T113" fmla="*/ 53 h 1889"/>
                <a:gd name="T114" fmla="*/ 261 w 660"/>
                <a:gd name="T115" fmla="*/ 15 h 1889"/>
                <a:gd name="T116" fmla="*/ 331 w 660"/>
                <a:gd name="T117" fmla="*/ 0 h 1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0" h="1889">
                  <a:moveTo>
                    <a:pt x="327" y="414"/>
                  </a:moveTo>
                  <a:lnTo>
                    <a:pt x="356" y="414"/>
                  </a:lnTo>
                  <a:lnTo>
                    <a:pt x="388" y="415"/>
                  </a:lnTo>
                  <a:lnTo>
                    <a:pt x="421" y="416"/>
                  </a:lnTo>
                  <a:lnTo>
                    <a:pt x="458" y="418"/>
                  </a:lnTo>
                  <a:lnTo>
                    <a:pt x="502" y="421"/>
                  </a:lnTo>
                  <a:lnTo>
                    <a:pt x="551" y="425"/>
                  </a:lnTo>
                  <a:lnTo>
                    <a:pt x="575" y="429"/>
                  </a:lnTo>
                  <a:lnTo>
                    <a:pt x="597" y="440"/>
                  </a:lnTo>
                  <a:lnTo>
                    <a:pt x="616" y="456"/>
                  </a:lnTo>
                  <a:lnTo>
                    <a:pt x="632" y="475"/>
                  </a:lnTo>
                  <a:lnTo>
                    <a:pt x="643" y="497"/>
                  </a:lnTo>
                  <a:lnTo>
                    <a:pt x="648" y="521"/>
                  </a:lnTo>
                  <a:lnTo>
                    <a:pt x="653" y="588"/>
                  </a:lnTo>
                  <a:lnTo>
                    <a:pt x="656" y="649"/>
                  </a:lnTo>
                  <a:lnTo>
                    <a:pt x="659" y="706"/>
                  </a:lnTo>
                  <a:lnTo>
                    <a:pt x="660" y="761"/>
                  </a:lnTo>
                  <a:lnTo>
                    <a:pt x="660" y="814"/>
                  </a:lnTo>
                  <a:lnTo>
                    <a:pt x="658" y="867"/>
                  </a:lnTo>
                  <a:lnTo>
                    <a:pt x="631" y="888"/>
                  </a:lnTo>
                  <a:lnTo>
                    <a:pt x="606" y="913"/>
                  </a:lnTo>
                  <a:lnTo>
                    <a:pt x="586" y="941"/>
                  </a:lnTo>
                  <a:lnTo>
                    <a:pt x="569" y="971"/>
                  </a:lnTo>
                  <a:lnTo>
                    <a:pt x="558" y="1004"/>
                  </a:lnTo>
                  <a:lnTo>
                    <a:pt x="552" y="1039"/>
                  </a:lnTo>
                  <a:lnTo>
                    <a:pt x="547" y="1106"/>
                  </a:lnTo>
                  <a:lnTo>
                    <a:pt x="544" y="1169"/>
                  </a:lnTo>
                  <a:lnTo>
                    <a:pt x="541" y="1227"/>
                  </a:lnTo>
                  <a:lnTo>
                    <a:pt x="540" y="1283"/>
                  </a:lnTo>
                  <a:lnTo>
                    <a:pt x="541" y="1337"/>
                  </a:lnTo>
                  <a:lnTo>
                    <a:pt x="543" y="1393"/>
                  </a:lnTo>
                  <a:lnTo>
                    <a:pt x="545" y="1451"/>
                  </a:lnTo>
                  <a:lnTo>
                    <a:pt x="550" y="1511"/>
                  </a:lnTo>
                  <a:lnTo>
                    <a:pt x="555" y="1579"/>
                  </a:lnTo>
                  <a:lnTo>
                    <a:pt x="549" y="1844"/>
                  </a:lnTo>
                  <a:lnTo>
                    <a:pt x="545" y="1862"/>
                  </a:lnTo>
                  <a:lnTo>
                    <a:pt x="535" y="1875"/>
                  </a:lnTo>
                  <a:lnTo>
                    <a:pt x="521" y="1885"/>
                  </a:lnTo>
                  <a:lnTo>
                    <a:pt x="504" y="1889"/>
                  </a:lnTo>
                  <a:lnTo>
                    <a:pt x="407" y="1889"/>
                  </a:lnTo>
                  <a:lnTo>
                    <a:pt x="390" y="1885"/>
                  </a:lnTo>
                  <a:lnTo>
                    <a:pt x="376" y="1875"/>
                  </a:lnTo>
                  <a:lnTo>
                    <a:pt x="366" y="1862"/>
                  </a:lnTo>
                  <a:lnTo>
                    <a:pt x="362" y="1844"/>
                  </a:lnTo>
                  <a:lnTo>
                    <a:pt x="362" y="1231"/>
                  </a:lnTo>
                  <a:lnTo>
                    <a:pt x="292" y="1231"/>
                  </a:lnTo>
                  <a:lnTo>
                    <a:pt x="292" y="1844"/>
                  </a:lnTo>
                  <a:lnTo>
                    <a:pt x="289" y="1862"/>
                  </a:lnTo>
                  <a:lnTo>
                    <a:pt x="279" y="1875"/>
                  </a:lnTo>
                  <a:lnTo>
                    <a:pt x="266" y="1885"/>
                  </a:lnTo>
                  <a:lnTo>
                    <a:pt x="248" y="1889"/>
                  </a:lnTo>
                  <a:lnTo>
                    <a:pt x="151" y="1889"/>
                  </a:lnTo>
                  <a:lnTo>
                    <a:pt x="134" y="1885"/>
                  </a:lnTo>
                  <a:lnTo>
                    <a:pt x="119" y="1875"/>
                  </a:lnTo>
                  <a:lnTo>
                    <a:pt x="110" y="1862"/>
                  </a:lnTo>
                  <a:lnTo>
                    <a:pt x="107" y="1844"/>
                  </a:lnTo>
                  <a:lnTo>
                    <a:pt x="94" y="1345"/>
                  </a:lnTo>
                  <a:lnTo>
                    <a:pt x="100" y="1277"/>
                  </a:lnTo>
                  <a:lnTo>
                    <a:pt x="105" y="1214"/>
                  </a:lnTo>
                  <a:lnTo>
                    <a:pt x="107" y="1156"/>
                  </a:lnTo>
                  <a:lnTo>
                    <a:pt x="109" y="1100"/>
                  </a:lnTo>
                  <a:lnTo>
                    <a:pt x="110" y="1045"/>
                  </a:lnTo>
                  <a:lnTo>
                    <a:pt x="109" y="989"/>
                  </a:lnTo>
                  <a:lnTo>
                    <a:pt x="106" y="931"/>
                  </a:lnTo>
                  <a:lnTo>
                    <a:pt x="103" y="868"/>
                  </a:lnTo>
                  <a:lnTo>
                    <a:pt x="98" y="799"/>
                  </a:lnTo>
                  <a:lnTo>
                    <a:pt x="90" y="759"/>
                  </a:lnTo>
                  <a:lnTo>
                    <a:pt x="76" y="722"/>
                  </a:lnTo>
                  <a:lnTo>
                    <a:pt x="55" y="688"/>
                  </a:lnTo>
                  <a:lnTo>
                    <a:pt x="30" y="658"/>
                  </a:lnTo>
                  <a:lnTo>
                    <a:pt x="0" y="632"/>
                  </a:lnTo>
                  <a:lnTo>
                    <a:pt x="3" y="579"/>
                  </a:lnTo>
                  <a:lnTo>
                    <a:pt x="7" y="521"/>
                  </a:lnTo>
                  <a:lnTo>
                    <a:pt x="12" y="497"/>
                  </a:lnTo>
                  <a:lnTo>
                    <a:pt x="23" y="475"/>
                  </a:lnTo>
                  <a:lnTo>
                    <a:pt x="38" y="456"/>
                  </a:lnTo>
                  <a:lnTo>
                    <a:pt x="58" y="440"/>
                  </a:lnTo>
                  <a:lnTo>
                    <a:pt x="81" y="429"/>
                  </a:lnTo>
                  <a:lnTo>
                    <a:pt x="105" y="425"/>
                  </a:lnTo>
                  <a:lnTo>
                    <a:pt x="155" y="421"/>
                  </a:lnTo>
                  <a:lnTo>
                    <a:pt x="197" y="418"/>
                  </a:lnTo>
                  <a:lnTo>
                    <a:pt x="234" y="416"/>
                  </a:lnTo>
                  <a:lnTo>
                    <a:pt x="268" y="415"/>
                  </a:lnTo>
                  <a:lnTo>
                    <a:pt x="298" y="414"/>
                  </a:lnTo>
                  <a:lnTo>
                    <a:pt x="327" y="414"/>
                  </a:lnTo>
                  <a:close/>
                  <a:moveTo>
                    <a:pt x="331" y="0"/>
                  </a:moveTo>
                  <a:lnTo>
                    <a:pt x="366" y="4"/>
                  </a:lnTo>
                  <a:lnTo>
                    <a:pt x="400" y="15"/>
                  </a:lnTo>
                  <a:lnTo>
                    <a:pt x="430" y="32"/>
                  </a:lnTo>
                  <a:lnTo>
                    <a:pt x="457" y="53"/>
                  </a:lnTo>
                  <a:lnTo>
                    <a:pt x="479" y="79"/>
                  </a:lnTo>
                  <a:lnTo>
                    <a:pt x="495" y="109"/>
                  </a:lnTo>
                  <a:lnTo>
                    <a:pt x="505" y="143"/>
                  </a:lnTo>
                  <a:lnTo>
                    <a:pt x="509" y="179"/>
                  </a:lnTo>
                  <a:lnTo>
                    <a:pt x="505" y="215"/>
                  </a:lnTo>
                  <a:lnTo>
                    <a:pt x="495" y="248"/>
                  </a:lnTo>
                  <a:lnTo>
                    <a:pt x="479" y="278"/>
                  </a:lnTo>
                  <a:lnTo>
                    <a:pt x="457" y="305"/>
                  </a:lnTo>
                  <a:lnTo>
                    <a:pt x="430" y="327"/>
                  </a:lnTo>
                  <a:lnTo>
                    <a:pt x="400" y="344"/>
                  </a:lnTo>
                  <a:lnTo>
                    <a:pt x="366" y="354"/>
                  </a:lnTo>
                  <a:lnTo>
                    <a:pt x="331" y="358"/>
                  </a:lnTo>
                  <a:lnTo>
                    <a:pt x="295" y="354"/>
                  </a:lnTo>
                  <a:lnTo>
                    <a:pt x="261" y="344"/>
                  </a:lnTo>
                  <a:lnTo>
                    <a:pt x="231" y="327"/>
                  </a:lnTo>
                  <a:lnTo>
                    <a:pt x="204" y="305"/>
                  </a:lnTo>
                  <a:lnTo>
                    <a:pt x="182" y="278"/>
                  </a:lnTo>
                  <a:lnTo>
                    <a:pt x="167" y="248"/>
                  </a:lnTo>
                  <a:lnTo>
                    <a:pt x="156" y="215"/>
                  </a:lnTo>
                  <a:lnTo>
                    <a:pt x="152" y="179"/>
                  </a:lnTo>
                  <a:lnTo>
                    <a:pt x="156" y="143"/>
                  </a:lnTo>
                  <a:lnTo>
                    <a:pt x="167" y="109"/>
                  </a:lnTo>
                  <a:lnTo>
                    <a:pt x="182" y="79"/>
                  </a:lnTo>
                  <a:lnTo>
                    <a:pt x="204" y="53"/>
                  </a:lnTo>
                  <a:lnTo>
                    <a:pt x="231" y="32"/>
                  </a:lnTo>
                  <a:lnTo>
                    <a:pt x="261" y="15"/>
                  </a:lnTo>
                  <a:lnTo>
                    <a:pt x="295" y="4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B67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37" name="Freeform 436"/>
            <p:cNvSpPr>
              <a:spLocks noEditPoints="1"/>
            </p:cNvSpPr>
            <p:nvPr/>
          </p:nvSpPr>
          <p:spPr bwMode="auto">
            <a:xfrm>
              <a:off x="6770833" y="4572501"/>
              <a:ext cx="551795" cy="587661"/>
            </a:xfrm>
            <a:custGeom>
              <a:avLst/>
              <a:gdLst>
                <a:gd name="T0" fmla="*/ 1761 w 2000"/>
                <a:gd name="T1" fmla="*/ 655 h 2128"/>
                <a:gd name="T2" fmla="*/ 1915 w 2000"/>
                <a:gd name="T3" fmla="*/ 669 h 2128"/>
                <a:gd name="T4" fmla="*/ 1983 w 2000"/>
                <a:gd name="T5" fmla="*/ 736 h 2128"/>
                <a:gd name="T6" fmla="*/ 1999 w 2000"/>
                <a:gd name="T7" fmla="*/ 947 h 2128"/>
                <a:gd name="T8" fmla="*/ 1995 w 2000"/>
                <a:gd name="T9" fmla="*/ 1165 h 2128"/>
                <a:gd name="T10" fmla="*/ 1968 w 2000"/>
                <a:gd name="T11" fmla="*/ 1327 h 2128"/>
                <a:gd name="T12" fmla="*/ 1921 w 2000"/>
                <a:gd name="T13" fmla="*/ 1346 h 2128"/>
                <a:gd name="T14" fmla="*/ 1907 w 2000"/>
                <a:gd name="T15" fmla="*/ 1349 h 2128"/>
                <a:gd name="T16" fmla="*/ 1861 w 2000"/>
                <a:gd name="T17" fmla="*/ 2124 h 2128"/>
                <a:gd name="T18" fmla="*/ 1716 w 2000"/>
                <a:gd name="T19" fmla="*/ 2115 h 2128"/>
                <a:gd name="T20" fmla="*/ 1632 w 2000"/>
                <a:gd name="T21" fmla="*/ 1469 h 2128"/>
                <a:gd name="T22" fmla="*/ 1606 w 2000"/>
                <a:gd name="T23" fmla="*/ 2124 h 2128"/>
                <a:gd name="T24" fmla="*/ 1459 w 2000"/>
                <a:gd name="T25" fmla="*/ 2115 h 2128"/>
                <a:gd name="T26" fmla="*/ 1420 w 2000"/>
                <a:gd name="T27" fmla="*/ 1348 h 2128"/>
                <a:gd name="T28" fmla="*/ 1409 w 2000"/>
                <a:gd name="T29" fmla="*/ 1344 h 2128"/>
                <a:gd name="T30" fmla="*/ 1355 w 2000"/>
                <a:gd name="T31" fmla="*/ 1313 h 2128"/>
                <a:gd name="T32" fmla="*/ 1337 w 2000"/>
                <a:gd name="T33" fmla="*/ 1109 h 2128"/>
                <a:gd name="T34" fmla="*/ 1339 w 2000"/>
                <a:gd name="T35" fmla="*/ 889 h 2128"/>
                <a:gd name="T36" fmla="*/ 1363 w 2000"/>
                <a:gd name="T37" fmla="*/ 713 h 2128"/>
                <a:gd name="T38" fmla="*/ 1445 w 2000"/>
                <a:gd name="T39" fmla="*/ 664 h 2128"/>
                <a:gd name="T40" fmla="*/ 1608 w 2000"/>
                <a:gd name="T41" fmla="*/ 653 h 2128"/>
                <a:gd name="T42" fmla="*/ 362 w 2000"/>
                <a:gd name="T43" fmla="*/ 413 h 2128"/>
                <a:gd name="T44" fmla="*/ 505 w 2000"/>
                <a:gd name="T45" fmla="*/ 421 h 2128"/>
                <a:gd name="T46" fmla="*/ 622 w 2000"/>
                <a:gd name="T47" fmla="*/ 455 h 2128"/>
                <a:gd name="T48" fmla="*/ 658 w 2000"/>
                <a:gd name="T49" fmla="*/ 589 h 2128"/>
                <a:gd name="T50" fmla="*/ 664 w 2000"/>
                <a:gd name="T51" fmla="*/ 815 h 2128"/>
                <a:gd name="T52" fmla="*/ 649 w 2000"/>
                <a:gd name="T53" fmla="*/ 1055 h 2128"/>
                <a:gd name="T54" fmla="*/ 600 w 2000"/>
                <a:gd name="T55" fmla="*/ 1104 h 2128"/>
                <a:gd name="T56" fmla="*/ 584 w 2000"/>
                <a:gd name="T57" fmla="*/ 1109 h 2128"/>
                <a:gd name="T58" fmla="*/ 550 w 2000"/>
                <a:gd name="T59" fmla="*/ 1861 h 2128"/>
                <a:gd name="T60" fmla="*/ 412 w 2000"/>
                <a:gd name="T61" fmla="*/ 1888 h 2128"/>
                <a:gd name="T62" fmla="*/ 368 w 2000"/>
                <a:gd name="T63" fmla="*/ 1844 h 2128"/>
                <a:gd name="T64" fmla="*/ 294 w 2000"/>
                <a:gd name="T65" fmla="*/ 1861 h 2128"/>
                <a:gd name="T66" fmla="*/ 156 w 2000"/>
                <a:gd name="T67" fmla="*/ 1888 h 2128"/>
                <a:gd name="T68" fmla="*/ 111 w 2000"/>
                <a:gd name="T69" fmla="*/ 1844 h 2128"/>
                <a:gd name="T70" fmla="*/ 80 w 2000"/>
                <a:gd name="T71" fmla="*/ 1107 h 2128"/>
                <a:gd name="T72" fmla="*/ 47 w 2000"/>
                <a:gd name="T73" fmla="*/ 1099 h 2128"/>
                <a:gd name="T74" fmla="*/ 10 w 2000"/>
                <a:gd name="T75" fmla="*/ 988 h 2128"/>
                <a:gd name="T76" fmla="*/ 0 w 2000"/>
                <a:gd name="T77" fmla="*/ 762 h 2128"/>
                <a:gd name="T78" fmla="*/ 12 w 2000"/>
                <a:gd name="T79" fmla="*/ 521 h 2128"/>
                <a:gd name="T80" fmla="*/ 63 w 2000"/>
                <a:gd name="T81" fmla="*/ 440 h 2128"/>
                <a:gd name="T82" fmla="*/ 202 w 2000"/>
                <a:gd name="T83" fmla="*/ 417 h 2128"/>
                <a:gd name="T84" fmla="*/ 333 w 2000"/>
                <a:gd name="T85" fmla="*/ 412 h 2128"/>
                <a:gd name="T86" fmla="*/ 1770 w 2000"/>
                <a:gd name="T87" fmla="*/ 270 h 2128"/>
                <a:gd name="T88" fmla="*/ 1845 w 2000"/>
                <a:gd name="T89" fmla="*/ 382 h 2128"/>
                <a:gd name="T90" fmla="*/ 1819 w 2000"/>
                <a:gd name="T91" fmla="*/ 517 h 2128"/>
                <a:gd name="T92" fmla="*/ 1706 w 2000"/>
                <a:gd name="T93" fmla="*/ 592 h 2128"/>
                <a:gd name="T94" fmla="*/ 1571 w 2000"/>
                <a:gd name="T95" fmla="*/ 566 h 2128"/>
                <a:gd name="T96" fmla="*/ 1496 w 2000"/>
                <a:gd name="T97" fmla="*/ 453 h 2128"/>
                <a:gd name="T98" fmla="*/ 1522 w 2000"/>
                <a:gd name="T99" fmla="*/ 318 h 2128"/>
                <a:gd name="T100" fmla="*/ 1635 w 2000"/>
                <a:gd name="T101" fmla="*/ 243 h 2128"/>
                <a:gd name="T102" fmla="*/ 405 w 2000"/>
                <a:gd name="T103" fmla="*/ 14 h 2128"/>
                <a:gd name="T104" fmla="*/ 499 w 2000"/>
                <a:gd name="T105" fmla="*/ 109 h 2128"/>
                <a:gd name="T106" fmla="*/ 499 w 2000"/>
                <a:gd name="T107" fmla="*/ 248 h 2128"/>
                <a:gd name="T108" fmla="*/ 405 w 2000"/>
                <a:gd name="T109" fmla="*/ 343 h 2128"/>
                <a:gd name="T110" fmla="*/ 266 w 2000"/>
                <a:gd name="T111" fmla="*/ 343 h 2128"/>
                <a:gd name="T112" fmla="*/ 171 w 2000"/>
                <a:gd name="T113" fmla="*/ 248 h 2128"/>
                <a:gd name="T114" fmla="*/ 171 w 2000"/>
                <a:gd name="T115" fmla="*/ 109 h 2128"/>
                <a:gd name="T116" fmla="*/ 266 w 2000"/>
                <a:gd name="T117" fmla="*/ 14 h 2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00" h="2128">
                  <a:moveTo>
                    <a:pt x="1667" y="652"/>
                  </a:moveTo>
                  <a:lnTo>
                    <a:pt x="1696" y="653"/>
                  </a:lnTo>
                  <a:lnTo>
                    <a:pt x="1728" y="653"/>
                  </a:lnTo>
                  <a:lnTo>
                    <a:pt x="1761" y="655"/>
                  </a:lnTo>
                  <a:lnTo>
                    <a:pt x="1798" y="656"/>
                  </a:lnTo>
                  <a:lnTo>
                    <a:pt x="1842" y="660"/>
                  </a:lnTo>
                  <a:lnTo>
                    <a:pt x="1891" y="664"/>
                  </a:lnTo>
                  <a:lnTo>
                    <a:pt x="1915" y="669"/>
                  </a:lnTo>
                  <a:lnTo>
                    <a:pt x="1937" y="679"/>
                  </a:lnTo>
                  <a:lnTo>
                    <a:pt x="1956" y="694"/>
                  </a:lnTo>
                  <a:lnTo>
                    <a:pt x="1972" y="713"/>
                  </a:lnTo>
                  <a:lnTo>
                    <a:pt x="1983" y="736"/>
                  </a:lnTo>
                  <a:lnTo>
                    <a:pt x="1988" y="760"/>
                  </a:lnTo>
                  <a:lnTo>
                    <a:pt x="1993" y="828"/>
                  </a:lnTo>
                  <a:lnTo>
                    <a:pt x="1996" y="889"/>
                  </a:lnTo>
                  <a:lnTo>
                    <a:pt x="1999" y="947"/>
                  </a:lnTo>
                  <a:lnTo>
                    <a:pt x="2000" y="1001"/>
                  </a:lnTo>
                  <a:lnTo>
                    <a:pt x="2000" y="1054"/>
                  </a:lnTo>
                  <a:lnTo>
                    <a:pt x="1998" y="1109"/>
                  </a:lnTo>
                  <a:lnTo>
                    <a:pt x="1995" y="1165"/>
                  </a:lnTo>
                  <a:lnTo>
                    <a:pt x="1990" y="1227"/>
                  </a:lnTo>
                  <a:lnTo>
                    <a:pt x="1984" y="1295"/>
                  </a:lnTo>
                  <a:lnTo>
                    <a:pt x="1979" y="1313"/>
                  </a:lnTo>
                  <a:lnTo>
                    <a:pt x="1968" y="1327"/>
                  </a:lnTo>
                  <a:lnTo>
                    <a:pt x="1953" y="1338"/>
                  </a:lnTo>
                  <a:lnTo>
                    <a:pt x="1936" y="1343"/>
                  </a:lnTo>
                  <a:lnTo>
                    <a:pt x="1926" y="1344"/>
                  </a:lnTo>
                  <a:lnTo>
                    <a:pt x="1921" y="1346"/>
                  </a:lnTo>
                  <a:lnTo>
                    <a:pt x="1920" y="1347"/>
                  </a:lnTo>
                  <a:lnTo>
                    <a:pt x="1919" y="1348"/>
                  </a:lnTo>
                  <a:lnTo>
                    <a:pt x="1915" y="1348"/>
                  </a:lnTo>
                  <a:lnTo>
                    <a:pt x="1907" y="1349"/>
                  </a:lnTo>
                  <a:lnTo>
                    <a:pt x="1889" y="2083"/>
                  </a:lnTo>
                  <a:lnTo>
                    <a:pt x="1885" y="2100"/>
                  </a:lnTo>
                  <a:lnTo>
                    <a:pt x="1875" y="2115"/>
                  </a:lnTo>
                  <a:lnTo>
                    <a:pt x="1861" y="2124"/>
                  </a:lnTo>
                  <a:lnTo>
                    <a:pt x="1844" y="2128"/>
                  </a:lnTo>
                  <a:lnTo>
                    <a:pt x="1747" y="2128"/>
                  </a:lnTo>
                  <a:lnTo>
                    <a:pt x="1730" y="2124"/>
                  </a:lnTo>
                  <a:lnTo>
                    <a:pt x="1716" y="2115"/>
                  </a:lnTo>
                  <a:lnTo>
                    <a:pt x="1706" y="2100"/>
                  </a:lnTo>
                  <a:lnTo>
                    <a:pt x="1702" y="2083"/>
                  </a:lnTo>
                  <a:lnTo>
                    <a:pt x="1702" y="1469"/>
                  </a:lnTo>
                  <a:lnTo>
                    <a:pt x="1632" y="1469"/>
                  </a:lnTo>
                  <a:lnTo>
                    <a:pt x="1632" y="2083"/>
                  </a:lnTo>
                  <a:lnTo>
                    <a:pt x="1629" y="2100"/>
                  </a:lnTo>
                  <a:lnTo>
                    <a:pt x="1619" y="2115"/>
                  </a:lnTo>
                  <a:lnTo>
                    <a:pt x="1606" y="2124"/>
                  </a:lnTo>
                  <a:lnTo>
                    <a:pt x="1588" y="2128"/>
                  </a:lnTo>
                  <a:lnTo>
                    <a:pt x="1491" y="2128"/>
                  </a:lnTo>
                  <a:lnTo>
                    <a:pt x="1474" y="2124"/>
                  </a:lnTo>
                  <a:lnTo>
                    <a:pt x="1459" y="2115"/>
                  </a:lnTo>
                  <a:lnTo>
                    <a:pt x="1450" y="2100"/>
                  </a:lnTo>
                  <a:lnTo>
                    <a:pt x="1446" y="2083"/>
                  </a:lnTo>
                  <a:lnTo>
                    <a:pt x="1428" y="1349"/>
                  </a:lnTo>
                  <a:lnTo>
                    <a:pt x="1420" y="1348"/>
                  </a:lnTo>
                  <a:lnTo>
                    <a:pt x="1416" y="1348"/>
                  </a:lnTo>
                  <a:lnTo>
                    <a:pt x="1415" y="1347"/>
                  </a:lnTo>
                  <a:lnTo>
                    <a:pt x="1414" y="1346"/>
                  </a:lnTo>
                  <a:lnTo>
                    <a:pt x="1409" y="1344"/>
                  </a:lnTo>
                  <a:lnTo>
                    <a:pt x="1400" y="1343"/>
                  </a:lnTo>
                  <a:lnTo>
                    <a:pt x="1382" y="1338"/>
                  </a:lnTo>
                  <a:lnTo>
                    <a:pt x="1368" y="1327"/>
                  </a:lnTo>
                  <a:lnTo>
                    <a:pt x="1355" y="1313"/>
                  </a:lnTo>
                  <a:lnTo>
                    <a:pt x="1351" y="1295"/>
                  </a:lnTo>
                  <a:lnTo>
                    <a:pt x="1345" y="1227"/>
                  </a:lnTo>
                  <a:lnTo>
                    <a:pt x="1341" y="1165"/>
                  </a:lnTo>
                  <a:lnTo>
                    <a:pt x="1337" y="1109"/>
                  </a:lnTo>
                  <a:lnTo>
                    <a:pt x="1336" y="1054"/>
                  </a:lnTo>
                  <a:lnTo>
                    <a:pt x="1335" y="1001"/>
                  </a:lnTo>
                  <a:lnTo>
                    <a:pt x="1336" y="947"/>
                  </a:lnTo>
                  <a:lnTo>
                    <a:pt x="1339" y="889"/>
                  </a:lnTo>
                  <a:lnTo>
                    <a:pt x="1342" y="828"/>
                  </a:lnTo>
                  <a:lnTo>
                    <a:pt x="1347" y="760"/>
                  </a:lnTo>
                  <a:lnTo>
                    <a:pt x="1352" y="736"/>
                  </a:lnTo>
                  <a:lnTo>
                    <a:pt x="1363" y="713"/>
                  </a:lnTo>
                  <a:lnTo>
                    <a:pt x="1378" y="694"/>
                  </a:lnTo>
                  <a:lnTo>
                    <a:pt x="1398" y="679"/>
                  </a:lnTo>
                  <a:lnTo>
                    <a:pt x="1421" y="669"/>
                  </a:lnTo>
                  <a:lnTo>
                    <a:pt x="1445" y="664"/>
                  </a:lnTo>
                  <a:lnTo>
                    <a:pt x="1495" y="660"/>
                  </a:lnTo>
                  <a:lnTo>
                    <a:pt x="1537" y="656"/>
                  </a:lnTo>
                  <a:lnTo>
                    <a:pt x="1574" y="655"/>
                  </a:lnTo>
                  <a:lnTo>
                    <a:pt x="1608" y="653"/>
                  </a:lnTo>
                  <a:lnTo>
                    <a:pt x="1638" y="653"/>
                  </a:lnTo>
                  <a:lnTo>
                    <a:pt x="1667" y="652"/>
                  </a:lnTo>
                  <a:close/>
                  <a:moveTo>
                    <a:pt x="333" y="412"/>
                  </a:moveTo>
                  <a:lnTo>
                    <a:pt x="362" y="413"/>
                  </a:lnTo>
                  <a:lnTo>
                    <a:pt x="392" y="413"/>
                  </a:lnTo>
                  <a:lnTo>
                    <a:pt x="426" y="416"/>
                  </a:lnTo>
                  <a:lnTo>
                    <a:pt x="463" y="417"/>
                  </a:lnTo>
                  <a:lnTo>
                    <a:pt x="505" y="421"/>
                  </a:lnTo>
                  <a:lnTo>
                    <a:pt x="555" y="424"/>
                  </a:lnTo>
                  <a:lnTo>
                    <a:pt x="579" y="429"/>
                  </a:lnTo>
                  <a:lnTo>
                    <a:pt x="602" y="440"/>
                  </a:lnTo>
                  <a:lnTo>
                    <a:pt x="622" y="455"/>
                  </a:lnTo>
                  <a:lnTo>
                    <a:pt x="637" y="474"/>
                  </a:lnTo>
                  <a:lnTo>
                    <a:pt x="648" y="497"/>
                  </a:lnTo>
                  <a:lnTo>
                    <a:pt x="653" y="521"/>
                  </a:lnTo>
                  <a:lnTo>
                    <a:pt x="658" y="589"/>
                  </a:lnTo>
                  <a:lnTo>
                    <a:pt x="661" y="649"/>
                  </a:lnTo>
                  <a:lnTo>
                    <a:pt x="664" y="707"/>
                  </a:lnTo>
                  <a:lnTo>
                    <a:pt x="665" y="762"/>
                  </a:lnTo>
                  <a:lnTo>
                    <a:pt x="664" y="815"/>
                  </a:lnTo>
                  <a:lnTo>
                    <a:pt x="663" y="869"/>
                  </a:lnTo>
                  <a:lnTo>
                    <a:pt x="659" y="926"/>
                  </a:lnTo>
                  <a:lnTo>
                    <a:pt x="655" y="988"/>
                  </a:lnTo>
                  <a:lnTo>
                    <a:pt x="649" y="1055"/>
                  </a:lnTo>
                  <a:lnTo>
                    <a:pt x="645" y="1074"/>
                  </a:lnTo>
                  <a:lnTo>
                    <a:pt x="632" y="1088"/>
                  </a:lnTo>
                  <a:lnTo>
                    <a:pt x="618" y="1099"/>
                  </a:lnTo>
                  <a:lnTo>
                    <a:pt x="600" y="1104"/>
                  </a:lnTo>
                  <a:lnTo>
                    <a:pt x="590" y="1105"/>
                  </a:lnTo>
                  <a:lnTo>
                    <a:pt x="586" y="1106"/>
                  </a:lnTo>
                  <a:lnTo>
                    <a:pt x="585" y="1107"/>
                  </a:lnTo>
                  <a:lnTo>
                    <a:pt x="584" y="1109"/>
                  </a:lnTo>
                  <a:lnTo>
                    <a:pt x="580" y="1109"/>
                  </a:lnTo>
                  <a:lnTo>
                    <a:pt x="572" y="1110"/>
                  </a:lnTo>
                  <a:lnTo>
                    <a:pt x="554" y="1844"/>
                  </a:lnTo>
                  <a:lnTo>
                    <a:pt x="550" y="1861"/>
                  </a:lnTo>
                  <a:lnTo>
                    <a:pt x="541" y="1875"/>
                  </a:lnTo>
                  <a:lnTo>
                    <a:pt x="526" y="1885"/>
                  </a:lnTo>
                  <a:lnTo>
                    <a:pt x="509" y="1888"/>
                  </a:lnTo>
                  <a:lnTo>
                    <a:pt x="412" y="1888"/>
                  </a:lnTo>
                  <a:lnTo>
                    <a:pt x="394" y="1885"/>
                  </a:lnTo>
                  <a:lnTo>
                    <a:pt x="381" y="1875"/>
                  </a:lnTo>
                  <a:lnTo>
                    <a:pt x="371" y="1861"/>
                  </a:lnTo>
                  <a:lnTo>
                    <a:pt x="368" y="1844"/>
                  </a:lnTo>
                  <a:lnTo>
                    <a:pt x="368" y="1230"/>
                  </a:lnTo>
                  <a:lnTo>
                    <a:pt x="298" y="1230"/>
                  </a:lnTo>
                  <a:lnTo>
                    <a:pt x="298" y="1844"/>
                  </a:lnTo>
                  <a:lnTo>
                    <a:pt x="294" y="1861"/>
                  </a:lnTo>
                  <a:lnTo>
                    <a:pt x="284" y="1875"/>
                  </a:lnTo>
                  <a:lnTo>
                    <a:pt x="270" y="1885"/>
                  </a:lnTo>
                  <a:lnTo>
                    <a:pt x="253" y="1888"/>
                  </a:lnTo>
                  <a:lnTo>
                    <a:pt x="156" y="1888"/>
                  </a:lnTo>
                  <a:lnTo>
                    <a:pt x="139" y="1885"/>
                  </a:lnTo>
                  <a:lnTo>
                    <a:pt x="125" y="1875"/>
                  </a:lnTo>
                  <a:lnTo>
                    <a:pt x="115" y="1861"/>
                  </a:lnTo>
                  <a:lnTo>
                    <a:pt x="111" y="1844"/>
                  </a:lnTo>
                  <a:lnTo>
                    <a:pt x="93" y="1110"/>
                  </a:lnTo>
                  <a:lnTo>
                    <a:pt x="85" y="1109"/>
                  </a:lnTo>
                  <a:lnTo>
                    <a:pt x="81" y="1109"/>
                  </a:lnTo>
                  <a:lnTo>
                    <a:pt x="80" y="1107"/>
                  </a:lnTo>
                  <a:lnTo>
                    <a:pt x="79" y="1106"/>
                  </a:lnTo>
                  <a:lnTo>
                    <a:pt x="74" y="1105"/>
                  </a:lnTo>
                  <a:lnTo>
                    <a:pt x="64" y="1104"/>
                  </a:lnTo>
                  <a:lnTo>
                    <a:pt x="47" y="1099"/>
                  </a:lnTo>
                  <a:lnTo>
                    <a:pt x="32" y="1088"/>
                  </a:lnTo>
                  <a:lnTo>
                    <a:pt x="21" y="1074"/>
                  </a:lnTo>
                  <a:lnTo>
                    <a:pt x="16" y="1055"/>
                  </a:lnTo>
                  <a:lnTo>
                    <a:pt x="10" y="988"/>
                  </a:lnTo>
                  <a:lnTo>
                    <a:pt x="5" y="926"/>
                  </a:lnTo>
                  <a:lnTo>
                    <a:pt x="3" y="869"/>
                  </a:lnTo>
                  <a:lnTo>
                    <a:pt x="0" y="815"/>
                  </a:lnTo>
                  <a:lnTo>
                    <a:pt x="0" y="762"/>
                  </a:lnTo>
                  <a:lnTo>
                    <a:pt x="1" y="707"/>
                  </a:lnTo>
                  <a:lnTo>
                    <a:pt x="4" y="649"/>
                  </a:lnTo>
                  <a:lnTo>
                    <a:pt x="7" y="589"/>
                  </a:lnTo>
                  <a:lnTo>
                    <a:pt x="12" y="521"/>
                  </a:lnTo>
                  <a:lnTo>
                    <a:pt x="17" y="497"/>
                  </a:lnTo>
                  <a:lnTo>
                    <a:pt x="28" y="474"/>
                  </a:lnTo>
                  <a:lnTo>
                    <a:pt x="44" y="455"/>
                  </a:lnTo>
                  <a:lnTo>
                    <a:pt x="63" y="440"/>
                  </a:lnTo>
                  <a:lnTo>
                    <a:pt x="85" y="429"/>
                  </a:lnTo>
                  <a:lnTo>
                    <a:pt x="109" y="424"/>
                  </a:lnTo>
                  <a:lnTo>
                    <a:pt x="158" y="421"/>
                  </a:lnTo>
                  <a:lnTo>
                    <a:pt x="202" y="417"/>
                  </a:lnTo>
                  <a:lnTo>
                    <a:pt x="239" y="416"/>
                  </a:lnTo>
                  <a:lnTo>
                    <a:pt x="272" y="413"/>
                  </a:lnTo>
                  <a:lnTo>
                    <a:pt x="304" y="413"/>
                  </a:lnTo>
                  <a:lnTo>
                    <a:pt x="333" y="412"/>
                  </a:lnTo>
                  <a:close/>
                  <a:moveTo>
                    <a:pt x="1671" y="239"/>
                  </a:moveTo>
                  <a:lnTo>
                    <a:pt x="1706" y="243"/>
                  </a:lnTo>
                  <a:lnTo>
                    <a:pt x="1740" y="254"/>
                  </a:lnTo>
                  <a:lnTo>
                    <a:pt x="1770" y="270"/>
                  </a:lnTo>
                  <a:lnTo>
                    <a:pt x="1797" y="291"/>
                  </a:lnTo>
                  <a:lnTo>
                    <a:pt x="1819" y="318"/>
                  </a:lnTo>
                  <a:lnTo>
                    <a:pt x="1835" y="348"/>
                  </a:lnTo>
                  <a:lnTo>
                    <a:pt x="1845" y="382"/>
                  </a:lnTo>
                  <a:lnTo>
                    <a:pt x="1849" y="418"/>
                  </a:lnTo>
                  <a:lnTo>
                    <a:pt x="1845" y="453"/>
                  </a:lnTo>
                  <a:lnTo>
                    <a:pt x="1835" y="487"/>
                  </a:lnTo>
                  <a:lnTo>
                    <a:pt x="1819" y="517"/>
                  </a:lnTo>
                  <a:lnTo>
                    <a:pt x="1797" y="544"/>
                  </a:lnTo>
                  <a:lnTo>
                    <a:pt x="1770" y="566"/>
                  </a:lnTo>
                  <a:lnTo>
                    <a:pt x="1740" y="583"/>
                  </a:lnTo>
                  <a:lnTo>
                    <a:pt x="1706" y="592"/>
                  </a:lnTo>
                  <a:lnTo>
                    <a:pt x="1671" y="596"/>
                  </a:lnTo>
                  <a:lnTo>
                    <a:pt x="1635" y="592"/>
                  </a:lnTo>
                  <a:lnTo>
                    <a:pt x="1601" y="583"/>
                  </a:lnTo>
                  <a:lnTo>
                    <a:pt x="1571" y="566"/>
                  </a:lnTo>
                  <a:lnTo>
                    <a:pt x="1544" y="544"/>
                  </a:lnTo>
                  <a:lnTo>
                    <a:pt x="1522" y="517"/>
                  </a:lnTo>
                  <a:lnTo>
                    <a:pt x="1507" y="487"/>
                  </a:lnTo>
                  <a:lnTo>
                    <a:pt x="1496" y="453"/>
                  </a:lnTo>
                  <a:lnTo>
                    <a:pt x="1492" y="418"/>
                  </a:lnTo>
                  <a:lnTo>
                    <a:pt x="1496" y="382"/>
                  </a:lnTo>
                  <a:lnTo>
                    <a:pt x="1507" y="348"/>
                  </a:lnTo>
                  <a:lnTo>
                    <a:pt x="1522" y="318"/>
                  </a:lnTo>
                  <a:lnTo>
                    <a:pt x="1544" y="291"/>
                  </a:lnTo>
                  <a:lnTo>
                    <a:pt x="1571" y="270"/>
                  </a:lnTo>
                  <a:lnTo>
                    <a:pt x="1601" y="254"/>
                  </a:lnTo>
                  <a:lnTo>
                    <a:pt x="1635" y="243"/>
                  </a:lnTo>
                  <a:lnTo>
                    <a:pt x="1671" y="239"/>
                  </a:lnTo>
                  <a:close/>
                  <a:moveTo>
                    <a:pt x="335" y="0"/>
                  </a:moveTo>
                  <a:lnTo>
                    <a:pt x="371" y="4"/>
                  </a:lnTo>
                  <a:lnTo>
                    <a:pt x="405" y="14"/>
                  </a:lnTo>
                  <a:lnTo>
                    <a:pt x="435" y="30"/>
                  </a:lnTo>
                  <a:lnTo>
                    <a:pt x="462" y="52"/>
                  </a:lnTo>
                  <a:lnTo>
                    <a:pt x="484" y="78"/>
                  </a:lnTo>
                  <a:lnTo>
                    <a:pt x="499" y="109"/>
                  </a:lnTo>
                  <a:lnTo>
                    <a:pt x="510" y="143"/>
                  </a:lnTo>
                  <a:lnTo>
                    <a:pt x="514" y="179"/>
                  </a:lnTo>
                  <a:lnTo>
                    <a:pt x="510" y="214"/>
                  </a:lnTo>
                  <a:lnTo>
                    <a:pt x="499" y="248"/>
                  </a:lnTo>
                  <a:lnTo>
                    <a:pt x="484" y="278"/>
                  </a:lnTo>
                  <a:lnTo>
                    <a:pt x="462" y="305"/>
                  </a:lnTo>
                  <a:lnTo>
                    <a:pt x="435" y="326"/>
                  </a:lnTo>
                  <a:lnTo>
                    <a:pt x="405" y="343"/>
                  </a:lnTo>
                  <a:lnTo>
                    <a:pt x="371" y="353"/>
                  </a:lnTo>
                  <a:lnTo>
                    <a:pt x="335" y="357"/>
                  </a:lnTo>
                  <a:lnTo>
                    <a:pt x="300" y="353"/>
                  </a:lnTo>
                  <a:lnTo>
                    <a:pt x="266" y="343"/>
                  </a:lnTo>
                  <a:lnTo>
                    <a:pt x="236" y="326"/>
                  </a:lnTo>
                  <a:lnTo>
                    <a:pt x="209" y="305"/>
                  </a:lnTo>
                  <a:lnTo>
                    <a:pt x="187" y="278"/>
                  </a:lnTo>
                  <a:lnTo>
                    <a:pt x="171" y="248"/>
                  </a:lnTo>
                  <a:lnTo>
                    <a:pt x="161" y="214"/>
                  </a:lnTo>
                  <a:lnTo>
                    <a:pt x="157" y="179"/>
                  </a:lnTo>
                  <a:lnTo>
                    <a:pt x="161" y="143"/>
                  </a:lnTo>
                  <a:lnTo>
                    <a:pt x="171" y="109"/>
                  </a:lnTo>
                  <a:lnTo>
                    <a:pt x="187" y="78"/>
                  </a:lnTo>
                  <a:lnTo>
                    <a:pt x="209" y="52"/>
                  </a:lnTo>
                  <a:lnTo>
                    <a:pt x="236" y="30"/>
                  </a:lnTo>
                  <a:lnTo>
                    <a:pt x="266" y="14"/>
                  </a:lnTo>
                  <a:lnTo>
                    <a:pt x="300" y="4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</p:grpSp>
      <p:grpSp>
        <p:nvGrpSpPr>
          <p:cNvPr id="461" name="Group 460"/>
          <p:cNvGrpSpPr>
            <a:grpSpLocks noChangeAspect="1"/>
          </p:cNvGrpSpPr>
          <p:nvPr/>
        </p:nvGrpSpPr>
        <p:grpSpPr bwMode="auto">
          <a:xfrm>
            <a:off x="7704822" y="4387772"/>
            <a:ext cx="567732" cy="690581"/>
            <a:chOff x="2642" y="1889"/>
            <a:chExt cx="476" cy="579"/>
          </a:xfrm>
        </p:grpSpPr>
        <p:sp>
          <p:nvSpPr>
            <p:cNvPr id="462" name="Freeform 461"/>
            <p:cNvSpPr>
              <a:spLocks noEditPoints="1"/>
            </p:cNvSpPr>
            <p:nvPr/>
          </p:nvSpPr>
          <p:spPr bwMode="auto">
            <a:xfrm>
              <a:off x="2642" y="1889"/>
              <a:ext cx="476" cy="579"/>
            </a:xfrm>
            <a:custGeom>
              <a:avLst/>
              <a:gdLst>
                <a:gd name="T0" fmla="*/ 1866 w 2378"/>
                <a:gd name="T1" fmla="*/ 2480 h 2896"/>
                <a:gd name="T2" fmla="*/ 1952 w 2378"/>
                <a:gd name="T3" fmla="*/ 2401 h 2896"/>
                <a:gd name="T4" fmla="*/ 1334 w 2378"/>
                <a:gd name="T5" fmla="*/ 2429 h 2896"/>
                <a:gd name="T6" fmla="*/ 1428 w 2378"/>
                <a:gd name="T7" fmla="*/ 2501 h 2896"/>
                <a:gd name="T8" fmla="*/ 1490 w 2378"/>
                <a:gd name="T9" fmla="*/ 2315 h 2896"/>
                <a:gd name="T10" fmla="*/ 1361 w 2378"/>
                <a:gd name="T11" fmla="*/ 12 h 2896"/>
                <a:gd name="T12" fmla="*/ 1428 w 2378"/>
                <a:gd name="T13" fmla="*/ 120 h 2896"/>
                <a:gd name="T14" fmla="*/ 1382 w 2378"/>
                <a:gd name="T15" fmla="*/ 666 h 2896"/>
                <a:gd name="T16" fmla="*/ 1133 w 2378"/>
                <a:gd name="T17" fmla="*/ 861 h 2896"/>
                <a:gd name="T18" fmla="*/ 1792 w 2378"/>
                <a:gd name="T19" fmla="*/ 905 h 2896"/>
                <a:gd name="T20" fmla="*/ 1819 w 2378"/>
                <a:gd name="T21" fmla="*/ 1252 h 2896"/>
                <a:gd name="T22" fmla="*/ 1924 w 2378"/>
                <a:gd name="T23" fmla="*/ 1319 h 2896"/>
                <a:gd name="T24" fmla="*/ 1924 w 2378"/>
                <a:gd name="T25" fmla="*/ 1747 h 2896"/>
                <a:gd name="T26" fmla="*/ 1819 w 2378"/>
                <a:gd name="T27" fmla="*/ 1815 h 2896"/>
                <a:gd name="T28" fmla="*/ 2213 w 2378"/>
                <a:gd name="T29" fmla="*/ 1998 h 2896"/>
                <a:gd name="T30" fmla="*/ 2281 w 2378"/>
                <a:gd name="T31" fmla="*/ 2106 h 2896"/>
                <a:gd name="T32" fmla="*/ 2350 w 2378"/>
                <a:gd name="T33" fmla="*/ 2518 h 2896"/>
                <a:gd name="T34" fmla="*/ 2364 w 2378"/>
                <a:gd name="T35" fmla="*/ 2717 h 2896"/>
                <a:gd name="T36" fmla="*/ 2236 w 2378"/>
                <a:gd name="T37" fmla="*/ 2867 h 2896"/>
                <a:gd name="T38" fmla="*/ 2034 w 2378"/>
                <a:gd name="T39" fmla="*/ 2882 h 2896"/>
                <a:gd name="T40" fmla="*/ 1885 w 2378"/>
                <a:gd name="T41" fmla="*/ 2757 h 2896"/>
                <a:gd name="T42" fmla="*/ 1737 w 2378"/>
                <a:gd name="T43" fmla="*/ 2882 h 2896"/>
                <a:gd name="T44" fmla="*/ 1542 w 2378"/>
                <a:gd name="T45" fmla="*/ 2870 h 2896"/>
                <a:gd name="T46" fmla="*/ 1414 w 2378"/>
                <a:gd name="T47" fmla="*/ 2736 h 2896"/>
                <a:gd name="T48" fmla="*/ 1287 w 2378"/>
                <a:gd name="T49" fmla="*/ 2870 h 2896"/>
                <a:gd name="T50" fmla="*/ 1091 w 2378"/>
                <a:gd name="T51" fmla="*/ 2881 h 2896"/>
                <a:gd name="T52" fmla="*/ 941 w 2378"/>
                <a:gd name="T53" fmla="*/ 2742 h 2896"/>
                <a:gd name="T54" fmla="*/ 921 w 2378"/>
                <a:gd name="T55" fmla="*/ 2552 h 2896"/>
                <a:gd name="T56" fmla="*/ 1012 w 2378"/>
                <a:gd name="T57" fmla="*/ 2429 h 2896"/>
                <a:gd name="T58" fmla="*/ 1035 w 2378"/>
                <a:gd name="T59" fmla="*/ 2031 h 2896"/>
                <a:gd name="T60" fmla="*/ 1490 w 2378"/>
                <a:gd name="T61" fmla="*/ 1986 h 2896"/>
                <a:gd name="T62" fmla="*/ 1416 w 2378"/>
                <a:gd name="T63" fmla="*/ 1788 h 2896"/>
                <a:gd name="T64" fmla="*/ 1373 w 2378"/>
                <a:gd name="T65" fmla="*/ 1371 h 2896"/>
                <a:gd name="T66" fmla="*/ 1438 w 2378"/>
                <a:gd name="T67" fmla="*/ 1265 h 2896"/>
                <a:gd name="T68" fmla="*/ 1133 w 2378"/>
                <a:gd name="T69" fmla="*/ 1190 h 2896"/>
                <a:gd name="T70" fmla="*/ 1205 w 2378"/>
                <a:gd name="T71" fmla="*/ 1280 h 2896"/>
                <a:gd name="T72" fmla="*/ 1248 w 2378"/>
                <a:gd name="T73" fmla="*/ 1695 h 2896"/>
                <a:gd name="T74" fmla="*/ 1182 w 2378"/>
                <a:gd name="T75" fmla="*/ 1803 h 2896"/>
                <a:gd name="T76" fmla="*/ 751 w 2378"/>
                <a:gd name="T77" fmla="*/ 1803 h 2896"/>
                <a:gd name="T78" fmla="*/ 685 w 2378"/>
                <a:gd name="T79" fmla="*/ 1695 h 2896"/>
                <a:gd name="T80" fmla="*/ 730 w 2378"/>
                <a:gd name="T81" fmla="*/ 1278 h 2896"/>
                <a:gd name="T82" fmla="*/ 447 w 2378"/>
                <a:gd name="T83" fmla="*/ 1190 h 2896"/>
                <a:gd name="T84" fmla="*/ 520 w 2378"/>
                <a:gd name="T85" fmla="*/ 1279 h 2896"/>
                <a:gd name="T86" fmla="*/ 564 w 2378"/>
                <a:gd name="T87" fmla="*/ 1695 h 2896"/>
                <a:gd name="T88" fmla="*/ 497 w 2378"/>
                <a:gd name="T89" fmla="*/ 1803 h 2896"/>
                <a:gd name="T90" fmla="*/ 67 w 2378"/>
                <a:gd name="T91" fmla="*/ 1803 h 2896"/>
                <a:gd name="T92" fmla="*/ 0 w 2378"/>
                <a:gd name="T93" fmla="*/ 1695 h 2896"/>
                <a:gd name="T94" fmla="*/ 44 w 2378"/>
                <a:gd name="T95" fmla="*/ 1279 h 2896"/>
                <a:gd name="T96" fmla="*/ 118 w 2378"/>
                <a:gd name="T97" fmla="*/ 980 h 2896"/>
                <a:gd name="T98" fmla="*/ 184 w 2378"/>
                <a:gd name="T99" fmla="*/ 873 h 2896"/>
                <a:gd name="T100" fmla="*/ 629 w 2378"/>
                <a:gd name="T101" fmla="*/ 693 h 2896"/>
                <a:gd name="T102" fmla="*/ 522 w 2378"/>
                <a:gd name="T103" fmla="*/ 625 h 2896"/>
                <a:gd name="T104" fmla="*/ 522 w 2378"/>
                <a:gd name="T105" fmla="*/ 66 h 2896"/>
                <a:gd name="T106" fmla="*/ 629 w 2378"/>
                <a:gd name="T107" fmla="*/ 0 h 2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8" h="2896">
                  <a:moveTo>
                    <a:pt x="1819" y="2315"/>
                  </a:moveTo>
                  <a:lnTo>
                    <a:pt x="1819" y="2401"/>
                  </a:lnTo>
                  <a:lnTo>
                    <a:pt x="1815" y="2429"/>
                  </a:lnTo>
                  <a:lnTo>
                    <a:pt x="1843" y="2453"/>
                  </a:lnTo>
                  <a:lnTo>
                    <a:pt x="1866" y="2480"/>
                  </a:lnTo>
                  <a:lnTo>
                    <a:pt x="1885" y="2511"/>
                  </a:lnTo>
                  <a:lnTo>
                    <a:pt x="1905" y="2480"/>
                  </a:lnTo>
                  <a:lnTo>
                    <a:pt x="1928" y="2453"/>
                  </a:lnTo>
                  <a:lnTo>
                    <a:pt x="1954" y="2429"/>
                  </a:lnTo>
                  <a:lnTo>
                    <a:pt x="1952" y="2401"/>
                  </a:lnTo>
                  <a:lnTo>
                    <a:pt x="1952" y="2315"/>
                  </a:lnTo>
                  <a:lnTo>
                    <a:pt x="1819" y="2315"/>
                  </a:lnTo>
                  <a:close/>
                  <a:moveTo>
                    <a:pt x="1338" y="2315"/>
                  </a:moveTo>
                  <a:lnTo>
                    <a:pt x="1338" y="2401"/>
                  </a:lnTo>
                  <a:lnTo>
                    <a:pt x="1334" y="2429"/>
                  </a:lnTo>
                  <a:lnTo>
                    <a:pt x="1359" y="2451"/>
                  </a:lnTo>
                  <a:lnTo>
                    <a:pt x="1381" y="2475"/>
                  </a:lnTo>
                  <a:lnTo>
                    <a:pt x="1399" y="2501"/>
                  </a:lnTo>
                  <a:lnTo>
                    <a:pt x="1414" y="2532"/>
                  </a:lnTo>
                  <a:lnTo>
                    <a:pt x="1428" y="2501"/>
                  </a:lnTo>
                  <a:lnTo>
                    <a:pt x="1448" y="2475"/>
                  </a:lnTo>
                  <a:lnTo>
                    <a:pt x="1470" y="2451"/>
                  </a:lnTo>
                  <a:lnTo>
                    <a:pt x="1494" y="2429"/>
                  </a:lnTo>
                  <a:lnTo>
                    <a:pt x="1490" y="2401"/>
                  </a:lnTo>
                  <a:lnTo>
                    <a:pt x="1490" y="2315"/>
                  </a:lnTo>
                  <a:lnTo>
                    <a:pt x="1338" y="2315"/>
                  </a:lnTo>
                  <a:close/>
                  <a:moveTo>
                    <a:pt x="629" y="0"/>
                  </a:moveTo>
                  <a:lnTo>
                    <a:pt x="1309" y="0"/>
                  </a:lnTo>
                  <a:lnTo>
                    <a:pt x="1335" y="2"/>
                  </a:lnTo>
                  <a:lnTo>
                    <a:pt x="1361" y="12"/>
                  </a:lnTo>
                  <a:lnTo>
                    <a:pt x="1382" y="25"/>
                  </a:lnTo>
                  <a:lnTo>
                    <a:pt x="1402" y="45"/>
                  </a:lnTo>
                  <a:lnTo>
                    <a:pt x="1415" y="66"/>
                  </a:lnTo>
                  <a:lnTo>
                    <a:pt x="1425" y="92"/>
                  </a:lnTo>
                  <a:lnTo>
                    <a:pt x="1428" y="120"/>
                  </a:lnTo>
                  <a:lnTo>
                    <a:pt x="1428" y="573"/>
                  </a:lnTo>
                  <a:lnTo>
                    <a:pt x="1425" y="601"/>
                  </a:lnTo>
                  <a:lnTo>
                    <a:pt x="1415" y="625"/>
                  </a:lnTo>
                  <a:lnTo>
                    <a:pt x="1402" y="648"/>
                  </a:lnTo>
                  <a:lnTo>
                    <a:pt x="1382" y="666"/>
                  </a:lnTo>
                  <a:lnTo>
                    <a:pt x="1361" y="681"/>
                  </a:lnTo>
                  <a:lnTo>
                    <a:pt x="1335" y="689"/>
                  </a:lnTo>
                  <a:lnTo>
                    <a:pt x="1309" y="693"/>
                  </a:lnTo>
                  <a:lnTo>
                    <a:pt x="1133" y="693"/>
                  </a:lnTo>
                  <a:lnTo>
                    <a:pt x="1133" y="861"/>
                  </a:lnTo>
                  <a:lnTo>
                    <a:pt x="1699" y="861"/>
                  </a:lnTo>
                  <a:lnTo>
                    <a:pt x="1727" y="864"/>
                  </a:lnTo>
                  <a:lnTo>
                    <a:pt x="1752" y="873"/>
                  </a:lnTo>
                  <a:lnTo>
                    <a:pt x="1774" y="887"/>
                  </a:lnTo>
                  <a:lnTo>
                    <a:pt x="1792" y="905"/>
                  </a:lnTo>
                  <a:lnTo>
                    <a:pt x="1807" y="928"/>
                  </a:lnTo>
                  <a:lnTo>
                    <a:pt x="1817" y="953"/>
                  </a:lnTo>
                  <a:lnTo>
                    <a:pt x="1819" y="980"/>
                  </a:lnTo>
                  <a:lnTo>
                    <a:pt x="1819" y="1251"/>
                  </a:lnTo>
                  <a:lnTo>
                    <a:pt x="1819" y="1252"/>
                  </a:lnTo>
                  <a:lnTo>
                    <a:pt x="1846" y="1256"/>
                  </a:lnTo>
                  <a:lnTo>
                    <a:pt x="1871" y="1265"/>
                  </a:lnTo>
                  <a:lnTo>
                    <a:pt x="1893" y="1279"/>
                  </a:lnTo>
                  <a:lnTo>
                    <a:pt x="1911" y="1297"/>
                  </a:lnTo>
                  <a:lnTo>
                    <a:pt x="1924" y="1319"/>
                  </a:lnTo>
                  <a:lnTo>
                    <a:pt x="1934" y="1344"/>
                  </a:lnTo>
                  <a:lnTo>
                    <a:pt x="1936" y="1371"/>
                  </a:lnTo>
                  <a:lnTo>
                    <a:pt x="1936" y="1695"/>
                  </a:lnTo>
                  <a:lnTo>
                    <a:pt x="1934" y="1723"/>
                  </a:lnTo>
                  <a:lnTo>
                    <a:pt x="1924" y="1747"/>
                  </a:lnTo>
                  <a:lnTo>
                    <a:pt x="1911" y="1770"/>
                  </a:lnTo>
                  <a:lnTo>
                    <a:pt x="1893" y="1788"/>
                  </a:lnTo>
                  <a:lnTo>
                    <a:pt x="1871" y="1803"/>
                  </a:lnTo>
                  <a:lnTo>
                    <a:pt x="1846" y="1811"/>
                  </a:lnTo>
                  <a:lnTo>
                    <a:pt x="1819" y="1815"/>
                  </a:lnTo>
                  <a:lnTo>
                    <a:pt x="1819" y="1815"/>
                  </a:lnTo>
                  <a:lnTo>
                    <a:pt x="1819" y="1986"/>
                  </a:lnTo>
                  <a:lnTo>
                    <a:pt x="2161" y="1986"/>
                  </a:lnTo>
                  <a:lnTo>
                    <a:pt x="2188" y="1990"/>
                  </a:lnTo>
                  <a:lnTo>
                    <a:pt x="2213" y="1998"/>
                  </a:lnTo>
                  <a:lnTo>
                    <a:pt x="2236" y="2013"/>
                  </a:lnTo>
                  <a:lnTo>
                    <a:pt x="2254" y="2031"/>
                  </a:lnTo>
                  <a:lnTo>
                    <a:pt x="2269" y="2053"/>
                  </a:lnTo>
                  <a:lnTo>
                    <a:pt x="2277" y="2078"/>
                  </a:lnTo>
                  <a:lnTo>
                    <a:pt x="2281" y="2106"/>
                  </a:lnTo>
                  <a:lnTo>
                    <a:pt x="2281" y="2401"/>
                  </a:lnTo>
                  <a:lnTo>
                    <a:pt x="2277" y="2429"/>
                  </a:lnTo>
                  <a:lnTo>
                    <a:pt x="2306" y="2454"/>
                  </a:lnTo>
                  <a:lnTo>
                    <a:pt x="2330" y="2485"/>
                  </a:lnTo>
                  <a:lnTo>
                    <a:pt x="2350" y="2518"/>
                  </a:lnTo>
                  <a:lnTo>
                    <a:pt x="2365" y="2555"/>
                  </a:lnTo>
                  <a:lnTo>
                    <a:pt x="2374" y="2593"/>
                  </a:lnTo>
                  <a:lnTo>
                    <a:pt x="2378" y="2634"/>
                  </a:lnTo>
                  <a:lnTo>
                    <a:pt x="2374" y="2677"/>
                  </a:lnTo>
                  <a:lnTo>
                    <a:pt x="2364" y="2717"/>
                  </a:lnTo>
                  <a:lnTo>
                    <a:pt x="2349" y="2754"/>
                  </a:lnTo>
                  <a:lnTo>
                    <a:pt x="2327" y="2788"/>
                  </a:lnTo>
                  <a:lnTo>
                    <a:pt x="2301" y="2819"/>
                  </a:lnTo>
                  <a:lnTo>
                    <a:pt x="2270" y="2845"/>
                  </a:lnTo>
                  <a:lnTo>
                    <a:pt x="2236" y="2867"/>
                  </a:lnTo>
                  <a:lnTo>
                    <a:pt x="2199" y="2882"/>
                  </a:lnTo>
                  <a:lnTo>
                    <a:pt x="2159" y="2892"/>
                  </a:lnTo>
                  <a:lnTo>
                    <a:pt x="2116" y="2896"/>
                  </a:lnTo>
                  <a:lnTo>
                    <a:pt x="2074" y="2892"/>
                  </a:lnTo>
                  <a:lnTo>
                    <a:pt x="2034" y="2882"/>
                  </a:lnTo>
                  <a:lnTo>
                    <a:pt x="1997" y="2867"/>
                  </a:lnTo>
                  <a:lnTo>
                    <a:pt x="1963" y="2846"/>
                  </a:lnTo>
                  <a:lnTo>
                    <a:pt x="1933" y="2821"/>
                  </a:lnTo>
                  <a:lnTo>
                    <a:pt x="1907" y="2790"/>
                  </a:lnTo>
                  <a:lnTo>
                    <a:pt x="1885" y="2757"/>
                  </a:lnTo>
                  <a:lnTo>
                    <a:pt x="1864" y="2790"/>
                  </a:lnTo>
                  <a:lnTo>
                    <a:pt x="1838" y="2821"/>
                  </a:lnTo>
                  <a:lnTo>
                    <a:pt x="1807" y="2846"/>
                  </a:lnTo>
                  <a:lnTo>
                    <a:pt x="1773" y="2867"/>
                  </a:lnTo>
                  <a:lnTo>
                    <a:pt x="1737" y="2882"/>
                  </a:lnTo>
                  <a:lnTo>
                    <a:pt x="1697" y="2892"/>
                  </a:lnTo>
                  <a:lnTo>
                    <a:pt x="1655" y="2896"/>
                  </a:lnTo>
                  <a:lnTo>
                    <a:pt x="1615" y="2892"/>
                  </a:lnTo>
                  <a:lnTo>
                    <a:pt x="1577" y="2884"/>
                  </a:lnTo>
                  <a:lnTo>
                    <a:pt x="1542" y="2870"/>
                  </a:lnTo>
                  <a:lnTo>
                    <a:pt x="1509" y="2851"/>
                  </a:lnTo>
                  <a:lnTo>
                    <a:pt x="1479" y="2828"/>
                  </a:lnTo>
                  <a:lnTo>
                    <a:pt x="1454" y="2801"/>
                  </a:lnTo>
                  <a:lnTo>
                    <a:pt x="1431" y="2770"/>
                  </a:lnTo>
                  <a:lnTo>
                    <a:pt x="1414" y="2736"/>
                  </a:lnTo>
                  <a:lnTo>
                    <a:pt x="1397" y="2770"/>
                  </a:lnTo>
                  <a:lnTo>
                    <a:pt x="1375" y="2801"/>
                  </a:lnTo>
                  <a:lnTo>
                    <a:pt x="1349" y="2828"/>
                  </a:lnTo>
                  <a:lnTo>
                    <a:pt x="1320" y="2851"/>
                  </a:lnTo>
                  <a:lnTo>
                    <a:pt x="1287" y="2870"/>
                  </a:lnTo>
                  <a:lnTo>
                    <a:pt x="1251" y="2884"/>
                  </a:lnTo>
                  <a:lnTo>
                    <a:pt x="1213" y="2892"/>
                  </a:lnTo>
                  <a:lnTo>
                    <a:pt x="1173" y="2896"/>
                  </a:lnTo>
                  <a:lnTo>
                    <a:pt x="1131" y="2892"/>
                  </a:lnTo>
                  <a:lnTo>
                    <a:pt x="1091" y="2881"/>
                  </a:lnTo>
                  <a:lnTo>
                    <a:pt x="1054" y="2863"/>
                  </a:lnTo>
                  <a:lnTo>
                    <a:pt x="1019" y="2840"/>
                  </a:lnTo>
                  <a:lnTo>
                    <a:pt x="988" y="2811"/>
                  </a:lnTo>
                  <a:lnTo>
                    <a:pt x="963" y="2778"/>
                  </a:lnTo>
                  <a:lnTo>
                    <a:pt x="941" y="2742"/>
                  </a:lnTo>
                  <a:lnTo>
                    <a:pt x="925" y="2702"/>
                  </a:lnTo>
                  <a:lnTo>
                    <a:pt x="916" y="2661"/>
                  </a:lnTo>
                  <a:lnTo>
                    <a:pt x="912" y="2618"/>
                  </a:lnTo>
                  <a:lnTo>
                    <a:pt x="915" y="2584"/>
                  </a:lnTo>
                  <a:lnTo>
                    <a:pt x="921" y="2552"/>
                  </a:lnTo>
                  <a:lnTo>
                    <a:pt x="933" y="2523"/>
                  </a:lnTo>
                  <a:lnTo>
                    <a:pt x="947" y="2497"/>
                  </a:lnTo>
                  <a:lnTo>
                    <a:pt x="965" y="2472"/>
                  </a:lnTo>
                  <a:lnTo>
                    <a:pt x="987" y="2449"/>
                  </a:lnTo>
                  <a:lnTo>
                    <a:pt x="1012" y="2429"/>
                  </a:lnTo>
                  <a:lnTo>
                    <a:pt x="1009" y="2401"/>
                  </a:lnTo>
                  <a:lnTo>
                    <a:pt x="1009" y="2106"/>
                  </a:lnTo>
                  <a:lnTo>
                    <a:pt x="1012" y="2078"/>
                  </a:lnTo>
                  <a:lnTo>
                    <a:pt x="1021" y="2053"/>
                  </a:lnTo>
                  <a:lnTo>
                    <a:pt x="1035" y="2031"/>
                  </a:lnTo>
                  <a:lnTo>
                    <a:pt x="1054" y="2013"/>
                  </a:lnTo>
                  <a:lnTo>
                    <a:pt x="1077" y="1998"/>
                  </a:lnTo>
                  <a:lnTo>
                    <a:pt x="1101" y="1990"/>
                  </a:lnTo>
                  <a:lnTo>
                    <a:pt x="1129" y="1986"/>
                  </a:lnTo>
                  <a:lnTo>
                    <a:pt x="1490" y="1986"/>
                  </a:lnTo>
                  <a:lnTo>
                    <a:pt x="1490" y="1815"/>
                  </a:lnTo>
                  <a:lnTo>
                    <a:pt x="1490" y="1815"/>
                  </a:lnTo>
                  <a:lnTo>
                    <a:pt x="1463" y="1811"/>
                  </a:lnTo>
                  <a:lnTo>
                    <a:pt x="1438" y="1803"/>
                  </a:lnTo>
                  <a:lnTo>
                    <a:pt x="1416" y="1788"/>
                  </a:lnTo>
                  <a:lnTo>
                    <a:pt x="1398" y="1770"/>
                  </a:lnTo>
                  <a:lnTo>
                    <a:pt x="1385" y="1747"/>
                  </a:lnTo>
                  <a:lnTo>
                    <a:pt x="1376" y="1723"/>
                  </a:lnTo>
                  <a:lnTo>
                    <a:pt x="1373" y="1695"/>
                  </a:lnTo>
                  <a:lnTo>
                    <a:pt x="1373" y="1371"/>
                  </a:lnTo>
                  <a:lnTo>
                    <a:pt x="1376" y="1344"/>
                  </a:lnTo>
                  <a:lnTo>
                    <a:pt x="1385" y="1319"/>
                  </a:lnTo>
                  <a:lnTo>
                    <a:pt x="1398" y="1297"/>
                  </a:lnTo>
                  <a:lnTo>
                    <a:pt x="1416" y="1279"/>
                  </a:lnTo>
                  <a:lnTo>
                    <a:pt x="1438" y="1265"/>
                  </a:lnTo>
                  <a:lnTo>
                    <a:pt x="1463" y="1256"/>
                  </a:lnTo>
                  <a:lnTo>
                    <a:pt x="1490" y="1252"/>
                  </a:lnTo>
                  <a:lnTo>
                    <a:pt x="1490" y="1251"/>
                  </a:lnTo>
                  <a:lnTo>
                    <a:pt x="1490" y="1190"/>
                  </a:lnTo>
                  <a:lnTo>
                    <a:pt x="1133" y="1190"/>
                  </a:lnTo>
                  <a:lnTo>
                    <a:pt x="1133" y="1251"/>
                  </a:lnTo>
                  <a:lnTo>
                    <a:pt x="1133" y="1252"/>
                  </a:lnTo>
                  <a:lnTo>
                    <a:pt x="1160" y="1256"/>
                  </a:lnTo>
                  <a:lnTo>
                    <a:pt x="1184" y="1266"/>
                  </a:lnTo>
                  <a:lnTo>
                    <a:pt x="1205" y="1280"/>
                  </a:lnTo>
                  <a:lnTo>
                    <a:pt x="1223" y="1298"/>
                  </a:lnTo>
                  <a:lnTo>
                    <a:pt x="1236" y="1320"/>
                  </a:lnTo>
                  <a:lnTo>
                    <a:pt x="1246" y="1344"/>
                  </a:lnTo>
                  <a:lnTo>
                    <a:pt x="1248" y="1371"/>
                  </a:lnTo>
                  <a:lnTo>
                    <a:pt x="1248" y="1695"/>
                  </a:lnTo>
                  <a:lnTo>
                    <a:pt x="1245" y="1723"/>
                  </a:lnTo>
                  <a:lnTo>
                    <a:pt x="1236" y="1748"/>
                  </a:lnTo>
                  <a:lnTo>
                    <a:pt x="1222" y="1770"/>
                  </a:lnTo>
                  <a:lnTo>
                    <a:pt x="1204" y="1789"/>
                  </a:lnTo>
                  <a:lnTo>
                    <a:pt x="1182" y="1803"/>
                  </a:lnTo>
                  <a:lnTo>
                    <a:pt x="1156" y="1812"/>
                  </a:lnTo>
                  <a:lnTo>
                    <a:pt x="1129" y="1815"/>
                  </a:lnTo>
                  <a:lnTo>
                    <a:pt x="805" y="1815"/>
                  </a:lnTo>
                  <a:lnTo>
                    <a:pt x="777" y="1812"/>
                  </a:lnTo>
                  <a:lnTo>
                    <a:pt x="751" y="1803"/>
                  </a:lnTo>
                  <a:lnTo>
                    <a:pt x="730" y="1789"/>
                  </a:lnTo>
                  <a:lnTo>
                    <a:pt x="711" y="1770"/>
                  </a:lnTo>
                  <a:lnTo>
                    <a:pt x="697" y="1748"/>
                  </a:lnTo>
                  <a:lnTo>
                    <a:pt x="688" y="1723"/>
                  </a:lnTo>
                  <a:lnTo>
                    <a:pt x="685" y="1695"/>
                  </a:lnTo>
                  <a:lnTo>
                    <a:pt x="685" y="1371"/>
                  </a:lnTo>
                  <a:lnTo>
                    <a:pt x="688" y="1344"/>
                  </a:lnTo>
                  <a:lnTo>
                    <a:pt x="697" y="1319"/>
                  </a:lnTo>
                  <a:lnTo>
                    <a:pt x="711" y="1297"/>
                  </a:lnTo>
                  <a:lnTo>
                    <a:pt x="730" y="1278"/>
                  </a:lnTo>
                  <a:lnTo>
                    <a:pt x="751" y="1265"/>
                  </a:lnTo>
                  <a:lnTo>
                    <a:pt x="777" y="1255"/>
                  </a:lnTo>
                  <a:lnTo>
                    <a:pt x="805" y="1251"/>
                  </a:lnTo>
                  <a:lnTo>
                    <a:pt x="805" y="1190"/>
                  </a:lnTo>
                  <a:lnTo>
                    <a:pt x="447" y="1190"/>
                  </a:lnTo>
                  <a:lnTo>
                    <a:pt x="447" y="1251"/>
                  </a:lnTo>
                  <a:lnTo>
                    <a:pt x="447" y="1252"/>
                  </a:lnTo>
                  <a:lnTo>
                    <a:pt x="473" y="1256"/>
                  </a:lnTo>
                  <a:lnTo>
                    <a:pt x="499" y="1265"/>
                  </a:lnTo>
                  <a:lnTo>
                    <a:pt x="520" y="1279"/>
                  </a:lnTo>
                  <a:lnTo>
                    <a:pt x="539" y="1297"/>
                  </a:lnTo>
                  <a:lnTo>
                    <a:pt x="552" y="1319"/>
                  </a:lnTo>
                  <a:lnTo>
                    <a:pt x="561" y="1344"/>
                  </a:lnTo>
                  <a:lnTo>
                    <a:pt x="564" y="1371"/>
                  </a:lnTo>
                  <a:lnTo>
                    <a:pt x="564" y="1695"/>
                  </a:lnTo>
                  <a:lnTo>
                    <a:pt x="560" y="1723"/>
                  </a:lnTo>
                  <a:lnTo>
                    <a:pt x="552" y="1748"/>
                  </a:lnTo>
                  <a:lnTo>
                    <a:pt x="537" y="1770"/>
                  </a:lnTo>
                  <a:lnTo>
                    <a:pt x="519" y="1789"/>
                  </a:lnTo>
                  <a:lnTo>
                    <a:pt x="497" y="1803"/>
                  </a:lnTo>
                  <a:lnTo>
                    <a:pt x="472" y="1812"/>
                  </a:lnTo>
                  <a:lnTo>
                    <a:pt x="444" y="1815"/>
                  </a:lnTo>
                  <a:lnTo>
                    <a:pt x="120" y="1815"/>
                  </a:lnTo>
                  <a:lnTo>
                    <a:pt x="92" y="1812"/>
                  </a:lnTo>
                  <a:lnTo>
                    <a:pt x="67" y="1803"/>
                  </a:lnTo>
                  <a:lnTo>
                    <a:pt x="45" y="1789"/>
                  </a:lnTo>
                  <a:lnTo>
                    <a:pt x="27" y="1770"/>
                  </a:lnTo>
                  <a:lnTo>
                    <a:pt x="13" y="1748"/>
                  </a:lnTo>
                  <a:lnTo>
                    <a:pt x="4" y="1723"/>
                  </a:lnTo>
                  <a:lnTo>
                    <a:pt x="0" y="1695"/>
                  </a:lnTo>
                  <a:lnTo>
                    <a:pt x="0" y="1371"/>
                  </a:lnTo>
                  <a:lnTo>
                    <a:pt x="4" y="1344"/>
                  </a:lnTo>
                  <a:lnTo>
                    <a:pt x="13" y="1319"/>
                  </a:lnTo>
                  <a:lnTo>
                    <a:pt x="26" y="1297"/>
                  </a:lnTo>
                  <a:lnTo>
                    <a:pt x="44" y="1279"/>
                  </a:lnTo>
                  <a:lnTo>
                    <a:pt x="66" y="1265"/>
                  </a:lnTo>
                  <a:lnTo>
                    <a:pt x="91" y="1256"/>
                  </a:lnTo>
                  <a:lnTo>
                    <a:pt x="118" y="1252"/>
                  </a:lnTo>
                  <a:lnTo>
                    <a:pt x="118" y="1251"/>
                  </a:lnTo>
                  <a:lnTo>
                    <a:pt x="118" y="980"/>
                  </a:lnTo>
                  <a:lnTo>
                    <a:pt x="121" y="953"/>
                  </a:lnTo>
                  <a:lnTo>
                    <a:pt x="130" y="928"/>
                  </a:lnTo>
                  <a:lnTo>
                    <a:pt x="144" y="905"/>
                  </a:lnTo>
                  <a:lnTo>
                    <a:pt x="162" y="887"/>
                  </a:lnTo>
                  <a:lnTo>
                    <a:pt x="184" y="873"/>
                  </a:lnTo>
                  <a:lnTo>
                    <a:pt x="210" y="864"/>
                  </a:lnTo>
                  <a:lnTo>
                    <a:pt x="237" y="861"/>
                  </a:lnTo>
                  <a:lnTo>
                    <a:pt x="805" y="861"/>
                  </a:lnTo>
                  <a:lnTo>
                    <a:pt x="805" y="693"/>
                  </a:lnTo>
                  <a:lnTo>
                    <a:pt x="629" y="693"/>
                  </a:lnTo>
                  <a:lnTo>
                    <a:pt x="601" y="689"/>
                  </a:lnTo>
                  <a:lnTo>
                    <a:pt x="576" y="681"/>
                  </a:lnTo>
                  <a:lnTo>
                    <a:pt x="554" y="666"/>
                  </a:lnTo>
                  <a:lnTo>
                    <a:pt x="535" y="648"/>
                  </a:lnTo>
                  <a:lnTo>
                    <a:pt x="522" y="625"/>
                  </a:lnTo>
                  <a:lnTo>
                    <a:pt x="512" y="601"/>
                  </a:lnTo>
                  <a:lnTo>
                    <a:pt x="509" y="573"/>
                  </a:lnTo>
                  <a:lnTo>
                    <a:pt x="509" y="120"/>
                  </a:lnTo>
                  <a:lnTo>
                    <a:pt x="512" y="92"/>
                  </a:lnTo>
                  <a:lnTo>
                    <a:pt x="522" y="66"/>
                  </a:lnTo>
                  <a:lnTo>
                    <a:pt x="535" y="45"/>
                  </a:lnTo>
                  <a:lnTo>
                    <a:pt x="554" y="25"/>
                  </a:lnTo>
                  <a:lnTo>
                    <a:pt x="576" y="12"/>
                  </a:lnTo>
                  <a:lnTo>
                    <a:pt x="601" y="2"/>
                  </a:lnTo>
                  <a:lnTo>
                    <a:pt x="629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63" name="Freeform 462"/>
            <p:cNvSpPr>
              <a:spLocks noEditPoints="1"/>
            </p:cNvSpPr>
            <p:nvPr/>
          </p:nvSpPr>
          <p:spPr bwMode="auto">
            <a:xfrm>
              <a:off x="2666" y="1913"/>
              <a:ext cx="428" cy="531"/>
            </a:xfrm>
            <a:custGeom>
              <a:avLst/>
              <a:gdLst>
                <a:gd name="T0" fmla="*/ 2029 w 2138"/>
                <a:gd name="T1" fmla="*/ 2375 h 2656"/>
                <a:gd name="T2" fmla="*/ 2085 w 2138"/>
                <a:gd name="T3" fmla="*/ 2403 h 2656"/>
                <a:gd name="T4" fmla="*/ 2123 w 2138"/>
                <a:gd name="T5" fmla="*/ 2452 h 2656"/>
                <a:gd name="T6" fmla="*/ 2138 w 2138"/>
                <a:gd name="T7" fmla="*/ 2514 h 2656"/>
                <a:gd name="T8" fmla="*/ 2123 w 2138"/>
                <a:gd name="T9" fmla="*/ 2576 h 2656"/>
                <a:gd name="T10" fmla="*/ 2085 w 2138"/>
                <a:gd name="T11" fmla="*/ 2624 h 2656"/>
                <a:gd name="T12" fmla="*/ 2029 w 2138"/>
                <a:gd name="T13" fmla="*/ 2652 h 2656"/>
                <a:gd name="T14" fmla="*/ 1964 w 2138"/>
                <a:gd name="T15" fmla="*/ 2652 h 2656"/>
                <a:gd name="T16" fmla="*/ 1907 w 2138"/>
                <a:gd name="T17" fmla="*/ 2624 h 2656"/>
                <a:gd name="T18" fmla="*/ 1868 w 2138"/>
                <a:gd name="T19" fmla="*/ 2576 h 2656"/>
                <a:gd name="T20" fmla="*/ 1854 w 2138"/>
                <a:gd name="T21" fmla="*/ 2514 h 2656"/>
                <a:gd name="T22" fmla="*/ 1868 w 2138"/>
                <a:gd name="T23" fmla="*/ 2452 h 2656"/>
                <a:gd name="T24" fmla="*/ 1907 w 2138"/>
                <a:gd name="T25" fmla="*/ 2403 h 2656"/>
                <a:gd name="T26" fmla="*/ 1964 w 2138"/>
                <a:gd name="T27" fmla="*/ 2375 h 2656"/>
                <a:gd name="T28" fmla="*/ 1535 w 2138"/>
                <a:gd name="T29" fmla="*/ 2372 h 2656"/>
                <a:gd name="T30" fmla="*/ 1597 w 2138"/>
                <a:gd name="T31" fmla="*/ 2386 h 2656"/>
                <a:gd name="T32" fmla="*/ 1646 w 2138"/>
                <a:gd name="T33" fmla="*/ 2425 h 2656"/>
                <a:gd name="T34" fmla="*/ 1672 w 2138"/>
                <a:gd name="T35" fmla="*/ 2482 h 2656"/>
                <a:gd name="T36" fmla="*/ 1672 w 2138"/>
                <a:gd name="T37" fmla="*/ 2547 h 2656"/>
                <a:gd name="T38" fmla="*/ 1646 w 2138"/>
                <a:gd name="T39" fmla="*/ 2603 h 2656"/>
                <a:gd name="T40" fmla="*/ 1597 w 2138"/>
                <a:gd name="T41" fmla="*/ 2641 h 2656"/>
                <a:gd name="T42" fmla="*/ 1535 w 2138"/>
                <a:gd name="T43" fmla="*/ 2656 h 2656"/>
                <a:gd name="T44" fmla="*/ 1472 w 2138"/>
                <a:gd name="T45" fmla="*/ 2641 h 2656"/>
                <a:gd name="T46" fmla="*/ 1424 w 2138"/>
                <a:gd name="T47" fmla="*/ 2603 h 2656"/>
                <a:gd name="T48" fmla="*/ 1397 w 2138"/>
                <a:gd name="T49" fmla="*/ 2547 h 2656"/>
                <a:gd name="T50" fmla="*/ 1397 w 2138"/>
                <a:gd name="T51" fmla="*/ 2482 h 2656"/>
                <a:gd name="T52" fmla="*/ 1424 w 2138"/>
                <a:gd name="T53" fmla="*/ 2425 h 2656"/>
                <a:gd name="T54" fmla="*/ 1472 w 2138"/>
                <a:gd name="T55" fmla="*/ 2386 h 2656"/>
                <a:gd name="T56" fmla="*/ 1535 w 2138"/>
                <a:gd name="T57" fmla="*/ 2372 h 2656"/>
                <a:gd name="T58" fmla="*/ 1086 w 2138"/>
                <a:gd name="T59" fmla="*/ 2375 h 2656"/>
                <a:gd name="T60" fmla="*/ 1143 w 2138"/>
                <a:gd name="T61" fmla="*/ 2403 h 2656"/>
                <a:gd name="T62" fmla="*/ 1181 w 2138"/>
                <a:gd name="T63" fmla="*/ 2452 h 2656"/>
                <a:gd name="T64" fmla="*/ 1195 w 2138"/>
                <a:gd name="T65" fmla="*/ 2514 h 2656"/>
                <a:gd name="T66" fmla="*/ 1181 w 2138"/>
                <a:gd name="T67" fmla="*/ 2576 h 2656"/>
                <a:gd name="T68" fmla="*/ 1143 w 2138"/>
                <a:gd name="T69" fmla="*/ 2624 h 2656"/>
                <a:gd name="T70" fmla="*/ 1086 w 2138"/>
                <a:gd name="T71" fmla="*/ 2652 h 2656"/>
                <a:gd name="T72" fmla="*/ 1021 w 2138"/>
                <a:gd name="T73" fmla="*/ 2652 h 2656"/>
                <a:gd name="T74" fmla="*/ 965 w 2138"/>
                <a:gd name="T75" fmla="*/ 2624 h 2656"/>
                <a:gd name="T76" fmla="*/ 926 w 2138"/>
                <a:gd name="T77" fmla="*/ 2576 h 2656"/>
                <a:gd name="T78" fmla="*/ 912 w 2138"/>
                <a:gd name="T79" fmla="*/ 2514 h 2656"/>
                <a:gd name="T80" fmla="*/ 926 w 2138"/>
                <a:gd name="T81" fmla="*/ 2452 h 2656"/>
                <a:gd name="T82" fmla="*/ 965 w 2138"/>
                <a:gd name="T83" fmla="*/ 2403 h 2656"/>
                <a:gd name="T84" fmla="*/ 1021 w 2138"/>
                <a:gd name="T85" fmla="*/ 2375 h 2656"/>
                <a:gd name="T86" fmla="*/ 1372 w 2138"/>
                <a:gd name="T87" fmla="*/ 1251 h 2656"/>
                <a:gd name="T88" fmla="*/ 1697 w 2138"/>
                <a:gd name="T89" fmla="*/ 1575 h 2656"/>
                <a:gd name="T90" fmla="*/ 1372 w 2138"/>
                <a:gd name="T91" fmla="*/ 1251 h 2656"/>
                <a:gd name="T92" fmla="*/ 1009 w 2138"/>
                <a:gd name="T93" fmla="*/ 1251 h 2656"/>
                <a:gd name="T94" fmla="*/ 685 w 2138"/>
                <a:gd name="T95" fmla="*/ 1575 h 2656"/>
                <a:gd name="T96" fmla="*/ 0 w 2138"/>
                <a:gd name="T97" fmla="*/ 1251 h 2656"/>
                <a:gd name="T98" fmla="*/ 324 w 2138"/>
                <a:gd name="T99" fmla="*/ 1575 h 2656"/>
                <a:gd name="T100" fmla="*/ 0 w 2138"/>
                <a:gd name="T101" fmla="*/ 1251 h 2656"/>
                <a:gd name="T102" fmla="*/ 1189 w 2138"/>
                <a:gd name="T103" fmla="*/ 0 h 2656"/>
                <a:gd name="T104" fmla="*/ 509 w 2138"/>
                <a:gd name="T105" fmla="*/ 453 h 2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38" h="2656">
                  <a:moveTo>
                    <a:pt x="1996" y="2372"/>
                  </a:moveTo>
                  <a:lnTo>
                    <a:pt x="2029" y="2375"/>
                  </a:lnTo>
                  <a:lnTo>
                    <a:pt x="2058" y="2386"/>
                  </a:lnTo>
                  <a:lnTo>
                    <a:pt x="2085" y="2403"/>
                  </a:lnTo>
                  <a:lnTo>
                    <a:pt x="2106" y="2425"/>
                  </a:lnTo>
                  <a:lnTo>
                    <a:pt x="2123" y="2452"/>
                  </a:lnTo>
                  <a:lnTo>
                    <a:pt x="2134" y="2482"/>
                  </a:lnTo>
                  <a:lnTo>
                    <a:pt x="2138" y="2514"/>
                  </a:lnTo>
                  <a:lnTo>
                    <a:pt x="2134" y="2547"/>
                  </a:lnTo>
                  <a:lnTo>
                    <a:pt x="2123" y="2576"/>
                  </a:lnTo>
                  <a:lnTo>
                    <a:pt x="2106" y="2603"/>
                  </a:lnTo>
                  <a:lnTo>
                    <a:pt x="2085" y="2624"/>
                  </a:lnTo>
                  <a:lnTo>
                    <a:pt x="2058" y="2641"/>
                  </a:lnTo>
                  <a:lnTo>
                    <a:pt x="2029" y="2652"/>
                  </a:lnTo>
                  <a:lnTo>
                    <a:pt x="1996" y="2656"/>
                  </a:lnTo>
                  <a:lnTo>
                    <a:pt x="1964" y="2652"/>
                  </a:lnTo>
                  <a:lnTo>
                    <a:pt x="1934" y="2641"/>
                  </a:lnTo>
                  <a:lnTo>
                    <a:pt x="1907" y="2624"/>
                  </a:lnTo>
                  <a:lnTo>
                    <a:pt x="1885" y="2603"/>
                  </a:lnTo>
                  <a:lnTo>
                    <a:pt x="1868" y="2576"/>
                  </a:lnTo>
                  <a:lnTo>
                    <a:pt x="1857" y="2547"/>
                  </a:lnTo>
                  <a:lnTo>
                    <a:pt x="1854" y="2514"/>
                  </a:lnTo>
                  <a:lnTo>
                    <a:pt x="1857" y="2482"/>
                  </a:lnTo>
                  <a:lnTo>
                    <a:pt x="1868" y="2452"/>
                  </a:lnTo>
                  <a:lnTo>
                    <a:pt x="1885" y="2425"/>
                  </a:lnTo>
                  <a:lnTo>
                    <a:pt x="1907" y="2403"/>
                  </a:lnTo>
                  <a:lnTo>
                    <a:pt x="1934" y="2386"/>
                  </a:lnTo>
                  <a:lnTo>
                    <a:pt x="1964" y="2375"/>
                  </a:lnTo>
                  <a:lnTo>
                    <a:pt x="1996" y="2372"/>
                  </a:lnTo>
                  <a:close/>
                  <a:moveTo>
                    <a:pt x="1535" y="2372"/>
                  </a:moveTo>
                  <a:lnTo>
                    <a:pt x="1567" y="2375"/>
                  </a:lnTo>
                  <a:lnTo>
                    <a:pt x="1597" y="2386"/>
                  </a:lnTo>
                  <a:lnTo>
                    <a:pt x="1623" y="2403"/>
                  </a:lnTo>
                  <a:lnTo>
                    <a:pt x="1646" y="2425"/>
                  </a:lnTo>
                  <a:lnTo>
                    <a:pt x="1661" y="2452"/>
                  </a:lnTo>
                  <a:lnTo>
                    <a:pt x="1672" y="2482"/>
                  </a:lnTo>
                  <a:lnTo>
                    <a:pt x="1676" y="2514"/>
                  </a:lnTo>
                  <a:lnTo>
                    <a:pt x="1672" y="2547"/>
                  </a:lnTo>
                  <a:lnTo>
                    <a:pt x="1661" y="2576"/>
                  </a:lnTo>
                  <a:lnTo>
                    <a:pt x="1646" y="2603"/>
                  </a:lnTo>
                  <a:lnTo>
                    <a:pt x="1623" y="2624"/>
                  </a:lnTo>
                  <a:lnTo>
                    <a:pt x="1597" y="2641"/>
                  </a:lnTo>
                  <a:lnTo>
                    <a:pt x="1567" y="2652"/>
                  </a:lnTo>
                  <a:lnTo>
                    <a:pt x="1535" y="2656"/>
                  </a:lnTo>
                  <a:lnTo>
                    <a:pt x="1502" y="2652"/>
                  </a:lnTo>
                  <a:lnTo>
                    <a:pt x="1472" y="2641"/>
                  </a:lnTo>
                  <a:lnTo>
                    <a:pt x="1446" y="2624"/>
                  </a:lnTo>
                  <a:lnTo>
                    <a:pt x="1424" y="2603"/>
                  </a:lnTo>
                  <a:lnTo>
                    <a:pt x="1408" y="2576"/>
                  </a:lnTo>
                  <a:lnTo>
                    <a:pt x="1397" y="2547"/>
                  </a:lnTo>
                  <a:lnTo>
                    <a:pt x="1393" y="2514"/>
                  </a:lnTo>
                  <a:lnTo>
                    <a:pt x="1397" y="2482"/>
                  </a:lnTo>
                  <a:lnTo>
                    <a:pt x="1408" y="2452"/>
                  </a:lnTo>
                  <a:lnTo>
                    <a:pt x="1424" y="2425"/>
                  </a:lnTo>
                  <a:lnTo>
                    <a:pt x="1446" y="2403"/>
                  </a:lnTo>
                  <a:lnTo>
                    <a:pt x="1472" y="2386"/>
                  </a:lnTo>
                  <a:lnTo>
                    <a:pt x="1502" y="2375"/>
                  </a:lnTo>
                  <a:lnTo>
                    <a:pt x="1535" y="2372"/>
                  </a:lnTo>
                  <a:close/>
                  <a:moveTo>
                    <a:pt x="1053" y="2372"/>
                  </a:moveTo>
                  <a:lnTo>
                    <a:pt x="1086" y="2375"/>
                  </a:lnTo>
                  <a:lnTo>
                    <a:pt x="1116" y="2386"/>
                  </a:lnTo>
                  <a:lnTo>
                    <a:pt x="1143" y="2403"/>
                  </a:lnTo>
                  <a:lnTo>
                    <a:pt x="1165" y="2425"/>
                  </a:lnTo>
                  <a:lnTo>
                    <a:pt x="1181" y="2452"/>
                  </a:lnTo>
                  <a:lnTo>
                    <a:pt x="1191" y="2482"/>
                  </a:lnTo>
                  <a:lnTo>
                    <a:pt x="1195" y="2514"/>
                  </a:lnTo>
                  <a:lnTo>
                    <a:pt x="1191" y="2547"/>
                  </a:lnTo>
                  <a:lnTo>
                    <a:pt x="1181" y="2576"/>
                  </a:lnTo>
                  <a:lnTo>
                    <a:pt x="1165" y="2603"/>
                  </a:lnTo>
                  <a:lnTo>
                    <a:pt x="1143" y="2624"/>
                  </a:lnTo>
                  <a:lnTo>
                    <a:pt x="1116" y="2641"/>
                  </a:lnTo>
                  <a:lnTo>
                    <a:pt x="1086" y="2652"/>
                  </a:lnTo>
                  <a:lnTo>
                    <a:pt x="1053" y="2656"/>
                  </a:lnTo>
                  <a:lnTo>
                    <a:pt x="1021" y="2652"/>
                  </a:lnTo>
                  <a:lnTo>
                    <a:pt x="992" y="2641"/>
                  </a:lnTo>
                  <a:lnTo>
                    <a:pt x="965" y="2624"/>
                  </a:lnTo>
                  <a:lnTo>
                    <a:pt x="943" y="2603"/>
                  </a:lnTo>
                  <a:lnTo>
                    <a:pt x="926" y="2576"/>
                  </a:lnTo>
                  <a:lnTo>
                    <a:pt x="915" y="2547"/>
                  </a:lnTo>
                  <a:lnTo>
                    <a:pt x="912" y="2514"/>
                  </a:lnTo>
                  <a:lnTo>
                    <a:pt x="915" y="2482"/>
                  </a:lnTo>
                  <a:lnTo>
                    <a:pt x="926" y="2452"/>
                  </a:lnTo>
                  <a:lnTo>
                    <a:pt x="943" y="2425"/>
                  </a:lnTo>
                  <a:lnTo>
                    <a:pt x="965" y="2403"/>
                  </a:lnTo>
                  <a:lnTo>
                    <a:pt x="992" y="2386"/>
                  </a:lnTo>
                  <a:lnTo>
                    <a:pt x="1021" y="2375"/>
                  </a:lnTo>
                  <a:lnTo>
                    <a:pt x="1053" y="2372"/>
                  </a:lnTo>
                  <a:close/>
                  <a:moveTo>
                    <a:pt x="1372" y="1251"/>
                  </a:moveTo>
                  <a:lnTo>
                    <a:pt x="1697" y="1251"/>
                  </a:lnTo>
                  <a:lnTo>
                    <a:pt x="1697" y="1575"/>
                  </a:lnTo>
                  <a:lnTo>
                    <a:pt x="1372" y="1575"/>
                  </a:lnTo>
                  <a:lnTo>
                    <a:pt x="1372" y="1251"/>
                  </a:lnTo>
                  <a:close/>
                  <a:moveTo>
                    <a:pt x="685" y="1251"/>
                  </a:moveTo>
                  <a:lnTo>
                    <a:pt x="1009" y="1251"/>
                  </a:lnTo>
                  <a:lnTo>
                    <a:pt x="1009" y="1575"/>
                  </a:lnTo>
                  <a:lnTo>
                    <a:pt x="685" y="1575"/>
                  </a:lnTo>
                  <a:lnTo>
                    <a:pt x="685" y="1251"/>
                  </a:lnTo>
                  <a:close/>
                  <a:moveTo>
                    <a:pt x="0" y="1251"/>
                  </a:moveTo>
                  <a:lnTo>
                    <a:pt x="324" y="1251"/>
                  </a:lnTo>
                  <a:lnTo>
                    <a:pt x="324" y="1575"/>
                  </a:lnTo>
                  <a:lnTo>
                    <a:pt x="0" y="1575"/>
                  </a:lnTo>
                  <a:lnTo>
                    <a:pt x="0" y="1251"/>
                  </a:lnTo>
                  <a:close/>
                  <a:moveTo>
                    <a:pt x="509" y="0"/>
                  </a:moveTo>
                  <a:lnTo>
                    <a:pt x="1189" y="0"/>
                  </a:lnTo>
                  <a:lnTo>
                    <a:pt x="1189" y="453"/>
                  </a:lnTo>
                  <a:lnTo>
                    <a:pt x="509" y="453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64" name="Freeform 463"/>
            <p:cNvSpPr>
              <a:spLocks noEditPoints="1"/>
            </p:cNvSpPr>
            <p:nvPr/>
          </p:nvSpPr>
          <p:spPr bwMode="auto">
            <a:xfrm>
              <a:off x="2690" y="2028"/>
              <a:ext cx="384" cy="341"/>
            </a:xfrm>
            <a:custGeom>
              <a:avLst/>
              <a:gdLst>
                <a:gd name="T0" fmla="*/ 1373 w 1924"/>
                <a:gd name="T1" fmla="*/ 1122 h 1708"/>
                <a:gd name="T2" fmla="*/ 1462 w 1924"/>
                <a:gd name="T3" fmla="*/ 1122 h 1708"/>
                <a:gd name="T4" fmla="*/ 1462 w 1924"/>
                <a:gd name="T5" fmla="*/ 1413 h 1708"/>
                <a:gd name="T6" fmla="*/ 1924 w 1924"/>
                <a:gd name="T7" fmla="*/ 1413 h 1708"/>
                <a:gd name="T8" fmla="*/ 1924 w 1924"/>
                <a:gd name="T9" fmla="*/ 1708 h 1708"/>
                <a:gd name="T10" fmla="*/ 1901 w 1924"/>
                <a:gd name="T11" fmla="*/ 1704 h 1708"/>
                <a:gd name="T12" fmla="*/ 1879 w 1924"/>
                <a:gd name="T13" fmla="*/ 1703 h 1708"/>
                <a:gd name="T14" fmla="*/ 1856 w 1924"/>
                <a:gd name="T15" fmla="*/ 1704 h 1708"/>
                <a:gd name="T16" fmla="*/ 1835 w 1924"/>
                <a:gd name="T17" fmla="*/ 1708 h 1708"/>
                <a:gd name="T18" fmla="*/ 1835 w 1924"/>
                <a:gd name="T19" fmla="*/ 1503 h 1708"/>
                <a:gd name="T20" fmla="*/ 1462 w 1924"/>
                <a:gd name="T21" fmla="*/ 1503 h 1708"/>
                <a:gd name="T22" fmla="*/ 1462 w 1924"/>
                <a:gd name="T23" fmla="*/ 1708 h 1708"/>
                <a:gd name="T24" fmla="*/ 1440 w 1924"/>
                <a:gd name="T25" fmla="*/ 1704 h 1708"/>
                <a:gd name="T26" fmla="*/ 1418 w 1924"/>
                <a:gd name="T27" fmla="*/ 1703 h 1708"/>
                <a:gd name="T28" fmla="*/ 1395 w 1924"/>
                <a:gd name="T29" fmla="*/ 1704 h 1708"/>
                <a:gd name="T30" fmla="*/ 1373 w 1924"/>
                <a:gd name="T31" fmla="*/ 1708 h 1708"/>
                <a:gd name="T32" fmla="*/ 1373 w 1924"/>
                <a:gd name="T33" fmla="*/ 1503 h 1708"/>
                <a:gd name="T34" fmla="*/ 981 w 1924"/>
                <a:gd name="T35" fmla="*/ 1503 h 1708"/>
                <a:gd name="T36" fmla="*/ 981 w 1924"/>
                <a:gd name="T37" fmla="*/ 1708 h 1708"/>
                <a:gd name="T38" fmla="*/ 959 w 1924"/>
                <a:gd name="T39" fmla="*/ 1704 h 1708"/>
                <a:gd name="T40" fmla="*/ 936 w 1924"/>
                <a:gd name="T41" fmla="*/ 1703 h 1708"/>
                <a:gd name="T42" fmla="*/ 913 w 1924"/>
                <a:gd name="T43" fmla="*/ 1704 h 1708"/>
                <a:gd name="T44" fmla="*/ 892 w 1924"/>
                <a:gd name="T45" fmla="*/ 1708 h 1708"/>
                <a:gd name="T46" fmla="*/ 892 w 1924"/>
                <a:gd name="T47" fmla="*/ 1413 h 1708"/>
                <a:gd name="T48" fmla="*/ 1373 w 1924"/>
                <a:gd name="T49" fmla="*/ 1413 h 1708"/>
                <a:gd name="T50" fmla="*/ 1373 w 1924"/>
                <a:gd name="T51" fmla="*/ 1122 h 1708"/>
                <a:gd name="T52" fmla="*/ 687 w 1924"/>
                <a:gd name="T53" fmla="*/ 0 h 1708"/>
                <a:gd name="T54" fmla="*/ 777 w 1924"/>
                <a:gd name="T55" fmla="*/ 0 h 1708"/>
                <a:gd name="T56" fmla="*/ 777 w 1924"/>
                <a:gd name="T57" fmla="*/ 287 h 1708"/>
                <a:gd name="T58" fmla="*/ 1462 w 1924"/>
                <a:gd name="T59" fmla="*/ 287 h 1708"/>
                <a:gd name="T60" fmla="*/ 1462 w 1924"/>
                <a:gd name="T61" fmla="*/ 558 h 1708"/>
                <a:gd name="T62" fmla="*/ 1373 w 1924"/>
                <a:gd name="T63" fmla="*/ 558 h 1708"/>
                <a:gd name="T64" fmla="*/ 1373 w 1924"/>
                <a:gd name="T65" fmla="*/ 377 h 1708"/>
                <a:gd name="T66" fmla="*/ 777 w 1924"/>
                <a:gd name="T67" fmla="*/ 377 h 1708"/>
                <a:gd name="T68" fmla="*/ 777 w 1924"/>
                <a:gd name="T69" fmla="*/ 558 h 1708"/>
                <a:gd name="T70" fmla="*/ 687 w 1924"/>
                <a:gd name="T71" fmla="*/ 558 h 1708"/>
                <a:gd name="T72" fmla="*/ 687 w 1924"/>
                <a:gd name="T73" fmla="*/ 377 h 1708"/>
                <a:gd name="T74" fmla="*/ 90 w 1924"/>
                <a:gd name="T75" fmla="*/ 377 h 1708"/>
                <a:gd name="T76" fmla="*/ 90 w 1924"/>
                <a:gd name="T77" fmla="*/ 558 h 1708"/>
                <a:gd name="T78" fmla="*/ 0 w 1924"/>
                <a:gd name="T79" fmla="*/ 558 h 1708"/>
                <a:gd name="T80" fmla="*/ 0 w 1924"/>
                <a:gd name="T81" fmla="*/ 287 h 1708"/>
                <a:gd name="T82" fmla="*/ 687 w 1924"/>
                <a:gd name="T83" fmla="*/ 287 h 1708"/>
                <a:gd name="T84" fmla="*/ 687 w 1924"/>
                <a:gd name="T85" fmla="*/ 0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24" h="1708">
                  <a:moveTo>
                    <a:pt x="1373" y="1122"/>
                  </a:moveTo>
                  <a:lnTo>
                    <a:pt x="1462" y="1122"/>
                  </a:lnTo>
                  <a:lnTo>
                    <a:pt x="1462" y="1413"/>
                  </a:lnTo>
                  <a:lnTo>
                    <a:pt x="1924" y="1413"/>
                  </a:lnTo>
                  <a:lnTo>
                    <a:pt x="1924" y="1708"/>
                  </a:lnTo>
                  <a:lnTo>
                    <a:pt x="1901" y="1704"/>
                  </a:lnTo>
                  <a:lnTo>
                    <a:pt x="1879" y="1703"/>
                  </a:lnTo>
                  <a:lnTo>
                    <a:pt x="1856" y="1704"/>
                  </a:lnTo>
                  <a:lnTo>
                    <a:pt x="1835" y="1708"/>
                  </a:lnTo>
                  <a:lnTo>
                    <a:pt x="1835" y="1503"/>
                  </a:lnTo>
                  <a:lnTo>
                    <a:pt x="1462" y="1503"/>
                  </a:lnTo>
                  <a:lnTo>
                    <a:pt x="1462" y="1708"/>
                  </a:lnTo>
                  <a:lnTo>
                    <a:pt x="1440" y="1704"/>
                  </a:lnTo>
                  <a:lnTo>
                    <a:pt x="1418" y="1703"/>
                  </a:lnTo>
                  <a:lnTo>
                    <a:pt x="1395" y="1704"/>
                  </a:lnTo>
                  <a:lnTo>
                    <a:pt x="1373" y="1708"/>
                  </a:lnTo>
                  <a:lnTo>
                    <a:pt x="1373" y="1503"/>
                  </a:lnTo>
                  <a:lnTo>
                    <a:pt x="981" y="1503"/>
                  </a:lnTo>
                  <a:lnTo>
                    <a:pt x="981" y="1708"/>
                  </a:lnTo>
                  <a:lnTo>
                    <a:pt x="959" y="1704"/>
                  </a:lnTo>
                  <a:lnTo>
                    <a:pt x="936" y="1703"/>
                  </a:lnTo>
                  <a:lnTo>
                    <a:pt x="913" y="1704"/>
                  </a:lnTo>
                  <a:lnTo>
                    <a:pt x="892" y="1708"/>
                  </a:lnTo>
                  <a:lnTo>
                    <a:pt x="892" y="1413"/>
                  </a:lnTo>
                  <a:lnTo>
                    <a:pt x="1373" y="1413"/>
                  </a:lnTo>
                  <a:lnTo>
                    <a:pt x="1373" y="1122"/>
                  </a:lnTo>
                  <a:close/>
                  <a:moveTo>
                    <a:pt x="687" y="0"/>
                  </a:moveTo>
                  <a:lnTo>
                    <a:pt x="777" y="0"/>
                  </a:lnTo>
                  <a:lnTo>
                    <a:pt x="777" y="287"/>
                  </a:lnTo>
                  <a:lnTo>
                    <a:pt x="1462" y="287"/>
                  </a:lnTo>
                  <a:lnTo>
                    <a:pt x="1462" y="558"/>
                  </a:lnTo>
                  <a:lnTo>
                    <a:pt x="1373" y="558"/>
                  </a:lnTo>
                  <a:lnTo>
                    <a:pt x="1373" y="377"/>
                  </a:lnTo>
                  <a:lnTo>
                    <a:pt x="777" y="377"/>
                  </a:lnTo>
                  <a:lnTo>
                    <a:pt x="777" y="558"/>
                  </a:lnTo>
                  <a:lnTo>
                    <a:pt x="687" y="558"/>
                  </a:lnTo>
                  <a:lnTo>
                    <a:pt x="687" y="377"/>
                  </a:lnTo>
                  <a:lnTo>
                    <a:pt x="90" y="377"/>
                  </a:lnTo>
                  <a:lnTo>
                    <a:pt x="90" y="558"/>
                  </a:lnTo>
                  <a:lnTo>
                    <a:pt x="0" y="558"/>
                  </a:lnTo>
                  <a:lnTo>
                    <a:pt x="0" y="287"/>
                  </a:lnTo>
                  <a:lnTo>
                    <a:pt x="687" y="287"/>
                  </a:lnTo>
                  <a:lnTo>
                    <a:pt x="687" y="0"/>
                  </a:lnTo>
                  <a:close/>
                </a:path>
              </a:pathLst>
            </a:custGeom>
            <a:solidFill>
              <a:srgbClr val="E36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cxnSp>
        <p:nvCxnSpPr>
          <p:cNvPr id="465" name="Straight Connector 464"/>
          <p:cNvCxnSpPr/>
          <p:nvPr/>
        </p:nvCxnSpPr>
        <p:spPr bwMode="auto">
          <a:xfrm rot="16200000" flipH="1">
            <a:off x="-113707" y="3814136"/>
            <a:ext cx="2300549" cy="19124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67" name="Straight Connector 466"/>
          <p:cNvCxnSpPr/>
          <p:nvPr/>
        </p:nvCxnSpPr>
        <p:spPr bwMode="auto">
          <a:xfrm flipV="1">
            <a:off x="1034844" y="2642065"/>
            <a:ext cx="4978231" cy="39199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71" name="TextBox 470"/>
          <p:cNvSpPr txBox="1"/>
          <p:nvPr/>
        </p:nvSpPr>
        <p:spPr>
          <a:xfrm>
            <a:off x="8534578" y="2890062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200" dirty="0" smtClean="0">
                <a:solidFill>
                  <a:srgbClr val="636768"/>
                </a:solidFill>
              </a:rPr>
              <a:t>Imágenes</a:t>
            </a:r>
            <a:endParaRPr lang="es-EC" sz="1200" dirty="0" smtClean="0">
              <a:solidFill>
                <a:srgbClr val="636768"/>
              </a:solidFill>
            </a:endParaRPr>
          </a:p>
        </p:txBody>
      </p:sp>
      <p:sp>
        <p:nvSpPr>
          <p:cNvPr id="472" name="TextBox 471"/>
          <p:cNvSpPr txBox="1"/>
          <p:nvPr/>
        </p:nvSpPr>
        <p:spPr>
          <a:xfrm>
            <a:off x="8545860" y="3450140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200" dirty="0" smtClean="0">
                <a:solidFill>
                  <a:srgbClr val="636768"/>
                </a:solidFill>
              </a:rPr>
              <a:t>Content</a:t>
            </a:r>
            <a:endParaRPr lang="es-EC" sz="1200" dirty="0" smtClean="0">
              <a:solidFill>
                <a:srgbClr val="636768"/>
              </a:solidFill>
            </a:endParaRPr>
          </a:p>
        </p:txBody>
      </p:sp>
      <p:sp>
        <p:nvSpPr>
          <p:cNvPr id="474" name="TextBox 473"/>
          <p:cNvSpPr txBox="1"/>
          <p:nvPr/>
        </p:nvSpPr>
        <p:spPr>
          <a:xfrm>
            <a:off x="8550223" y="4020384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200" dirty="0" smtClean="0">
                <a:solidFill>
                  <a:srgbClr val="636768"/>
                </a:solidFill>
              </a:rPr>
              <a:t>Análisis</a:t>
            </a:r>
            <a:endParaRPr lang="es-EC" sz="1200" dirty="0" smtClean="0">
              <a:solidFill>
                <a:srgbClr val="636768"/>
              </a:solidFill>
            </a:endParaRPr>
          </a:p>
        </p:txBody>
      </p:sp>
      <p:sp>
        <p:nvSpPr>
          <p:cNvPr id="476" name="TextBox 475"/>
          <p:cNvSpPr txBox="1"/>
          <p:nvPr/>
        </p:nvSpPr>
        <p:spPr>
          <a:xfrm>
            <a:off x="8559669" y="4617726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200" dirty="0" smtClean="0">
                <a:solidFill>
                  <a:srgbClr val="636768"/>
                </a:solidFill>
              </a:rPr>
              <a:t>Grupos</a:t>
            </a:r>
            <a:endParaRPr lang="es-EC" sz="1200" dirty="0" smtClean="0">
              <a:solidFill>
                <a:srgbClr val="636768"/>
              </a:solidFill>
            </a:endParaRPr>
          </a:p>
        </p:txBody>
      </p:sp>
      <p:sp>
        <p:nvSpPr>
          <p:cNvPr id="477" name="TextBox 476"/>
          <p:cNvSpPr txBox="1"/>
          <p:nvPr/>
        </p:nvSpPr>
        <p:spPr>
          <a:xfrm>
            <a:off x="8571929" y="5231266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200" dirty="0" smtClean="0">
                <a:solidFill>
                  <a:srgbClr val="636768"/>
                </a:solidFill>
              </a:rPr>
              <a:t>Templa</a:t>
            </a:r>
            <a:endParaRPr lang="es-EC" sz="1200" dirty="0" smtClean="0">
              <a:solidFill>
                <a:srgbClr val="636768"/>
              </a:solidFill>
            </a:endParaRPr>
          </a:p>
        </p:txBody>
      </p:sp>
      <p:sp>
        <p:nvSpPr>
          <p:cNvPr id="479" name="TextBox 478"/>
          <p:cNvSpPr txBox="1"/>
          <p:nvPr/>
        </p:nvSpPr>
        <p:spPr>
          <a:xfrm>
            <a:off x="8625352" y="5755874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200" dirty="0" smtClean="0">
                <a:solidFill>
                  <a:srgbClr val="636768"/>
                </a:solidFill>
              </a:rPr>
              <a:t>Mobile</a:t>
            </a:r>
            <a:endParaRPr lang="es-EC" sz="1200" dirty="0" smtClean="0">
              <a:solidFill>
                <a:srgbClr val="636768"/>
              </a:solidFill>
            </a:endParaRPr>
          </a:p>
        </p:txBody>
      </p:sp>
      <p:cxnSp>
        <p:nvCxnSpPr>
          <p:cNvPr id="480" name="Straight Connector 479"/>
          <p:cNvCxnSpPr/>
          <p:nvPr/>
        </p:nvCxnSpPr>
        <p:spPr bwMode="auto">
          <a:xfrm rot="16200000" flipH="1">
            <a:off x="6247893" y="1762827"/>
            <a:ext cx="672341" cy="4772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481" name="Group 480"/>
          <p:cNvGrpSpPr>
            <a:grpSpLocks noChangeAspect="1"/>
          </p:cNvGrpSpPr>
          <p:nvPr/>
        </p:nvGrpSpPr>
        <p:grpSpPr bwMode="auto">
          <a:xfrm>
            <a:off x="1126951" y="4440236"/>
            <a:ext cx="377249" cy="399196"/>
            <a:chOff x="3759" y="2210"/>
            <a:chExt cx="636" cy="673"/>
          </a:xfrm>
        </p:grpSpPr>
        <p:sp>
          <p:nvSpPr>
            <p:cNvPr id="482" name="Freeform 481"/>
            <p:cNvSpPr>
              <a:spLocks/>
            </p:cNvSpPr>
            <p:nvPr/>
          </p:nvSpPr>
          <p:spPr bwMode="auto">
            <a:xfrm>
              <a:off x="3759" y="2474"/>
              <a:ext cx="636" cy="409"/>
            </a:xfrm>
            <a:custGeom>
              <a:avLst/>
              <a:gdLst>
                <a:gd name="T0" fmla="*/ 1588 w 3178"/>
                <a:gd name="T1" fmla="*/ 0 h 2045"/>
                <a:gd name="T2" fmla="*/ 1613 w 3178"/>
                <a:gd name="T3" fmla="*/ 1 h 2045"/>
                <a:gd name="T4" fmla="*/ 1640 w 3178"/>
                <a:gd name="T5" fmla="*/ 5 h 2045"/>
                <a:gd name="T6" fmla="*/ 1669 w 3178"/>
                <a:gd name="T7" fmla="*/ 11 h 2045"/>
                <a:gd name="T8" fmla="*/ 1699 w 3178"/>
                <a:gd name="T9" fmla="*/ 20 h 2045"/>
                <a:gd name="T10" fmla="*/ 1729 w 3178"/>
                <a:gd name="T11" fmla="*/ 36 h 2045"/>
                <a:gd name="T12" fmla="*/ 3068 w 3178"/>
                <a:gd name="T13" fmla="*/ 840 h 2045"/>
                <a:gd name="T14" fmla="*/ 3100 w 3178"/>
                <a:gd name="T15" fmla="*/ 863 h 2045"/>
                <a:gd name="T16" fmla="*/ 3127 w 3178"/>
                <a:gd name="T17" fmla="*/ 890 h 2045"/>
                <a:gd name="T18" fmla="*/ 3149 w 3178"/>
                <a:gd name="T19" fmla="*/ 920 h 2045"/>
                <a:gd name="T20" fmla="*/ 3164 w 3178"/>
                <a:gd name="T21" fmla="*/ 952 h 2045"/>
                <a:gd name="T22" fmla="*/ 3174 w 3178"/>
                <a:gd name="T23" fmla="*/ 986 h 2045"/>
                <a:gd name="T24" fmla="*/ 3178 w 3178"/>
                <a:gd name="T25" fmla="*/ 1023 h 2045"/>
                <a:gd name="T26" fmla="*/ 3174 w 3178"/>
                <a:gd name="T27" fmla="*/ 1059 h 2045"/>
                <a:gd name="T28" fmla="*/ 3164 w 3178"/>
                <a:gd name="T29" fmla="*/ 1094 h 2045"/>
                <a:gd name="T30" fmla="*/ 3149 w 3178"/>
                <a:gd name="T31" fmla="*/ 1127 h 2045"/>
                <a:gd name="T32" fmla="*/ 3127 w 3178"/>
                <a:gd name="T33" fmla="*/ 1156 h 2045"/>
                <a:gd name="T34" fmla="*/ 3100 w 3178"/>
                <a:gd name="T35" fmla="*/ 1182 h 2045"/>
                <a:gd name="T36" fmla="*/ 3069 w 3178"/>
                <a:gd name="T37" fmla="*/ 1205 h 2045"/>
                <a:gd name="T38" fmla="*/ 1728 w 3178"/>
                <a:gd name="T39" fmla="*/ 2009 h 2045"/>
                <a:gd name="T40" fmla="*/ 1699 w 3178"/>
                <a:gd name="T41" fmla="*/ 2024 h 2045"/>
                <a:gd name="T42" fmla="*/ 1669 w 3178"/>
                <a:gd name="T43" fmla="*/ 2035 h 2045"/>
                <a:gd name="T44" fmla="*/ 1640 w 3178"/>
                <a:gd name="T45" fmla="*/ 2041 h 2045"/>
                <a:gd name="T46" fmla="*/ 1613 w 3178"/>
                <a:gd name="T47" fmla="*/ 2044 h 2045"/>
                <a:gd name="T48" fmla="*/ 1588 w 3178"/>
                <a:gd name="T49" fmla="*/ 2045 h 2045"/>
                <a:gd name="T50" fmla="*/ 1565 w 3178"/>
                <a:gd name="T51" fmla="*/ 2044 h 2045"/>
                <a:gd name="T52" fmla="*/ 1538 w 3178"/>
                <a:gd name="T53" fmla="*/ 2041 h 2045"/>
                <a:gd name="T54" fmla="*/ 1508 w 3178"/>
                <a:gd name="T55" fmla="*/ 2035 h 2045"/>
                <a:gd name="T56" fmla="*/ 1478 w 3178"/>
                <a:gd name="T57" fmla="*/ 2024 h 2045"/>
                <a:gd name="T58" fmla="*/ 1449 w 3178"/>
                <a:gd name="T59" fmla="*/ 2008 h 2045"/>
                <a:gd name="T60" fmla="*/ 109 w 3178"/>
                <a:gd name="T61" fmla="*/ 1205 h 2045"/>
                <a:gd name="T62" fmla="*/ 78 w 3178"/>
                <a:gd name="T63" fmla="*/ 1182 h 2045"/>
                <a:gd name="T64" fmla="*/ 51 w 3178"/>
                <a:gd name="T65" fmla="*/ 1156 h 2045"/>
                <a:gd name="T66" fmla="*/ 29 w 3178"/>
                <a:gd name="T67" fmla="*/ 1125 h 2045"/>
                <a:gd name="T68" fmla="*/ 14 w 3178"/>
                <a:gd name="T69" fmla="*/ 1093 h 2045"/>
                <a:gd name="T70" fmla="*/ 4 w 3178"/>
                <a:gd name="T71" fmla="*/ 1058 h 2045"/>
                <a:gd name="T72" fmla="*/ 0 w 3178"/>
                <a:gd name="T73" fmla="*/ 1021 h 2045"/>
                <a:gd name="T74" fmla="*/ 4 w 3178"/>
                <a:gd name="T75" fmla="*/ 985 h 2045"/>
                <a:gd name="T76" fmla="*/ 14 w 3178"/>
                <a:gd name="T77" fmla="*/ 951 h 2045"/>
                <a:gd name="T78" fmla="*/ 29 w 3178"/>
                <a:gd name="T79" fmla="*/ 919 h 2045"/>
                <a:gd name="T80" fmla="*/ 51 w 3178"/>
                <a:gd name="T81" fmla="*/ 888 h 2045"/>
                <a:gd name="T82" fmla="*/ 78 w 3178"/>
                <a:gd name="T83" fmla="*/ 862 h 2045"/>
                <a:gd name="T84" fmla="*/ 110 w 3178"/>
                <a:gd name="T85" fmla="*/ 839 h 2045"/>
                <a:gd name="T86" fmla="*/ 1449 w 3178"/>
                <a:gd name="T87" fmla="*/ 36 h 2045"/>
                <a:gd name="T88" fmla="*/ 1479 w 3178"/>
                <a:gd name="T89" fmla="*/ 20 h 2045"/>
                <a:gd name="T90" fmla="*/ 1509 w 3178"/>
                <a:gd name="T91" fmla="*/ 11 h 2045"/>
                <a:gd name="T92" fmla="*/ 1538 w 3178"/>
                <a:gd name="T93" fmla="*/ 5 h 2045"/>
                <a:gd name="T94" fmla="*/ 1565 w 3178"/>
                <a:gd name="T95" fmla="*/ 1 h 2045"/>
                <a:gd name="T96" fmla="*/ 1588 w 3178"/>
                <a:gd name="T97" fmla="*/ 0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5">
                  <a:moveTo>
                    <a:pt x="1588" y="0"/>
                  </a:moveTo>
                  <a:lnTo>
                    <a:pt x="1613" y="1"/>
                  </a:lnTo>
                  <a:lnTo>
                    <a:pt x="1640" y="5"/>
                  </a:lnTo>
                  <a:lnTo>
                    <a:pt x="1669" y="11"/>
                  </a:lnTo>
                  <a:lnTo>
                    <a:pt x="1699" y="20"/>
                  </a:lnTo>
                  <a:lnTo>
                    <a:pt x="1729" y="36"/>
                  </a:lnTo>
                  <a:lnTo>
                    <a:pt x="3068" y="840"/>
                  </a:lnTo>
                  <a:lnTo>
                    <a:pt x="3100" y="863"/>
                  </a:lnTo>
                  <a:lnTo>
                    <a:pt x="3127" y="890"/>
                  </a:lnTo>
                  <a:lnTo>
                    <a:pt x="3149" y="920"/>
                  </a:lnTo>
                  <a:lnTo>
                    <a:pt x="3164" y="952"/>
                  </a:lnTo>
                  <a:lnTo>
                    <a:pt x="3174" y="986"/>
                  </a:lnTo>
                  <a:lnTo>
                    <a:pt x="3178" y="1023"/>
                  </a:lnTo>
                  <a:lnTo>
                    <a:pt x="3174" y="1059"/>
                  </a:lnTo>
                  <a:lnTo>
                    <a:pt x="3164" y="1094"/>
                  </a:lnTo>
                  <a:lnTo>
                    <a:pt x="3149" y="1127"/>
                  </a:lnTo>
                  <a:lnTo>
                    <a:pt x="3127" y="1156"/>
                  </a:lnTo>
                  <a:lnTo>
                    <a:pt x="3100" y="1182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5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5"/>
                  </a:lnTo>
                  <a:lnTo>
                    <a:pt x="1565" y="2044"/>
                  </a:lnTo>
                  <a:lnTo>
                    <a:pt x="1538" y="2041"/>
                  </a:lnTo>
                  <a:lnTo>
                    <a:pt x="1508" y="2035"/>
                  </a:lnTo>
                  <a:lnTo>
                    <a:pt x="1478" y="2024"/>
                  </a:lnTo>
                  <a:lnTo>
                    <a:pt x="1449" y="2008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6"/>
                  </a:lnTo>
                  <a:lnTo>
                    <a:pt x="29" y="1125"/>
                  </a:lnTo>
                  <a:lnTo>
                    <a:pt x="14" y="1093"/>
                  </a:lnTo>
                  <a:lnTo>
                    <a:pt x="4" y="1058"/>
                  </a:lnTo>
                  <a:lnTo>
                    <a:pt x="0" y="1021"/>
                  </a:lnTo>
                  <a:lnTo>
                    <a:pt x="4" y="985"/>
                  </a:lnTo>
                  <a:lnTo>
                    <a:pt x="14" y="951"/>
                  </a:lnTo>
                  <a:lnTo>
                    <a:pt x="29" y="919"/>
                  </a:lnTo>
                  <a:lnTo>
                    <a:pt x="51" y="888"/>
                  </a:lnTo>
                  <a:lnTo>
                    <a:pt x="78" y="862"/>
                  </a:lnTo>
                  <a:lnTo>
                    <a:pt x="110" y="839"/>
                  </a:lnTo>
                  <a:lnTo>
                    <a:pt x="1449" y="36"/>
                  </a:lnTo>
                  <a:lnTo>
                    <a:pt x="1479" y="20"/>
                  </a:lnTo>
                  <a:lnTo>
                    <a:pt x="1509" y="11"/>
                  </a:lnTo>
                  <a:lnTo>
                    <a:pt x="1538" y="5"/>
                  </a:lnTo>
                  <a:lnTo>
                    <a:pt x="1565" y="1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83" name="Freeform 482"/>
            <p:cNvSpPr>
              <a:spLocks/>
            </p:cNvSpPr>
            <p:nvPr/>
          </p:nvSpPr>
          <p:spPr bwMode="auto">
            <a:xfrm>
              <a:off x="3791" y="2506"/>
              <a:ext cx="572" cy="345"/>
            </a:xfrm>
            <a:custGeom>
              <a:avLst/>
              <a:gdLst>
                <a:gd name="T0" fmla="*/ 1427 w 2857"/>
                <a:gd name="T1" fmla="*/ 0 h 1727"/>
                <a:gd name="T2" fmla="*/ 1450 w 2857"/>
                <a:gd name="T3" fmla="*/ 2 h 1727"/>
                <a:gd name="T4" fmla="*/ 1469 w 2857"/>
                <a:gd name="T5" fmla="*/ 6 h 1727"/>
                <a:gd name="T6" fmla="*/ 1486 w 2857"/>
                <a:gd name="T7" fmla="*/ 14 h 1727"/>
                <a:gd name="T8" fmla="*/ 2826 w 2857"/>
                <a:gd name="T9" fmla="*/ 818 h 1727"/>
                <a:gd name="T10" fmla="*/ 2843 w 2857"/>
                <a:gd name="T11" fmla="*/ 831 h 1727"/>
                <a:gd name="T12" fmla="*/ 2854 w 2857"/>
                <a:gd name="T13" fmla="*/ 847 h 1727"/>
                <a:gd name="T14" fmla="*/ 2857 w 2857"/>
                <a:gd name="T15" fmla="*/ 864 h 1727"/>
                <a:gd name="T16" fmla="*/ 2854 w 2857"/>
                <a:gd name="T17" fmla="*/ 881 h 1727"/>
                <a:gd name="T18" fmla="*/ 2843 w 2857"/>
                <a:gd name="T19" fmla="*/ 895 h 1727"/>
                <a:gd name="T20" fmla="*/ 2826 w 2857"/>
                <a:gd name="T21" fmla="*/ 910 h 1727"/>
                <a:gd name="T22" fmla="*/ 1486 w 2857"/>
                <a:gd name="T23" fmla="*/ 1714 h 1727"/>
                <a:gd name="T24" fmla="*/ 1469 w 2857"/>
                <a:gd name="T25" fmla="*/ 1721 h 1727"/>
                <a:gd name="T26" fmla="*/ 1450 w 2857"/>
                <a:gd name="T27" fmla="*/ 1724 h 1727"/>
                <a:gd name="T28" fmla="*/ 1427 w 2857"/>
                <a:gd name="T29" fmla="*/ 1727 h 1727"/>
                <a:gd name="T30" fmla="*/ 1406 w 2857"/>
                <a:gd name="T31" fmla="*/ 1724 h 1727"/>
                <a:gd name="T32" fmla="*/ 1387 w 2857"/>
                <a:gd name="T33" fmla="*/ 1721 h 1727"/>
                <a:gd name="T34" fmla="*/ 1370 w 2857"/>
                <a:gd name="T35" fmla="*/ 1714 h 1727"/>
                <a:gd name="T36" fmla="*/ 30 w 2857"/>
                <a:gd name="T37" fmla="*/ 910 h 1727"/>
                <a:gd name="T38" fmla="*/ 15 w 2857"/>
                <a:gd name="T39" fmla="*/ 897 h 1727"/>
                <a:gd name="T40" fmla="*/ 5 w 2857"/>
                <a:gd name="T41" fmla="*/ 884 h 1727"/>
                <a:gd name="T42" fmla="*/ 0 w 2857"/>
                <a:gd name="T43" fmla="*/ 871 h 1727"/>
                <a:gd name="T44" fmla="*/ 0 w 2857"/>
                <a:gd name="T45" fmla="*/ 856 h 1727"/>
                <a:gd name="T46" fmla="*/ 5 w 2857"/>
                <a:gd name="T47" fmla="*/ 842 h 1727"/>
                <a:gd name="T48" fmla="*/ 15 w 2857"/>
                <a:gd name="T49" fmla="*/ 829 h 1727"/>
                <a:gd name="T50" fmla="*/ 30 w 2857"/>
                <a:gd name="T51" fmla="*/ 818 h 1727"/>
                <a:gd name="T52" fmla="*/ 1370 w 2857"/>
                <a:gd name="T53" fmla="*/ 14 h 1727"/>
                <a:gd name="T54" fmla="*/ 1387 w 2857"/>
                <a:gd name="T55" fmla="*/ 6 h 1727"/>
                <a:gd name="T56" fmla="*/ 1406 w 2857"/>
                <a:gd name="T57" fmla="*/ 2 h 1727"/>
                <a:gd name="T58" fmla="*/ 1427 w 2857"/>
                <a:gd name="T59" fmla="*/ 0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7">
                  <a:moveTo>
                    <a:pt x="1427" y="0"/>
                  </a:moveTo>
                  <a:lnTo>
                    <a:pt x="1450" y="2"/>
                  </a:lnTo>
                  <a:lnTo>
                    <a:pt x="1469" y="6"/>
                  </a:lnTo>
                  <a:lnTo>
                    <a:pt x="1486" y="14"/>
                  </a:lnTo>
                  <a:lnTo>
                    <a:pt x="2826" y="818"/>
                  </a:lnTo>
                  <a:lnTo>
                    <a:pt x="2843" y="831"/>
                  </a:lnTo>
                  <a:lnTo>
                    <a:pt x="2854" y="847"/>
                  </a:lnTo>
                  <a:lnTo>
                    <a:pt x="2857" y="864"/>
                  </a:lnTo>
                  <a:lnTo>
                    <a:pt x="2854" y="881"/>
                  </a:lnTo>
                  <a:lnTo>
                    <a:pt x="2843" y="895"/>
                  </a:lnTo>
                  <a:lnTo>
                    <a:pt x="2826" y="910"/>
                  </a:lnTo>
                  <a:lnTo>
                    <a:pt x="1486" y="1714"/>
                  </a:lnTo>
                  <a:lnTo>
                    <a:pt x="1469" y="1721"/>
                  </a:lnTo>
                  <a:lnTo>
                    <a:pt x="1450" y="1724"/>
                  </a:lnTo>
                  <a:lnTo>
                    <a:pt x="1427" y="1727"/>
                  </a:lnTo>
                  <a:lnTo>
                    <a:pt x="1406" y="1724"/>
                  </a:lnTo>
                  <a:lnTo>
                    <a:pt x="1387" y="1721"/>
                  </a:lnTo>
                  <a:lnTo>
                    <a:pt x="1370" y="1714"/>
                  </a:lnTo>
                  <a:lnTo>
                    <a:pt x="30" y="910"/>
                  </a:lnTo>
                  <a:lnTo>
                    <a:pt x="15" y="897"/>
                  </a:lnTo>
                  <a:lnTo>
                    <a:pt x="5" y="884"/>
                  </a:lnTo>
                  <a:lnTo>
                    <a:pt x="0" y="871"/>
                  </a:lnTo>
                  <a:lnTo>
                    <a:pt x="0" y="856"/>
                  </a:lnTo>
                  <a:lnTo>
                    <a:pt x="5" y="842"/>
                  </a:lnTo>
                  <a:lnTo>
                    <a:pt x="15" y="829"/>
                  </a:lnTo>
                  <a:lnTo>
                    <a:pt x="30" y="818"/>
                  </a:lnTo>
                  <a:lnTo>
                    <a:pt x="1370" y="14"/>
                  </a:lnTo>
                  <a:lnTo>
                    <a:pt x="1387" y="6"/>
                  </a:lnTo>
                  <a:lnTo>
                    <a:pt x="1406" y="2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84" name="Freeform 483"/>
            <p:cNvSpPr>
              <a:spLocks/>
            </p:cNvSpPr>
            <p:nvPr/>
          </p:nvSpPr>
          <p:spPr bwMode="auto">
            <a:xfrm>
              <a:off x="3759" y="2346"/>
              <a:ext cx="636" cy="409"/>
            </a:xfrm>
            <a:custGeom>
              <a:avLst/>
              <a:gdLst>
                <a:gd name="T0" fmla="*/ 1588 w 3178"/>
                <a:gd name="T1" fmla="*/ 0 h 2045"/>
                <a:gd name="T2" fmla="*/ 1613 w 3178"/>
                <a:gd name="T3" fmla="*/ 0 h 2045"/>
                <a:gd name="T4" fmla="*/ 1640 w 3178"/>
                <a:gd name="T5" fmla="*/ 4 h 2045"/>
                <a:gd name="T6" fmla="*/ 1669 w 3178"/>
                <a:gd name="T7" fmla="*/ 10 h 2045"/>
                <a:gd name="T8" fmla="*/ 1699 w 3178"/>
                <a:gd name="T9" fmla="*/ 21 h 2045"/>
                <a:gd name="T10" fmla="*/ 1729 w 3178"/>
                <a:gd name="T11" fmla="*/ 35 h 2045"/>
                <a:gd name="T12" fmla="*/ 3068 w 3178"/>
                <a:gd name="T13" fmla="*/ 839 h 2045"/>
                <a:gd name="T14" fmla="*/ 3100 w 3178"/>
                <a:gd name="T15" fmla="*/ 862 h 2045"/>
                <a:gd name="T16" fmla="*/ 3127 w 3178"/>
                <a:gd name="T17" fmla="*/ 889 h 2045"/>
                <a:gd name="T18" fmla="*/ 3149 w 3178"/>
                <a:gd name="T19" fmla="*/ 919 h 2045"/>
                <a:gd name="T20" fmla="*/ 3164 w 3178"/>
                <a:gd name="T21" fmla="*/ 952 h 2045"/>
                <a:gd name="T22" fmla="*/ 3174 w 3178"/>
                <a:gd name="T23" fmla="*/ 987 h 2045"/>
                <a:gd name="T24" fmla="*/ 3178 w 3178"/>
                <a:gd name="T25" fmla="*/ 1022 h 2045"/>
                <a:gd name="T26" fmla="*/ 3174 w 3178"/>
                <a:gd name="T27" fmla="*/ 1058 h 2045"/>
                <a:gd name="T28" fmla="*/ 3164 w 3178"/>
                <a:gd name="T29" fmla="*/ 1093 h 2045"/>
                <a:gd name="T30" fmla="*/ 3149 w 3178"/>
                <a:gd name="T31" fmla="*/ 1126 h 2045"/>
                <a:gd name="T32" fmla="*/ 3127 w 3178"/>
                <a:gd name="T33" fmla="*/ 1156 h 2045"/>
                <a:gd name="T34" fmla="*/ 3100 w 3178"/>
                <a:gd name="T35" fmla="*/ 1183 h 2045"/>
                <a:gd name="T36" fmla="*/ 3069 w 3178"/>
                <a:gd name="T37" fmla="*/ 1205 h 2045"/>
                <a:gd name="T38" fmla="*/ 1728 w 3178"/>
                <a:gd name="T39" fmla="*/ 2009 h 2045"/>
                <a:gd name="T40" fmla="*/ 1699 w 3178"/>
                <a:gd name="T41" fmla="*/ 2024 h 2045"/>
                <a:gd name="T42" fmla="*/ 1669 w 3178"/>
                <a:gd name="T43" fmla="*/ 2034 h 2045"/>
                <a:gd name="T44" fmla="*/ 1640 w 3178"/>
                <a:gd name="T45" fmla="*/ 2041 h 2045"/>
                <a:gd name="T46" fmla="*/ 1613 w 3178"/>
                <a:gd name="T47" fmla="*/ 2044 h 2045"/>
                <a:gd name="T48" fmla="*/ 1588 w 3178"/>
                <a:gd name="T49" fmla="*/ 2045 h 2045"/>
                <a:gd name="T50" fmla="*/ 1565 w 3178"/>
                <a:gd name="T51" fmla="*/ 2044 h 2045"/>
                <a:gd name="T52" fmla="*/ 1538 w 3178"/>
                <a:gd name="T53" fmla="*/ 2040 h 2045"/>
                <a:gd name="T54" fmla="*/ 1508 w 3178"/>
                <a:gd name="T55" fmla="*/ 2034 h 2045"/>
                <a:gd name="T56" fmla="*/ 1478 w 3178"/>
                <a:gd name="T57" fmla="*/ 2023 h 2045"/>
                <a:gd name="T58" fmla="*/ 1449 w 3178"/>
                <a:gd name="T59" fmla="*/ 2009 h 2045"/>
                <a:gd name="T60" fmla="*/ 109 w 3178"/>
                <a:gd name="T61" fmla="*/ 1205 h 2045"/>
                <a:gd name="T62" fmla="*/ 78 w 3178"/>
                <a:gd name="T63" fmla="*/ 1182 h 2045"/>
                <a:gd name="T64" fmla="*/ 51 w 3178"/>
                <a:gd name="T65" fmla="*/ 1155 h 2045"/>
                <a:gd name="T66" fmla="*/ 29 w 3178"/>
                <a:gd name="T67" fmla="*/ 1125 h 2045"/>
                <a:gd name="T68" fmla="*/ 14 w 3178"/>
                <a:gd name="T69" fmla="*/ 1092 h 2045"/>
                <a:gd name="T70" fmla="*/ 4 w 3178"/>
                <a:gd name="T71" fmla="*/ 1057 h 2045"/>
                <a:gd name="T72" fmla="*/ 0 w 3178"/>
                <a:gd name="T73" fmla="*/ 1021 h 2045"/>
                <a:gd name="T74" fmla="*/ 4 w 3178"/>
                <a:gd name="T75" fmla="*/ 986 h 2045"/>
                <a:gd name="T76" fmla="*/ 14 w 3178"/>
                <a:gd name="T77" fmla="*/ 951 h 2045"/>
                <a:gd name="T78" fmla="*/ 29 w 3178"/>
                <a:gd name="T79" fmla="*/ 918 h 2045"/>
                <a:gd name="T80" fmla="*/ 51 w 3178"/>
                <a:gd name="T81" fmla="*/ 888 h 2045"/>
                <a:gd name="T82" fmla="*/ 78 w 3178"/>
                <a:gd name="T83" fmla="*/ 861 h 2045"/>
                <a:gd name="T84" fmla="*/ 110 w 3178"/>
                <a:gd name="T85" fmla="*/ 839 h 2045"/>
                <a:gd name="T86" fmla="*/ 1449 w 3178"/>
                <a:gd name="T87" fmla="*/ 35 h 2045"/>
                <a:gd name="T88" fmla="*/ 1479 w 3178"/>
                <a:gd name="T89" fmla="*/ 21 h 2045"/>
                <a:gd name="T90" fmla="*/ 1509 w 3178"/>
                <a:gd name="T91" fmla="*/ 10 h 2045"/>
                <a:gd name="T92" fmla="*/ 1538 w 3178"/>
                <a:gd name="T93" fmla="*/ 4 h 2045"/>
                <a:gd name="T94" fmla="*/ 1565 w 3178"/>
                <a:gd name="T95" fmla="*/ 0 h 2045"/>
                <a:gd name="T96" fmla="*/ 1588 w 3178"/>
                <a:gd name="T97" fmla="*/ 0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5">
                  <a:moveTo>
                    <a:pt x="1588" y="0"/>
                  </a:moveTo>
                  <a:lnTo>
                    <a:pt x="1613" y="0"/>
                  </a:lnTo>
                  <a:lnTo>
                    <a:pt x="1640" y="4"/>
                  </a:lnTo>
                  <a:lnTo>
                    <a:pt x="1669" y="10"/>
                  </a:lnTo>
                  <a:lnTo>
                    <a:pt x="1699" y="21"/>
                  </a:lnTo>
                  <a:lnTo>
                    <a:pt x="1729" y="35"/>
                  </a:lnTo>
                  <a:lnTo>
                    <a:pt x="3068" y="839"/>
                  </a:lnTo>
                  <a:lnTo>
                    <a:pt x="3100" y="862"/>
                  </a:lnTo>
                  <a:lnTo>
                    <a:pt x="3127" y="889"/>
                  </a:lnTo>
                  <a:lnTo>
                    <a:pt x="3149" y="919"/>
                  </a:lnTo>
                  <a:lnTo>
                    <a:pt x="3164" y="952"/>
                  </a:lnTo>
                  <a:lnTo>
                    <a:pt x="3174" y="987"/>
                  </a:lnTo>
                  <a:lnTo>
                    <a:pt x="3178" y="1022"/>
                  </a:lnTo>
                  <a:lnTo>
                    <a:pt x="3174" y="1058"/>
                  </a:lnTo>
                  <a:lnTo>
                    <a:pt x="3164" y="1093"/>
                  </a:lnTo>
                  <a:lnTo>
                    <a:pt x="3149" y="1126"/>
                  </a:lnTo>
                  <a:lnTo>
                    <a:pt x="3127" y="1156"/>
                  </a:lnTo>
                  <a:lnTo>
                    <a:pt x="3100" y="1183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4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5"/>
                  </a:lnTo>
                  <a:lnTo>
                    <a:pt x="1565" y="2044"/>
                  </a:lnTo>
                  <a:lnTo>
                    <a:pt x="1538" y="2040"/>
                  </a:lnTo>
                  <a:lnTo>
                    <a:pt x="1508" y="2034"/>
                  </a:lnTo>
                  <a:lnTo>
                    <a:pt x="1478" y="2023"/>
                  </a:lnTo>
                  <a:lnTo>
                    <a:pt x="1449" y="2009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5"/>
                  </a:lnTo>
                  <a:lnTo>
                    <a:pt x="29" y="1125"/>
                  </a:lnTo>
                  <a:lnTo>
                    <a:pt x="14" y="1092"/>
                  </a:lnTo>
                  <a:lnTo>
                    <a:pt x="4" y="1057"/>
                  </a:lnTo>
                  <a:lnTo>
                    <a:pt x="0" y="1021"/>
                  </a:lnTo>
                  <a:lnTo>
                    <a:pt x="4" y="986"/>
                  </a:lnTo>
                  <a:lnTo>
                    <a:pt x="14" y="951"/>
                  </a:lnTo>
                  <a:lnTo>
                    <a:pt x="29" y="918"/>
                  </a:lnTo>
                  <a:lnTo>
                    <a:pt x="51" y="888"/>
                  </a:lnTo>
                  <a:lnTo>
                    <a:pt x="78" y="861"/>
                  </a:lnTo>
                  <a:lnTo>
                    <a:pt x="110" y="839"/>
                  </a:lnTo>
                  <a:lnTo>
                    <a:pt x="1449" y="35"/>
                  </a:lnTo>
                  <a:lnTo>
                    <a:pt x="1479" y="21"/>
                  </a:lnTo>
                  <a:lnTo>
                    <a:pt x="1509" y="10"/>
                  </a:lnTo>
                  <a:lnTo>
                    <a:pt x="1538" y="4"/>
                  </a:lnTo>
                  <a:lnTo>
                    <a:pt x="1565" y="0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85" name="Freeform 484"/>
            <p:cNvSpPr>
              <a:spLocks/>
            </p:cNvSpPr>
            <p:nvPr/>
          </p:nvSpPr>
          <p:spPr bwMode="auto">
            <a:xfrm>
              <a:off x="3791" y="2378"/>
              <a:ext cx="572" cy="345"/>
            </a:xfrm>
            <a:custGeom>
              <a:avLst/>
              <a:gdLst>
                <a:gd name="T0" fmla="*/ 1427 w 2857"/>
                <a:gd name="T1" fmla="*/ 0 h 1725"/>
                <a:gd name="T2" fmla="*/ 1450 w 2857"/>
                <a:gd name="T3" fmla="*/ 1 h 1725"/>
                <a:gd name="T4" fmla="*/ 1469 w 2857"/>
                <a:gd name="T5" fmla="*/ 5 h 1725"/>
                <a:gd name="T6" fmla="*/ 1486 w 2857"/>
                <a:gd name="T7" fmla="*/ 12 h 1725"/>
                <a:gd name="T8" fmla="*/ 2826 w 2857"/>
                <a:gd name="T9" fmla="*/ 816 h 1725"/>
                <a:gd name="T10" fmla="*/ 2843 w 2857"/>
                <a:gd name="T11" fmla="*/ 831 h 1725"/>
                <a:gd name="T12" fmla="*/ 2854 w 2857"/>
                <a:gd name="T13" fmla="*/ 846 h 1725"/>
                <a:gd name="T14" fmla="*/ 2857 w 2857"/>
                <a:gd name="T15" fmla="*/ 862 h 1725"/>
                <a:gd name="T16" fmla="*/ 2854 w 2857"/>
                <a:gd name="T17" fmla="*/ 879 h 1725"/>
                <a:gd name="T18" fmla="*/ 2843 w 2857"/>
                <a:gd name="T19" fmla="*/ 895 h 1725"/>
                <a:gd name="T20" fmla="*/ 2826 w 2857"/>
                <a:gd name="T21" fmla="*/ 908 h 1725"/>
                <a:gd name="T22" fmla="*/ 1486 w 2857"/>
                <a:gd name="T23" fmla="*/ 1712 h 1725"/>
                <a:gd name="T24" fmla="*/ 1469 w 2857"/>
                <a:gd name="T25" fmla="*/ 1719 h 1725"/>
                <a:gd name="T26" fmla="*/ 1450 w 2857"/>
                <a:gd name="T27" fmla="*/ 1724 h 1725"/>
                <a:gd name="T28" fmla="*/ 1427 w 2857"/>
                <a:gd name="T29" fmla="*/ 1725 h 1725"/>
                <a:gd name="T30" fmla="*/ 1406 w 2857"/>
                <a:gd name="T31" fmla="*/ 1724 h 1725"/>
                <a:gd name="T32" fmla="*/ 1387 w 2857"/>
                <a:gd name="T33" fmla="*/ 1719 h 1725"/>
                <a:gd name="T34" fmla="*/ 1370 w 2857"/>
                <a:gd name="T35" fmla="*/ 1712 h 1725"/>
                <a:gd name="T36" fmla="*/ 30 w 2857"/>
                <a:gd name="T37" fmla="*/ 908 h 1725"/>
                <a:gd name="T38" fmla="*/ 15 w 2857"/>
                <a:gd name="T39" fmla="*/ 896 h 1725"/>
                <a:gd name="T40" fmla="*/ 5 w 2857"/>
                <a:gd name="T41" fmla="*/ 884 h 1725"/>
                <a:gd name="T42" fmla="*/ 0 w 2857"/>
                <a:gd name="T43" fmla="*/ 869 h 1725"/>
                <a:gd name="T44" fmla="*/ 0 w 2857"/>
                <a:gd name="T45" fmla="*/ 855 h 1725"/>
                <a:gd name="T46" fmla="*/ 5 w 2857"/>
                <a:gd name="T47" fmla="*/ 841 h 1725"/>
                <a:gd name="T48" fmla="*/ 15 w 2857"/>
                <a:gd name="T49" fmla="*/ 828 h 1725"/>
                <a:gd name="T50" fmla="*/ 30 w 2857"/>
                <a:gd name="T51" fmla="*/ 816 h 1725"/>
                <a:gd name="T52" fmla="*/ 1370 w 2857"/>
                <a:gd name="T53" fmla="*/ 12 h 1725"/>
                <a:gd name="T54" fmla="*/ 1387 w 2857"/>
                <a:gd name="T55" fmla="*/ 5 h 1725"/>
                <a:gd name="T56" fmla="*/ 1406 w 2857"/>
                <a:gd name="T57" fmla="*/ 1 h 1725"/>
                <a:gd name="T58" fmla="*/ 1427 w 2857"/>
                <a:gd name="T59" fmla="*/ 0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5">
                  <a:moveTo>
                    <a:pt x="1427" y="0"/>
                  </a:moveTo>
                  <a:lnTo>
                    <a:pt x="1450" y="1"/>
                  </a:lnTo>
                  <a:lnTo>
                    <a:pt x="1469" y="5"/>
                  </a:lnTo>
                  <a:lnTo>
                    <a:pt x="1486" y="12"/>
                  </a:lnTo>
                  <a:lnTo>
                    <a:pt x="2826" y="816"/>
                  </a:lnTo>
                  <a:lnTo>
                    <a:pt x="2843" y="831"/>
                  </a:lnTo>
                  <a:lnTo>
                    <a:pt x="2854" y="846"/>
                  </a:lnTo>
                  <a:lnTo>
                    <a:pt x="2857" y="862"/>
                  </a:lnTo>
                  <a:lnTo>
                    <a:pt x="2854" y="879"/>
                  </a:lnTo>
                  <a:lnTo>
                    <a:pt x="2843" y="895"/>
                  </a:lnTo>
                  <a:lnTo>
                    <a:pt x="2826" y="908"/>
                  </a:lnTo>
                  <a:lnTo>
                    <a:pt x="1486" y="1712"/>
                  </a:lnTo>
                  <a:lnTo>
                    <a:pt x="1469" y="1719"/>
                  </a:lnTo>
                  <a:lnTo>
                    <a:pt x="1450" y="1724"/>
                  </a:lnTo>
                  <a:lnTo>
                    <a:pt x="1427" y="1725"/>
                  </a:lnTo>
                  <a:lnTo>
                    <a:pt x="1406" y="1724"/>
                  </a:lnTo>
                  <a:lnTo>
                    <a:pt x="1387" y="1719"/>
                  </a:lnTo>
                  <a:lnTo>
                    <a:pt x="1370" y="1712"/>
                  </a:lnTo>
                  <a:lnTo>
                    <a:pt x="30" y="908"/>
                  </a:lnTo>
                  <a:lnTo>
                    <a:pt x="15" y="896"/>
                  </a:lnTo>
                  <a:lnTo>
                    <a:pt x="5" y="884"/>
                  </a:lnTo>
                  <a:lnTo>
                    <a:pt x="0" y="869"/>
                  </a:lnTo>
                  <a:lnTo>
                    <a:pt x="0" y="855"/>
                  </a:lnTo>
                  <a:lnTo>
                    <a:pt x="5" y="841"/>
                  </a:lnTo>
                  <a:lnTo>
                    <a:pt x="15" y="828"/>
                  </a:lnTo>
                  <a:lnTo>
                    <a:pt x="30" y="816"/>
                  </a:lnTo>
                  <a:lnTo>
                    <a:pt x="1370" y="12"/>
                  </a:lnTo>
                  <a:lnTo>
                    <a:pt x="1387" y="5"/>
                  </a:lnTo>
                  <a:lnTo>
                    <a:pt x="1406" y="1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E36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86" name="Freeform 485"/>
            <p:cNvSpPr>
              <a:spLocks/>
            </p:cNvSpPr>
            <p:nvPr/>
          </p:nvSpPr>
          <p:spPr bwMode="auto">
            <a:xfrm>
              <a:off x="3759" y="2210"/>
              <a:ext cx="636" cy="409"/>
            </a:xfrm>
            <a:custGeom>
              <a:avLst/>
              <a:gdLst>
                <a:gd name="T0" fmla="*/ 1588 w 3178"/>
                <a:gd name="T1" fmla="*/ 0 h 2044"/>
                <a:gd name="T2" fmla="*/ 1613 w 3178"/>
                <a:gd name="T3" fmla="*/ 1 h 2044"/>
                <a:gd name="T4" fmla="*/ 1640 w 3178"/>
                <a:gd name="T5" fmla="*/ 3 h 2044"/>
                <a:gd name="T6" fmla="*/ 1669 w 3178"/>
                <a:gd name="T7" fmla="*/ 10 h 2044"/>
                <a:gd name="T8" fmla="*/ 1699 w 3178"/>
                <a:gd name="T9" fmla="*/ 20 h 2044"/>
                <a:gd name="T10" fmla="*/ 1729 w 3178"/>
                <a:gd name="T11" fmla="*/ 36 h 2044"/>
                <a:gd name="T12" fmla="*/ 3068 w 3178"/>
                <a:gd name="T13" fmla="*/ 839 h 2044"/>
                <a:gd name="T14" fmla="*/ 3100 w 3178"/>
                <a:gd name="T15" fmla="*/ 862 h 2044"/>
                <a:gd name="T16" fmla="*/ 3127 w 3178"/>
                <a:gd name="T17" fmla="*/ 889 h 2044"/>
                <a:gd name="T18" fmla="*/ 3149 w 3178"/>
                <a:gd name="T19" fmla="*/ 919 h 2044"/>
                <a:gd name="T20" fmla="*/ 3164 w 3178"/>
                <a:gd name="T21" fmla="*/ 951 h 2044"/>
                <a:gd name="T22" fmla="*/ 3174 w 3178"/>
                <a:gd name="T23" fmla="*/ 986 h 2044"/>
                <a:gd name="T24" fmla="*/ 3178 w 3178"/>
                <a:gd name="T25" fmla="*/ 1022 h 2044"/>
                <a:gd name="T26" fmla="*/ 3174 w 3178"/>
                <a:gd name="T27" fmla="*/ 1059 h 2044"/>
                <a:gd name="T28" fmla="*/ 3164 w 3178"/>
                <a:gd name="T29" fmla="*/ 1093 h 2044"/>
                <a:gd name="T30" fmla="*/ 3149 w 3178"/>
                <a:gd name="T31" fmla="*/ 1125 h 2044"/>
                <a:gd name="T32" fmla="*/ 3127 w 3178"/>
                <a:gd name="T33" fmla="*/ 1155 h 2044"/>
                <a:gd name="T34" fmla="*/ 3100 w 3178"/>
                <a:gd name="T35" fmla="*/ 1182 h 2044"/>
                <a:gd name="T36" fmla="*/ 3069 w 3178"/>
                <a:gd name="T37" fmla="*/ 1205 h 2044"/>
                <a:gd name="T38" fmla="*/ 1728 w 3178"/>
                <a:gd name="T39" fmla="*/ 2009 h 2044"/>
                <a:gd name="T40" fmla="*/ 1699 w 3178"/>
                <a:gd name="T41" fmla="*/ 2024 h 2044"/>
                <a:gd name="T42" fmla="*/ 1669 w 3178"/>
                <a:gd name="T43" fmla="*/ 2034 h 2044"/>
                <a:gd name="T44" fmla="*/ 1640 w 3178"/>
                <a:gd name="T45" fmla="*/ 2041 h 2044"/>
                <a:gd name="T46" fmla="*/ 1613 w 3178"/>
                <a:gd name="T47" fmla="*/ 2044 h 2044"/>
                <a:gd name="T48" fmla="*/ 1588 w 3178"/>
                <a:gd name="T49" fmla="*/ 2044 h 2044"/>
                <a:gd name="T50" fmla="*/ 1565 w 3178"/>
                <a:gd name="T51" fmla="*/ 2044 h 2044"/>
                <a:gd name="T52" fmla="*/ 1538 w 3178"/>
                <a:gd name="T53" fmla="*/ 2041 h 2044"/>
                <a:gd name="T54" fmla="*/ 1508 w 3178"/>
                <a:gd name="T55" fmla="*/ 2034 h 2044"/>
                <a:gd name="T56" fmla="*/ 1478 w 3178"/>
                <a:gd name="T57" fmla="*/ 2024 h 2044"/>
                <a:gd name="T58" fmla="*/ 1449 w 3178"/>
                <a:gd name="T59" fmla="*/ 2008 h 2044"/>
                <a:gd name="T60" fmla="*/ 109 w 3178"/>
                <a:gd name="T61" fmla="*/ 1205 h 2044"/>
                <a:gd name="T62" fmla="*/ 78 w 3178"/>
                <a:gd name="T63" fmla="*/ 1182 h 2044"/>
                <a:gd name="T64" fmla="*/ 51 w 3178"/>
                <a:gd name="T65" fmla="*/ 1155 h 2044"/>
                <a:gd name="T66" fmla="*/ 29 w 3178"/>
                <a:gd name="T67" fmla="*/ 1125 h 2044"/>
                <a:gd name="T68" fmla="*/ 14 w 3178"/>
                <a:gd name="T69" fmla="*/ 1093 h 2044"/>
                <a:gd name="T70" fmla="*/ 4 w 3178"/>
                <a:gd name="T71" fmla="*/ 1058 h 2044"/>
                <a:gd name="T72" fmla="*/ 0 w 3178"/>
                <a:gd name="T73" fmla="*/ 1021 h 2044"/>
                <a:gd name="T74" fmla="*/ 4 w 3178"/>
                <a:gd name="T75" fmla="*/ 985 h 2044"/>
                <a:gd name="T76" fmla="*/ 14 w 3178"/>
                <a:gd name="T77" fmla="*/ 950 h 2044"/>
                <a:gd name="T78" fmla="*/ 29 w 3178"/>
                <a:gd name="T79" fmla="*/ 917 h 2044"/>
                <a:gd name="T80" fmla="*/ 51 w 3178"/>
                <a:gd name="T81" fmla="*/ 888 h 2044"/>
                <a:gd name="T82" fmla="*/ 78 w 3178"/>
                <a:gd name="T83" fmla="*/ 862 h 2044"/>
                <a:gd name="T84" fmla="*/ 110 w 3178"/>
                <a:gd name="T85" fmla="*/ 839 h 2044"/>
                <a:gd name="T86" fmla="*/ 1449 w 3178"/>
                <a:gd name="T87" fmla="*/ 36 h 2044"/>
                <a:gd name="T88" fmla="*/ 1479 w 3178"/>
                <a:gd name="T89" fmla="*/ 20 h 2044"/>
                <a:gd name="T90" fmla="*/ 1509 w 3178"/>
                <a:gd name="T91" fmla="*/ 10 h 2044"/>
                <a:gd name="T92" fmla="*/ 1538 w 3178"/>
                <a:gd name="T93" fmla="*/ 3 h 2044"/>
                <a:gd name="T94" fmla="*/ 1565 w 3178"/>
                <a:gd name="T95" fmla="*/ 1 h 2044"/>
                <a:gd name="T96" fmla="*/ 1588 w 3178"/>
                <a:gd name="T97" fmla="*/ 0 h 2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4">
                  <a:moveTo>
                    <a:pt x="1588" y="0"/>
                  </a:moveTo>
                  <a:lnTo>
                    <a:pt x="1613" y="1"/>
                  </a:lnTo>
                  <a:lnTo>
                    <a:pt x="1640" y="3"/>
                  </a:lnTo>
                  <a:lnTo>
                    <a:pt x="1669" y="10"/>
                  </a:lnTo>
                  <a:lnTo>
                    <a:pt x="1699" y="20"/>
                  </a:lnTo>
                  <a:lnTo>
                    <a:pt x="1729" y="36"/>
                  </a:lnTo>
                  <a:lnTo>
                    <a:pt x="3068" y="839"/>
                  </a:lnTo>
                  <a:lnTo>
                    <a:pt x="3100" y="862"/>
                  </a:lnTo>
                  <a:lnTo>
                    <a:pt x="3127" y="889"/>
                  </a:lnTo>
                  <a:lnTo>
                    <a:pt x="3149" y="919"/>
                  </a:lnTo>
                  <a:lnTo>
                    <a:pt x="3164" y="951"/>
                  </a:lnTo>
                  <a:lnTo>
                    <a:pt x="3174" y="986"/>
                  </a:lnTo>
                  <a:lnTo>
                    <a:pt x="3178" y="1022"/>
                  </a:lnTo>
                  <a:lnTo>
                    <a:pt x="3174" y="1059"/>
                  </a:lnTo>
                  <a:lnTo>
                    <a:pt x="3164" y="1093"/>
                  </a:lnTo>
                  <a:lnTo>
                    <a:pt x="3149" y="1125"/>
                  </a:lnTo>
                  <a:lnTo>
                    <a:pt x="3127" y="1155"/>
                  </a:lnTo>
                  <a:lnTo>
                    <a:pt x="3100" y="1182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4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4"/>
                  </a:lnTo>
                  <a:lnTo>
                    <a:pt x="1565" y="2044"/>
                  </a:lnTo>
                  <a:lnTo>
                    <a:pt x="1538" y="2041"/>
                  </a:lnTo>
                  <a:lnTo>
                    <a:pt x="1508" y="2034"/>
                  </a:lnTo>
                  <a:lnTo>
                    <a:pt x="1478" y="2024"/>
                  </a:lnTo>
                  <a:lnTo>
                    <a:pt x="1449" y="2008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5"/>
                  </a:lnTo>
                  <a:lnTo>
                    <a:pt x="29" y="1125"/>
                  </a:lnTo>
                  <a:lnTo>
                    <a:pt x="14" y="1093"/>
                  </a:lnTo>
                  <a:lnTo>
                    <a:pt x="4" y="1058"/>
                  </a:lnTo>
                  <a:lnTo>
                    <a:pt x="0" y="1021"/>
                  </a:lnTo>
                  <a:lnTo>
                    <a:pt x="4" y="985"/>
                  </a:lnTo>
                  <a:lnTo>
                    <a:pt x="14" y="950"/>
                  </a:lnTo>
                  <a:lnTo>
                    <a:pt x="29" y="917"/>
                  </a:lnTo>
                  <a:lnTo>
                    <a:pt x="51" y="888"/>
                  </a:lnTo>
                  <a:lnTo>
                    <a:pt x="78" y="862"/>
                  </a:lnTo>
                  <a:lnTo>
                    <a:pt x="110" y="839"/>
                  </a:lnTo>
                  <a:lnTo>
                    <a:pt x="1449" y="36"/>
                  </a:lnTo>
                  <a:lnTo>
                    <a:pt x="1479" y="20"/>
                  </a:lnTo>
                  <a:lnTo>
                    <a:pt x="1509" y="10"/>
                  </a:lnTo>
                  <a:lnTo>
                    <a:pt x="1538" y="3"/>
                  </a:lnTo>
                  <a:lnTo>
                    <a:pt x="1565" y="1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87" name="Freeform 486"/>
            <p:cNvSpPr>
              <a:spLocks/>
            </p:cNvSpPr>
            <p:nvPr/>
          </p:nvSpPr>
          <p:spPr bwMode="auto">
            <a:xfrm>
              <a:off x="3791" y="2242"/>
              <a:ext cx="572" cy="345"/>
            </a:xfrm>
            <a:custGeom>
              <a:avLst/>
              <a:gdLst>
                <a:gd name="T0" fmla="*/ 1427 w 2857"/>
                <a:gd name="T1" fmla="*/ 0 h 1726"/>
                <a:gd name="T2" fmla="*/ 1450 w 2857"/>
                <a:gd name="T3" fmla="*/ 1 h 1726"/>
                <a:gd name="T4" fmla="*/ 1469 w 2857"/>
                <a:gd name="T5" fmla="*/ 6 h 1726"/>
                <a:gd name="T6" fmla="*/ 1486 w 2857"/>
                <a:gd name="T7" fmla="*/ 13 h 1726"/>
                <a:gd name="T8" fmla="*/ 2826 w 2857"/>
                <a:gd name="T9" fmla="*/ 818 h 1726"/>
                <a:gd name="T10" fmla="*/ 2843 w 2857"/>
                <a:gd name="T11" fmla="*/ 831 h 1726"/>
                <a:gd name="T12" fmla="*/ 2854 w 2857"/>
                <a:gd name="T13" fmla="*/ 847 h 1726"/>
                <a:gd name="T14" fmla="*/ 2857 w 2857"/>
                <a:gd name="T15" fmla="*/ 863 h 1726"/>
                <a:gd name="T16" fmla="*/ 2854 w 2857"/>
                <a:gd name="T17" fmla="*/ 879 h 1726"/>
                <a:gd name="T18" fmla="*/ 2843 w 2857"/>
                <a:gd name="T19" fmla="*/ 895 h 1726"/>
                <a:gd name="T20" fmla="*/ 2826 w 2857"/>
                <a:gd name="T21" fmla="*/ 909 h 1726"/>
                <a:gd name="T22" fmla="*/ 1486 w 2857"/>
                <a:gd name="T23" fmla="*/ 1713 h 1726"/>
                <a:gd name="T24" fmla="*/ 1469 w 2857"/>
                <a:gd name="T25" fmla="*/ 1721 h 1726"/>
                <a:gd name="T26" fmla="*/ 1450 w 2857"/>
                <a:gd name="T27" fmla="*/ 1724 h 1726"/>
                <a:gd name="T28" fmla="*/ 1427 w 2857"/>
                <a:gd name="T29" fmla="*/ 1726 h 1726"/>
                <a:gd name="T30" fmla="*/ 1406 w 2857"/>
                <a:gd name="T31" fmla="*/ 1724 h 1726"/>
                <a:gd name="T32" fmla="*/ 1387 w 2857"/>
                <a:gd name="T33" fmla="*/ 1721 h 1726"/>
                <a:gd name="T34" fmla="*/ 1370 w 2857"/>
                <a:gd name="T35" fmla="*/ 1713 h 1726"/>
                <a:gd name="T36" fmla="*/ 30 w 2857"/>
                <a:gd name="T37" fmla="*/ 909 h 1726"/>
                <a:gd name="T38" fmla="*/ 15 w 2857"/>
                <a:gd name="T39" fmla="*/ 897 h 1726"/>
                <a:gd name="T40" fmla="*/ 5 w 2857"/>
                <a:gd name="T41" fmla="*/ 884 h 1726"/>
                <a:gd name="T42" fmla="*/ 0 w 2857"/>
                <a:gd name="T43" fmla="*/ 870 h 1726"/>
                <a:gd name="T44" fmla="*/ 0 w 2857"/>
                <a:gd name="T45" fmla="*/ 856 h 1726"/>
                <a:gd name="T46" fmla="*/ 5 w 2857"/>
                <a:gd name="T47" fmla="*/ 842 h 1726"/>
                <a:gd name="T48" fmla="*/ 15 w 2857"/>
                <a:gd name="T49" fmla="*/ 828 h 1726"/>
                <a:gd name="T50" fmla="*/ 30 w 2857"/>
                <a:gd name="T51" fmla="*/ 818 h 1726"/>
                <a:gd name="T52" fmla="*/ 1370 w 2857"/>
                <a:gd name="T53" fmla="*/ 13 h 1726"/>
                <a:gd name="T54" fmla="*/ 1387 w 2857"/>
                <a:gd name="T55" fmla="*/ 6 h 1726"/>
                <a:gd name="T56" fmla="*/ 1406 w 2857"/>
                <a:gd name="T57" fmla="*/ 1 h 1726"/>
                <a:gd name="T58" fmla="*/ 1427 w 2857"/>
                <a:gd name="T59" fmla="*/ 0 h 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6">
                  <a:moveTo>
                    <a:pt x="1427" y="0"/>
                  </a:moveTo>
                  <a:lnTo>
                    <a:pt x="1450" y="1"/>
                  </a:lnTo>
                  <a:lnTo>
                    <a:pt x="1469" y="6"/>
                  </a:lnTo>
                  <a:lnTo>
                    <a:pt x="1486" y="13"/>
                  </a:lnTo>
                  <a:lnTo>
                    <a:pt x="2826" y="818"/>
                  </a:lnTo>
                  <a:lnTo>
                    <a:pt x="2843" y="831"/>
                  </a:lnTo>
                  <a:lnTo>
                    <a:pt x="2854" y="847"/>
                  </a:lnTo>
                  <a:lnTo>
                    <a:pt x="2857" y="863"/>
                  </a:lnTo>
                  <a:lnTo>
                    <a:pt x="2854" y="879"/>
                  </a:lnTo>
                  <a:lnTo>
                    <a:pt x="2843" y="895"/>
                  </a:lnTo>
                  <a:lnTo>
                    <a:pt x="2826" y="909"/>
                  </a:lnTo>
                  <a:lnTo>
                    <a:pt x="1486" y="1713"/>
                  </a:lnTo>
                  <a:lnTo>
                    <a:pt x="1469" y="1721"/>
                  </a:lnTo>
                  <a:lnTo>
                    <a:pt x="1450" y="1724"/>
                  </a:lnTo>
                  <a:lnTo>
                    <a:pt x="1427" y="1726"/>
                  </a:lnTo>
                  <a:lnTo>
                    <a:pt x="1406" y="1724"/>
                  </a:lnTo>
                  <a:lnTo>
                    <a:pt x="1387" y="1721"/>
                  </a:lnTo>
                  <a:lnTo>
                    <a:pt x="1370" y="1713"/>
                  </a:lnTo>
                  <a:lnTo>
                    <a:pt x="30" y="909"/>
                  </a:lnTo>
                  <a:lnTo>
                    <a:pt x="15" y="897"/>
                  </a:lnTo>
                  <a:lnTo>
                    <a:pt x="5" y="884"/>
                  </a:lnTo>
                  <a:lnTo>
                    <a:pt x="0" y="870"/>
                  </a:lnTo>
                  <a:lnTo>
                    <a:pt x="0" y="856"/>
                  </a:lnTo>
                  <a:lnTo>
                    <a:pt x="5" y="842"/>
                  </a:lnTo>
                  <a:lnTo>
                    <a:pt x="15" y="828"/>
                  </a:lnTo>
                  <a:lnTo>
                    <a:pt x="30" y="818"/>
                  </a:lnTo>
                  <a:lnTo>
                    <a:pt x="1370" y="13"/>
                  </a:lnTo>
                  <a:lnTo>
                    <a:pt x="1387" y="6"/>
                  </a:lnTo>
                  <a:lnTo>
                    <a:pt x="1406" y="1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grpSp>
        <p:nvGrpSpPr>
          <p:cNvPr id="488" name="Group 487"/>
          <p:cNvGrpSpPr>
            <a:grpSpLocks noChangeAspect="1"/>
          </p:cNvGrpSpPr>
          <p:nvPr/>
        </p:nvGrpSpPr>
        <p:grpSpPr bwMode="auto">
          <a:xfrm>
            <a:off x="622448" y="4434980"/>
            <a:ext cx="377249" cy="399196"/>
            <a:chOff x="3759" y="2210"/>
            <a:chExt cx="636" cy="673"/>
          </a:xfrm>
        </p:grpSpPr>
        <p:sp>
          <p:nvSpPr>
            <p:cNvPr id="489" name="Freeform 488"/>
            <p:cNvSpPr>
              <a:spLocks/>
            </p:cNvSpPr>
            <p:nvPr/>
          </p:nvSpPr>
          <p:spPr bwMode="auto">
            <a:xfrm>
              <a:off x="3759" y="2474"/>
              <a:ext cx="636" cy="409"/>
            </a:xfrm>
            <a:custGeom>
              <a:avLst/>
              <a:gdLst>
                <a:gd name="T0" fmla="*/ 1588 w 3178"/>
                <a:gd name="T1" fmla="*/ 0 h 2045"/>
                <a:gd name="T2" fmla="*/ 1613 w 3178"/>
                <a:gd name="T3" fmla="*/ 1 h 2045"/>
                <a:gd name="T4" fmla="*/ 1640 w 3178"/>
                <a:gd name="T5" fmla="*/ 5 h 2045"/>
                <a:gd name="T6" fmla="*/ 1669 w 3178"/>
                <a:gd name="T7" fmla="*/ 11 h 2045"/>
                <a:gd name="T8" fmla="*/ 1699 w 3178"/>
                <a:gd name="T9" fmla="*/ 20 h 2045"/>
                <a:gd name="T10" fmla="*/ 1729 w 3178"/>
                <a:gd name="T11" fmla="*/ 36 h 2045"/>
                <a:gd name="T12" fmla="*/ 3068 w 3178"/>
                <a:gd name="T13" fmla="*/ 840 h 2045"/>
                <a:gd name="T14" fmla="*/ 3100 w 3178"/>
                <a:gd name="T15" fmla="*/ 863 h 2045"/>
                <a:gd name="T16" fmla="*/ 3127 w 3178"/>
                <a:gd name="T17" fmla="*/ 890 h 2045"/>
                <a:gd name="T18" fmla="*/ 3149 w 3178"/>
                <a:gd name="T19" fmla="*/ 920 h 2045"/>
                <a:gd name="T20" fmla="*/ 3164 w 3178"/>
                <a:gd name="T21" fmla="*/ 952 h 2045"/>
                <a:gd name="T22" fmla="*/ 3174 w 3178"/>
                <a:gd name="T23" fmla="*/ 986 h 2045"/>
                <a:gd name="T24" fmla="*/ 3178 w 3178"/>
                <a:gd name="T25" fmla="*/ 1023 h 2045"/>
                <a:gd name="T26" fmla="*/ 3174 w 3178"/>
                <a:gd name="T27" fmla="*/ 1059 h 2045"/>
                <a:gd name="T28" fmla="*/ 3164 w 3178"/>
                <a:gd name="T29" fmla="*/ 1094 h 2045"/>
                <a:gd name="T30" fmla="*/ 3149 w 3178"/>
                <a:gd name="T31" fmla="*/ 1127 h 2045"/>
                <a:gd name="T32" fmla="*/ 3127 w 3178"/>
                <a:gd name="T33" fmla="*/ 1156 h 2045"/>
                <a:gd name="T34" fmla="*/ 3100 w 3178"/>
                <a:gd name="T35" fmla="*/ 1182 h 2045"/>
                <a:gd name="T36" fmla="*/ 3069 w 3178"/>
                <a:gd name="T37" fmla="*/ 1205 h 2045"/>
                <a:gd name="T38" fmla="*/ 1728 w 3178"/>
                <a:gd name="T39" fmla="*/ 2009 h 2045"/>
                <a:gd name="T40" fmla="*/ 1699 w 3178"/>
                <a:gd name="T41" fmla="*/ 2024 h 2045"/>
                <a:gd name="T42" fmla="*/ 1669 w 3178"/>
                <a:gd name="T43" fmla="*/ 2035 h 2045"/>
                <a:gd name="T44" fmla="*/ 1640 w 3178"/>
                <a:gd name="T45" fmla="*/ 2041 h 2045"/>
                <a:gd name="T46" fmla="*/ 1613 w 3178"/>
                <a:gd name="T47" fmla="*/ 2044 h 2045"/>
                <a:gd name="T48" fmla="*/ 1588 w 3178"/>
                <a:gd name="T49" fmla="*/ 2045 h 2045"/>
                <a:gd name="T50" fmla="*/ 1565 w 3178"/>
                <a:gd name="T51" fmla="*/ 2044 h 2045"/>
                <a:gd name="T52" fmla="*/ 1538 w 3178"/>
                <a:gd name="T53" fmla="*/ 2041 h 2045"/>
                <a:gd name="T54" fmla="*/ 1508 w 3178"/>
                <a:gd name="T55" fmla="*/ 2035 h 2045"/>
                <a:gd name="T56" fmla="*/ 1478 w 3178"/>
                <a:gd name="T57" fmla="*/ 2024 h 2045"/>
                <a:gd name="T58" fmla="*/ 1449 w 3178"/>
                <a:gd name="T59" fmla="*/ 2008 h 2045"/>
                <a:gd name="T60" fmla="*/ 109 w 3178"/>
                <a:gd name="T61" fmla="*/ 1205 h 2045"/>
                <a:gd name="T62" fmla="*/ 78 w 3178"/>
                <a:gd name="T63" fmla="*/ 1182 h 2045"/>
                <a:gd name="T64" fmla="*/ 51 w 3178"/>
                <a:gd name="T65" fmla="*/ 1156 h 2045"/>
                <a:gd name="T66" fmla="*/ 29 w 3178"/>
                <a:gd name="T67" fmla="*/ 1125 h 2045"/>
                <a:gd name="T68" fmla="*/ 14 w 3178"/>
                <a:gd name="T69" fmla="*/ 1093 h 2045"/>
                <a:gd name="T70" fmla="*/ 4 w 3178"/>
                <a:gd name="T71" fmla="*/ 1058 h 2045"/>
                <a:gd name="T72" fmla="*/ 0 w 3178"/>
                <a:gd name="T73" fmla="*/ 1021 h 2045"/>
                <a:gd name="T74" fmla="*/ 4 w 3178"/>
                <a:gd name="T75" fmla="*/ 985 h 2045"/>
                <a:gd name="T76" fmla="*/ 14 w 3178"/>
                <a:gd name="T77" fmla="*/ 951 h 2045"/>
                <a:gd name="T78" fmla="*/ 29 w 3178"/>
                <a:gd name="T79" fmla="*/ 919 h 2045"/>
                <a:gd name="T80" fmla="*/ 51 w 3178"/>
                <a:gd name="T81" fmla="*/ 888 h 2045"/>
                <a:gd name="T82" fmla="*/ 78 w 3178"/>
                <a:gd name="T83" fmla="*/ 862 h 2045"/>
                <a:gd name="T84" fmla="*/ 110 w 3178"/>
                <a:gd name="T85" fmla="*/ 839 h 2045"/>
                <a:gd name="T86" fmla="*/ 1449 w 3178"/>
                <a:gd name="T87" fmla="*/ 36 h 2045"/>
                <a:gd name="T88" fmla="*/ 1479 w 3178"/>
                <a:gd name="T89" fmla="*/ 20 h 2045"/>
                <a:gd name="T90" fmla="*/ 1509 w 3178"/>
                <a:gd name="T91" fmla="*/ 11 h 2045"/>
                <a:gd name="T92" fmla="*/ 1538 w 3178"/>
                <a:gd name="T93" fmla="*/ 5 h 2045"/>
                <a:gd name="T94" fmla="*/ 1565 w 3178"/>
                <a:gd name="T95" fmla="*/ 1 h 2045"/>
                <a:gd name="T96" fmla="*/ 1588 w 3178"/>
                <a:gd name="T97" fmla="*/ 0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5">
                  <a:moveTo>
                    <a:pt x="1588" y="0"/>
                  </a:moveTo>
                  <a:lnTo>
                    <a:pt x="1613" y="1"/>
                  </a:lnTo>
                  <a:lnTo>
                    <a:pt x="1640" y="5"/>
                  </a:lnTo>
                  <a:lnTo>
                    <a:pt x="1669" y="11"/>
                  </a:lnTo>
                  <a:lnTo>
                    <a:pt x="1699" y="20"/>
                  </a:lnTo>
                  <a:lnTo>
                    <a:pt x="1729" y="36"/>
                  </a:lnTo>
                  <a:lnTo>
                    <a:pt x="3068" y="840"/>
                  </a:lnTo>
                  <a:lnTo>
                    <a:pt x="3100" y="863"/>
                  </a:lnTo>
                  <a:lnTo>
                    <a:pt x="3127" y="890"/>
                  </a:lnTo>
                  <a:lnTo>
                    <a:pt x="3149" y="920"/>
                  </a:lnTo>
                  <a:lnTo>
                    <a:pt x="3164" y="952"/>
                  </a:lnTo>
                  <a:lnTo>
                    <a:pt x="3174" y="986"/>
                  </a:lnTo>
                  <a:lnTo>
                    <a:pt x="3178" y="1023"/>
                  </a:lnTo>
                  <a:lnTo>
                    <a:pt x="3174" y="1059"/>
                  </a:lnTo>
                  <a:lnTo>
                    <a:pt x="3164" y="1094"/>
                  </a:lnTo>
                  <a:lnTo>
                    <a:pt x="3149" y="1127"/>
                  </a:lnTo>
                  <a:lnTo>
                    <a:pt x="3127" y="1156"/>
                  </a:lnTo>
                  <a:lnTo>
                    <a:pt x="3100" y="1182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5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5"/>
                  </a:lnTo>
                  <a:lnTo>
                    <a:pt x="1565" y="2044"/>
                  </a:lnTo>
                  <a:lnTo>
                    <a:pt x="1538" y="2041"/>
                  </a:lnTo>
                  <a:lnTo>
                    <a:pt x="1508" y="2035"/>
                  </a:lnTo>
                  <a:lnTo>
                    <a:pt x="1478" y="2024"/>
                  </a:lnTo>
                  <a:lnTo>
                    <a:pt x="1449" y="2008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6"/>
                  </a:lnTo>
                  <a:lnTo>
                    <a:pt x="29" y="1125"/>
                  </a:lnTo>
                  <a:lnTo>
                    <a:pt x="14" y="1093"/>
                  </a:lnTo>
                  <a:lnTo>
                    <a:pt x="4" y="1058"/>
                  </a:lnTo>
                  <a:lnTo>
                    <a:pt x="0" y="1021"/>
                  </a:lnTo>
                  <a:lnTo>
                    <a:pt x="4" y="985"/>
                  </a:lnTo>
                  <a:lnTo>
                    <a:pt x="14" y="951"/>
                  </a:lnTo>
                  <a:lnTo>
                    <a:pt x="29" y="919"/>
                  </a:lnTo>
                  <a:lnTo>
                    <a:pt x="51" y="888"/>
                  </a:lnTo>
                  <a:lnTo>
                    <a:pt x="78" y="862"/>
                  </a:lnTo>
                  <a:lnTo>
                    <a:pt x="110" y="839"/>
                  </a:lnTo>
                  <a:lnTo>
                    <a:pt x="1449" y="36"/>
                  </a:lnTo>
                  <a:lnTo>
                    <a:pt x="1479" y="20"/>
                  </a:lnTo>
                  <a:lnTo>
                    <a:pt x="1509" y="11"/>
                  </a:lnTo>
                  <a:lnTo>
                    <a:pt x="1538" y="5"/>
                  </a:lnTo>
                  <a:lnTo>
                    <a:pt x="1565" y="1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90" name="Freeform 489"/>
            <p:cNvSpPr>
              <a:spLocks/>
            </p:cNvSpPr>
            <p:nvPr/>
          </p:nvSpPr>
          <p:spPr bwMode="auto">
            <a:xfrm>
              <a:off x="3791" y="2506"/>
              <a:ext cx="572" cy="345"/>
            </a:xfrm>
            <a:custGeom>
              <a:avLst/>
              <a:gdLst>
                <a:gd name="T0" fmla="*/ 1427 w 2857"/>
                <a:gd name="T1" fmla="*/ 0 h 1727"/>
                <a:gd name="T2" fmla="*/ 1450 w 2857"/>
                <a:gd name="T3" fmla="*/ 2 h 1727"/>
                <a:gd name="T4" fmla="*/ 1469 w 2857"/>
                <a:gd name="T5" fmla="*/ 6 h 1727"/>
                <a:gd name="T6" fmla="*/ 1486 w 2857"/>
                <a:gd name="T7" fmla="*/ 14 h 1727"/>
                <a:gd name="T8" fmla="*/ 2826 w 2857"/>
                <a:gd name="T9" fmla="*/ 818 h 1727"/>
                <a:gd name="T10" fmla="*/ 2843 w 2857"/>
                <a:gd name="T11" fmla="*/ 831 h 1727"/>
                <a:gd name="T12" fmla="*/ 2854 w 2857"/>
                <a:gd name="T13" fmla="*/ 847 h 1727"/>
                <a:gd name="T14" fmla="*/ 2857 w 2857"/>
                <a:gd name="T15" fmla="*/ 864 h 1727"/>
                <a:gd name="T16" fmla="*/ 2854 w 2857"/>
                <a:gd name="T17" fmla="*/ 881 h 1727"/>
                <a:gd name="T18" fmla="*/ 2843 w 2857"/>
                <a:gd name="T19" fmla="*/ 895 h 1727"/>
                <a:gd name="T20" fmla="*/ 2826 w 2857"/>
                <a:gd name="T21" fmla="*/ 910 h 1727"/>
                <a:gd name="T22" fmla="*/ 1486 w 2857"/>
                <a:gd name="T23" fmla="*/ 1714 h 1727"/>
                <a:gd name="T24" fmla="*/ 1469 w 2857"/>
                <a:gd name="T25" fmla="*/ 1721 h 1727"/>
                <a:gd name="T26" fmla="*/ 1450 w 2857"/>
                <a:gd name="T27" fmla="*/ 1724 h 1727"/>
                <a:gd name="T28" fmla="*/ 1427 w 2857"/>
                <a:gd name="T29" fmla="*/ 1727 h 1727"/>
                <a:gd name="T30" fmla="*/ 1406 w 2857"/>
                <a:gd name="T31" fmla="*/ 1724 h 1727"/>
                <a:gd name="T32" fmla="*/ 1387 w 2857"/>
                <a:gd name="T33" fmla="*/ 1721 h 1727"/>
                <a:gd name="T34" fmla="*/ 1370 w 2857"/>
                <a:gd name="T35" fmla="*/ 1714 h 1727"/>
                <a:gd name="T36" fmla="*/ 30 w 2857"/>
                <a:gd name="T37" fmla="*/ 910 h 1727"/>
                <a:gd name="T38" fmla="*/ 15 w 2857"/>
                <a:gd name="T39" fmla="*/ 897 h 1727"/>
                <a:gd name="T40" fmla="*/ 5 w 2857"/>
                <a:gd name="T41" fmla="*/ 884 h 1727"/>
                <a:gd name="T42" fmla="*/ 0 w 2857"/>
                <a:gd name="T43" fmla="*/ 871 h 1727"/>
                <a:gd name="T44" fmla="*/ 0 w 2857"/>
                <a:gd name="T45" fmla="*/ 856 h 1727"/>
                <a:gd name="T46" fmla="*/ 5 w 2857"/>
                <a:gd name="T47" fmla="*/ 842 h 1727"/>
                <a:gd name="T48" fmla="*/ 15 w 2857"/>
                <a:gd name="T49" fmla="*/ 829 h 1727"/>
                <a:gd name="T50" fmla="*/ 30 w 2857"/>
                <a:gd name="T51" fmla="*/ 818 h 1727"/>
                <a:gd name="T52" fmla="*/ 1370 w 2857"/>
                <a:gd name="T53" fmla="*/ 14 h 1727"/>
                <a:gd name="T54" fmla="*/ 1387 w 2857"/>
                <a:gd name="T55" fmla="*/ 6 h 1727"/>
                <a:gd name="T56" fmla="*/ 1406 w 2857"/>
                <a:gd name="T57" fmla="*/ 2 h 1727"/>
                <a:gd name="T58" fmla="*/ 1427 w 2857"/>
                <a:gd name="T59" fmla="*/ 0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7">
                  <a:moveTo>
                    <a:pt x="1427" y="0"/>
                  </a:moveTo>
                  <a:lnTo>
                    <a:pt x="1450" y="2"/>
                  </a:lnTo>
                  <a:lnTo>
                    <a:pt x="1469" y="6"/>
                  </a:lnTo>
                  <a:lnTo>
                    <a:pt x="1486" y="14"/>
                  </a:lnTo>
                  <a:lnTo>
                    <a:pt x="2826" y="818"/>
                  </a:lnTo>
                  <a:lnTo>
                    <a:pt x="2843" y="831"/>
                  </a:lnTo>
                  <a:lnTo>
                    <a:pt x="2854" y="847"/>
                  </a:lnTo>
                  <a:lnTo>
                    <a:pt x="2857" y="864"/>
                  </a:lnTo>
                  <a:lnTo>
                    <a:pt x="2854" y="881"/>
                  </a:lnTo>
                  <a:lnTo>
                    <a:pt x="2843" y="895"/>
                  </a:lnTo>
                  <a:lnTo>
                    <a:pt x="2826" y="910"/>
                  </a:lnTo>
                  <a:lnTo>
                    <a:pt x="1486" y="1714"/>
                  </a:lnTo>
                  <a:lnTo>
                    <a:pt x="1469" y="1721"/>
                  </a:lnTo>
                  <a:lnTo>
                    <a:pt x="1450" y="1724"/>
                  </a:lnTo>
                  <a:lnTo>
                    <a:pt x="1427" y="1727"/>
                  </a:lnTo>
                  <a:lnTo>
                    <a:pt x="1406" y="1724"/>
                  </a:lnTo>
                  <a:lnTo>
                    <a:pt x="1387" y="1721"/>
                  </a:lnTo>
                  <a:lnTo>
                    <a:pt x="1370" y="1714"/>
                  </a:lnTo>
                  <a:lnTo>
                    <a:pt x="30" y="910"/>
                  </a:lnTo>
                  <a:lnTo>
                    <a:pt x="15" y="897"/>
                  </a:lnTo>
                  <a:lnTo>
                    <a:pt x="5" y="884"/>
                  </a:lnTo>
                  <a:lnTo>
                    <a:pt x="0" y="871"/>
                  </a:lnTo>
                  <a:lnTo>
                    <a:pt x="0" y="856"/>
                  </a:lnTo>
                  <a:lnTo>
                    <a:pt x="5" y="842"/>
                  </a:lnTo>
                  <a:lnTo>
                    <a:pt x="15" y="829"/>
                  </a:lnTo>
                  <a:lnTo>
                    <a:pt x="30" y="818"/>
                  </a:lnTo>
                  <a:lnTo>
                    <a:pt x="1370" y="14"/>
                  </a:lnTo>
                  <a:lnTo>
                    <a:pt x="1387" y="6"/>
                  </a:lnTo>
                  <a:lnTo>
                    <a:pt x="1406" y="2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91" name="Freeform 490"/>
            <p:cNvSpPr>
              <a:spLocks/>
            </p:cNvSpPr>
            <p:nvPr/>
          </p:nvSpPr>
          <p:spPr bwMode="auto">
            <a:xfrm>
              <a:off x="3759" y="2346"/>
              <a:ext cx="636" cy="409"/>
            </a:xfrm>
            <a:custGeom>
              <a:avLst/>
              <a:gdLst>
                <a:gd name="T0" fmla="*/ 1588 w 3178"/>
                <a:gd name="T1" fmla="*/ 0 h 2045"/>
                <a:gd name="T2" fmla="*/ 1613 w 3178"/>
                <a:gd name="T3" fmla="*/ 0 h 2045"/>
                <a:gd name="T4" fmla="*/ 1640 w 3178"/>
                <a:gd name="T5" fmla="*/ 4 h 2045"/>
                <a:gd name="T6" fmla="*/ 1669 w 3178"/>
                <a:gd name="T7" fmla="*/ 10 h 2045"/>
                <a:gd name="T8" fmla="*/ 1699 w 3178"/>
                <a:gd name="T9" fmla="*/ 21 h 2045"/>
                <a:gd name="T10" fmla="*/ 1729 w 3178"/>
                <a:gd name="T11" fmla="*/ 35 h 2045"/>
                <a:gd name="T12" fmla="*/ 3068 w 3178"/>
                <a:gd name="T13" fmla="*/ 839 h 2045"/>
                <a:gd name="T14" fmla="*/ 3100 w 3178"/>
                <a:gd name="T15" fmla="*/ 862 h 2045"/>
                <a:gd name="T16" fmla="*/ 3127 w 3178"/>
                <a:gd name="T17" fmla="*/ 889 h 2045"/>
                <a:gd name="T18" fmla="*/ 3149 w 3178"/>
                <a:gd name="T19" fmla="*/ 919 h 2045"/>
                <a:gd name="T20" fmla="*/ 3164 w 3178"/>
                <a:gd name="T21" fmla="*/ 952 h 2045"/>
                <a:gd name="T22" fmla="*/ 3174 w 3178"/>
                <a:gd name="T23" fmla="*/ 987 h 2045"/>
                <a:gd name="T24" fmla="*/ 3178 w 3178"/>
                <a:gd name="T25" fmla="*/ 1022 h 2045"/>
                <a:gd name="T26" fmla="*/ 3174 w 3178"/>
                <a:gd name="T27" fmla="*/ 1058 h 2045"/>
                <a:gd name="T28" fmla="*/ 3164 w 3178"/>
                <a:gd name="T29" fmla="*/ 1093 h 2045"/>
                <a:gd name="T30" fmla="*/ 3149 w 3178"/>
                <a:gd name="T31" fmla="*/ 1126 h 2045"/>
                <a:gd name="T32" fmla="*/ 3127 w 3178"/>
                <a:gd name="T33" fmla="*/ 1156 h 2045"/>
                <a:gd name="T34" fmla="*/ 3100 w 3178"/>
                <a:gd name="T35" fmla="*/ 1183 h 2045"/>
                <a:gd name="T36" fmla="*/ 3069 w 3178"/>
                <a:gd name="T37" fmla="*/ 1205 h 2045"/>
                <a:gd name="T38" fmla="*/ 1728 w 3178"/>
                <a:gd name="T39" fmla="*/ 2009 h 2045"/>
                <a:gd name="T40" fmla="*/ 1699 w 3178"/>
                <a:gd name="T41" fmla="*/ 2024 h 2045"/>
                <a:gd name="T42" fmla="*/ 1669 w 3178"/>
                <a:gd name="T43" fmla="*/ 2034 h 2045"/>
                <a:gd name="T44" fmla="*/ 1640 w 3178"/>
                <a:gd name="T45" fmla="*/ 2041 h 2045"/>
                <a:gd name="T46" fmla="*/ 1613 w 3178"/>
                <a:gd name="T47" fmla="*/ 2044 h 2045"/>
                <a:gd name="T48" fmla="*/ 1588 w 3178"/>
                <a:gd name="T49" fmla="*/ 2045 h 2045"/>
                <a:gd name="T50" fmla="*/ 1565 w 3178"/>
                <a:gd name="T51" fmla="*/ 2044 h 2045"/>
                <a:gd name="T52" fmla="*/ 1538 w 3178"/>
                <a:gd name="T53" fmla="*/ 2040 h 2045"/>
                <a:gd name="T54" fmla="*/ 1508 w 3178"/>
                <a:gd name="T55" fmla="*/ 2034 h 2045"/>
                <a:gd name="T56" fmla="*/ 1478 w 3178"/>
                <a:gd name="T57" fmla="*/ 2023 h 2045"/>
                <a:gd name="T58" fmla="*/ 1449 w 3178"/>
                <a:gd name="T59" fmla="*/ 2009 h 2045"/>
                <a:gd name="T60" fmla="*/ 109 w 3178"/>
                <a:gd name="T61" fmla="*/ 1205 h 2045"/>
                <a:gd name="T62" fmla="*/ 78 w 3178"/>
                <a:gd name="T63" fmla="*/ 1182 h 2045"/>
                <a:gd name="T64" fmla="*/ 51 w 3178"/>
                <a:gd name="T65" fmla="*/ 1155 h 2045"/>
                <a:gd name="T66" fmla="*/ 29 w 3178"/>
                <a:gd name="T67" fmla="*/ 1125 h 2045"/>
                <a:gd name="T68" fmla="*/ 14 w 3178"/>
                <a:gd name="T69" fmla="*/ 1092 h 2045"/>
                <a:gd name="T70" fmla="*/ 4 w 3178"/>
                <a:gd name="T71" fmla="*/ 1057 h 2045"/>
                <a:gd name="T72" fmla="*/ 0 w 3178"/>
                <a:gd name="T73" fmla="*/ 1021 h 2045"/>
                <a:gd name="T74" fmla="*/ 4 w 3178"/>
                <a:gd name="T75" fmla="*/ 986 h 2045"/>
                <a:gd name="T76" fmla="*/ 14 w 3178"/>
                <a:gd name="T77" fmla="*/ 951 h 2045"/>
                <a:gd name="T78" fmla="*/ 29 w 3178"/>
                <a:gd name="T79" fmla="*/ 918 h 2045"/>
                <a:gd name="T80" fmla="*/ 51 w 3178"/>
                <a:gd name="T81" fmla="*/ 888 h 2045"/>
                <a:gd name="T82" fmla="*/ 78 w 3178"/>
                <a:gd name="T83" fmla="*/ 861 h 2045"/>
                <a:gd name="T84" fmla="*/ 110 w 3178"/>
                <a:gd name="T85" fmla="*/ 839 h 2045"/>
                <a:gd name="T86" fmla="*/ 1449 w 3178"/>
                <a:gd name="T87" fmla="*/ 35 h 2045"/>
                <a:gd name="T88" fmla="*/ 1479 w 3178"/>
                <a:gd name="T89" fmla="*/ 21 h 2045"/>
                <a:gd name="T90" fmla="*/ 1509 w 3178"/>
                <a:gd name="T91" fmla="*/ 10 h 2045"/>
                <a:gd name="T92" fmla="*/ 1538 w 3178"/>
                <a:gd name="T93" fmla="*/ 4 h 2045"/>
                <a:gd name="T94" fmla="*/ 1565 w 3178"/>
                <a:gd name="T95" fmla="*/ 0 h 2045"/>
                <a:gd name="T96" fmla="*/ 1588 w 3178"/>
                <a:gd name="T97" fmla="*/ 0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5">
                  <a:moveTo>
                    <a:pt x="1588" y="0"/>
                  </a:moveTo>
                  <a:lnTo>
                    <a:pt x="1613" y="0"/>
                  </a:lnTo>
                  <a:lnTo>
                    <a:pt x="1640" y="4"/>
                  </a:lnTo>
                  <a:lnTo>
                    <a:pt x="1669" y="10"/>
                  </a:lnTo>
                  <a:lnTo>
                    <a:pt x="1699" y="21"/>
                  </a:lnTo>
                  <a:lnTo>
                    <a:pt x="1729" y="35"/>
                  </a:lnTo>
                  <a:lnTo>
                    <a:pt x="3068" y="839"/>
                  </a:lnTo>
                  <a:lnTo>
                    <a:pt x="3100" y="862"/>
                  </a:lnTo>
                  <a:lnTo>
                    <a:pt x="3127" y="889"/>
                  </a:lnTo>
                  <a:lnTo>
                    <a:pt x="3149" y="919"/>
                  </a:lnTo>
                  <a:lnTo>
                    <a:pt x="3164" y="952"/>
                  </a:lnTo>
                  <a:lnTo>
                    <a:pt x="3174" y="987"/>
                  </a:lnTo>
                  <a:lnTo>
                    <a:pt x="3178" y="1022"/>
                  </a:lnTo>
                  <a:lnTo>
                    <a:pt x="3174" y="1058"/>
                  </a:lnTo>
                  <a:lnTo>
                    <a:pt x="3164" y="1093"/>
                  </a:lnTo>
                  <a:lnTo>
                    <a:pt x="3149" y="1126"/>
                  </a:lnTo>
                  <a:lnTo>
                    <a:pt x="3127" y="1156"/>
                  </a:lnTo>
                  <a:lnTo>
                    <a:pt x="3100" y="1183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4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5"/>
                  </a:lnTo>
                  <a:lnTo>
                    <a:pt x="1565" y="2044"/>
                  </a:lnTo>
                  <a:lnTo>
                    <a:pt x="1538" y="2040"/>
                  </a:lnTo>
                  <a:lnTo>
                    <a:pt x="1508" y="2034"/>
                  </a:lnTo>
                  <a:lnTo>
                    <a:pt x="1478" y="2023"/>
                  </a:lnTo>
                  <a:lnTo>
                    <a:pt x="1449" y="2009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5"/>
                  </a:lnTo>
                  <a:lnTo>
                    <a:pt x="29" y="1125"/>
                  </a:lnTo>
                  <a:lnTo>
                    <a:pt x="14" y="1092"/>
                  </a:lnTo>
                  <a:lnTo>
                    <a:pt x="4" y="1057"/>
                  </a:lnTo>
                  <a:lnTo>
                    <a:pt x="0" y="1021"/>
                  </a:lnTo>
                  <a:lnTo>
                    <a:pt x="4" y="986"/>
                  </a:lnTo>
                  <a:lnTo>
                    <a:pt x="14" y="951"/>
                  </a:lnTo>
                  <a:lnTo>
                    <a:pt x="29" y="918"/>
                  </a:lnTo>
                  <a:lnTo>
                    <a:pt x="51" y="888"/>
                  </a:lnTo>
                  <a:lnTo>
                    <a:pt x="78" y="861"/>
                  </a:lnTo>
                  <a:lnTo>
                    <a:pt x="110" y="839"/>
                  </a:lnTo>
                  <a:lnTo>
                    <a:pt x="1449" y="35"/>
                  </a:lnTo>
                  <a:lnTo>
                    <a:pt x="1479" y="21"/>
                  </a:lnTo>
                  <a:lnTo>
                    <a:pt x="1509" y="10"/>
                  </a:lnTo>
                  <a:lnTo>
                    <a:pt x="1538" y="4"/>
                  </a:lnTo>
                  <a:lnTo>
                    <a:pt x="1565" y="0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92" name="Freeform 491"/>
            <p:cNvSpPr>
              <a:spLocks/>
            </p:cNvSpPr>
            <p:nvPr/>
          </p:nvSpPr>
          <p:spPr bwMode="auto">
            <a:xfrm>
              <a:off x="3791" y="2378"/>
              <a:ext cx="572" cy="345"/>
            </a:xfrm>
            <a:custGeom>
              <a:avLst/>
              <a:gdLst>
                <a:gd name="T0" fmla="*/ 1427 w 2857"/>
                <a:gd name="T1" fmla="*/ 0 h 1725"/>
                <a:gd name="T2" fmla="*/ 1450 w 2857"/>
                <a:gd name="T3" fmla="*/ 1 h 1725"/>
                <a:gd name="T4" fmla="*/ 1469 w 2857"/>
                <a:gd name="T5" fmla="*/ 5 h 1725"/>
                <a:gd name="T6" fmla="*/ 1486 w 2857"/>
                <a:gd name="T7" fmla="*/ 12 h 1725"/>
                <a:gd name="T8" fmla="*/ 2826 w 2857"/>
                <a:gd name="T9" fmla="*/ 816 h 1725"/>
                <a:gd name="T10" fmla="*/ 2843 w 2857"/>
                <a:gd name="T11" fmla="*/ 831 h 1725"/>
                <a:gd name="T12" fmla="*/ 2854 w 2857"/>
                <a:gd name="T13" fmla="*/ 846 h 1725"/>
                <a:gd name="T14" fmla="*/ 2857 w 2857"/>
                <a:gd name="T15" fmla="*/ 862 h 1725"/>
                <a:gd name="T16" fmla="*/ 2854 w 2857"/>
                <a:gd name="T17" fmla="*/ 879 h 1725"/>
                <a:gd name="T18" fmla="*/ 2843 w 2857"/>
                <a:gd name="T19" fmla="*/ 895 h 1725"/>
                <a:gd name="T20" fmla="*/ 2826 w 2857"/>
                <a:gd name="T21" fmla="*/ 908 h 1725"/>
                <a:gd name="T22" fmla="*/ 1486 w 2857"/>
                <a:gd name="T23" fmla="*/ 1712 h 1725"/>
                <a:gd name="T24" fmla="*/ 1469 w 2857"/>
                <a:gd name="T25" fmla="*/ 1719 h 1725"/>
                <a:gd name="T26" fmla="*/ 1450 w 2857"/>
                <a:gd name="T27" fmla="*/ 1724 h 1725"/>
                <a:gd name="T28" fmla="*/ 1427 w 2857"/>
                <a:gd name="T29" fmla="*/ 1725 h 1725"/>
                <a:gd name="T30" fmla="*/ 1406 w 2857"/>
                <a:gd name="T31" fmla="*/ 1724 h 1725"/>
                <a:gd name="T32" fmla="*/ 1387 w 2857"/>
                <a:gd name="T33" fmla="*/ 1719 h 1725"/>
                <a:gd name="T34" fmla="*/ 1370 w 2857"/>
                <a:gd name="T35" fmla="*/ 1712 h 1725"/>
                <a:gd name="T36" fmla="*/ 30 w 2857"/>
                <a:gd name="T37" fmla="*/ 908 h 1725"/>
                <a:gd name="T38" fmla="*/ 15 w 2857"/>
                <a:gd name="T39" fmla="*/ 896 h 1725"/>
                <a:gd name="T40" fmla="*/ 5 w 2857"/>
                <a:gd name="T41" fmla="*/ 884 h 1725"/>
                <a:gd name="T42" fmla="*/ 0 w 2857"/>
                <a:gd name="T43" fmla="*/ 869 h 1725"/>
                <a:gd name="T44" fmla="*/ 0 w 2857"/>
                <a:gd name="T45" fmla="*/ 855 h 1725"/>
                <a:gd name="T46" fmla="*/ 5 w 2857"/>
                <a:gd name="T47" fmla="*/ 841 h 1725"/>
                <a:gd name="T48" fmla="*/ 15 w 2857"/>
                <a:gd name="T49" fmla="*/ 828 h 1725"/>
                <a:gd name="T50" fmla="*/ 30 w 2857"/>
                <a:gd name="T51" fmla="*/ 816 h 1725"/>
                <a:gd name="T52" fmla="*/ 1370 w 2857"/>
                <a:gd name="T53" fmla="*/ 12 h 1725"/>
                <a:gd name="T54" fmla="*/ 1387 w 2857"/>
                <a:gd name="T55" fmla="*/ 5 h 1725"/>
                <a:gd name="T56" fmla="*/ 1406 w 2857"/>
                <a:gd name="T57" fmla="*/ 1 h 1725"/>
                <a:gd name="T58" fmla="*/ 1427 w 2857"/>
                <a:gd name="T59" fmla="*/ 0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5">
                  <a:moveTo>
                    <a:pt x="1427" y="0"/>
                  </a:moveTo>
                  <a:lnTo>
                    <a:pt x="1450" y="1"/>
                  </a:lnTo>
                  <a:lnTo>
                    <a:pt x="1469" y="5"/>
                  </a:lnTo>
                  <a:lnTo>
                    <a:pt x="1486" y="12"/>
                  </a:lnTo>
                  <a:lnTo>
                    <a:pt x="2826" y="816"/>
                  </a:lnTo>
                  <a:lnTo>
                    <a:pt x="2843" y="831"/>
                  </a:lnTo>
                  <a:lnTo>
                    <a:pt x="2854" y="846"/>
                  </a:lnTo>
                  <a:lnTo>
                    <a:pt x="2857" y="862"/>
                  </a:lnTo>
                  <a:lnTo>
                    <a:pt x="2854" y="879"/>
                  </a:lnTo>
                  <a:lnTo>
                    <a:pt x="2843" y="895"/>
                  </a:lnTo>
                  <a:lnTo>
                    <a:pt x="2826" y="908"/>
                  </a:lnTo>
                  <a:lnTo>
                    <a:pt x="1486" y="1712"/>
                  </a:lnTo>
                  <a:lnTo>
                    <a:pt x="1469" y="1719"/>
                  </a:lnTo>
                  <a:lnTo>
                    <a:pt x="1450" y="1724"/>
                  </a:lnTo>
                  <a:lnTo>
                    <a:pt x="1427" y="1725"/>
                  </a:lnTo>
                  <a:lnTo>
                    <a:pt x="1406" y="1724"/>
                  </a:lnTo>
                  <a:lnTo>
                    <a:pt x="1387" y="1719"/>
                  </a:lnTo>
                  <a:lnTo>
                    <a:pt x="1370" y="1712"/>
                  </a:lnTo>
                  <a:lnTo>
                    <a:pt x="30" y="908"/>
                  </a:lnTo>
                  <a:lnTo>
                    <a:pt x="15" y="896"/>
                  </a:lnTo>
                  <a:lnTo>
                    <a:pt x="5" y="884"/>
                  </a:lnTo>
                  <a:lnTo>
                    <a:pt x="0" y="869"/>
                  </a:lnTo>
                  <a:lnTo>
                    <a:pt x="0" y="855"/>
                  </a:lnTo>
                  <a:lnTo>
                    <a:pt x="5" y="841"/>
                  </a:lnTo>
                  <a:lnTo>
                    <a:pt x="15" y="828"/>
                  </a:lnTo>
                  <a:lnTo>
                    <a:pt x="30" y="816"/>
                  </a:lnTo>
                  <a:lnTo>
                    <a:pt x="1370" y="12"/>
                  </a:lnTo>
                  <a:lnTo>
                    <a:pt x="1387" y="5"/>
                  </a:lnTo>
                  <a:lnTo>
                    <a:pt x="1406" y="1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E36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93" name="Freeform 492"/>
            <p:cNvSpPr>
              <a:spLocks/>
            </p:cNvSpPr>
            <p:nvPr/>
          </p:nvSpPr>
          <p:spPr bwMode="auto">
            <a:xfrm>
              <a:off x="3759" y="2210"/>
              <a:ext cx="636" cy="409"/>
            </a:xfrm>
            <a:custGeom>
              <a:avLst/>
              <a:gdLst>
                <a:gd name="T0" fmla="*/ 1588 w 3178"/>
                <a:gd name="T1" fmla="*/ 0 h 2044"/>
                <a:gd name="T2" fmla="*/ 1613 w 3178"/>
                <a:gd name="T3" fmla="*/ 1 h 2044"/>
                <a:gd name="T4" fmla="*/ 1640 w 3178"/>
                <a:gd name="T5" fmla="*/ 3 h 2044"/>
                <a:gd name="T6" fmla="*/ 1669 w 3178"/>
                <a:gd name="T7" fmla="*/ 10 h 2044"/>
                <a:gd name="T8" fmla="*/ 1699 w 3178"/>
                <a:gd name="T9" fmla="*/ 20 h 2044"/>
                <a:gd name="T10" fmla="*/ 1729 w 3178"/>
                <a:gd name="T11" fmla="*/ 36 h 2044"/>
                <a:gd name="T12" fmla="*/ 3068 w 3178"/>
                <a:gd name="T13" fmla="*/ 839 h 2044"/>
                <a:gd name="T14" fmla="*/ 3100 w 3178"/>
                <a:gd name="T15" fmla="*/ 862 h 2044"/>
                <a:gd name="T16" fmla="*/ 3127 w 3178"/>
                <a:gd name="T17" fmla="*/ 889 h 2044"/>
                <a:gd name="T18" fmla="*/ 3149 w 3178"/>
                <a:gd name="T19" fmla="*/ 919 h 2044"/>
                <a:gd name="T20" fmla="*/ 3164 w 3178"/>
                <a:gd name="T21" fmla="*/ 951 h 2044"/>
                <a:gd name="T22" fmla="*/ 3174 w 3178"/>
                <a:gd name="T23" fmla="*/ 986 h 2044"/>
                <a:gd name="T24" fmla="*/ 3178 w 3178"/>
                <a:gd name="T25" fmla="*/ 1022 h 2044"/>
                <a:gd name="T26" fmla="*/ 3174 w 3178"/>
                <a:gd name="T27" fmla="*/ 1059 h 2044"/>
                <a:gd name="T28" fmla="*/ 3164 w 3178"/>
                <a:gd name="T29" fmla="*/ 1093 h 2044"/>
                <a:gd name="T30" fmla="*/ 3149 w 3178"/>
                <a:gd name="T31" fmla="*/ 1125 h 2044"/>
                <a:gd name="T32" fmla="*/ 3127 w 3178"/>
                <a:gd name="T33" fmla="*/ 1155 h 2044"/>
                <a:gd name="T34" fmla="*/ 3100 w 3178"/>
                <a:gd name="T35" fmla="*/ 1182 h 2044"/>
                <a:gd name="T36" fmla="*/ 3069 w 3178"/>
                <a:gd name="T37" fmla="*/ 1205 h 2044"/>
                <a:gd name="T38" fmla="*/ 1728 w 3178"/>
                <a:gd name="T39" fmla="*/ 2009 h 2044"/>
                <a:gd name="T40" fmla="*/ 1699 w 3178"/>
                <a:gd name="T41" fmla="*/ 2024 h 2044"/>
                <a:gd name="T42" fmla="*/ 1669 w 3178"/>
                <a:gd name="T43" fmla="*/ 2034 h 2044"/>
                <a:gd name="T44" fmla="*/ 1640 w 3178"/>
                <a:gd name="T45" fmla="*/ 2041 h 2044"/>
                <a:gd name="T46" fmla="*/ 1613 w 3178"/>
                <a:gd name="T47" fmla="*/ 2044 h 2044"/>
                <a:gd name="T48" fmla="*/ 1588 w 3178"/>
                <a:gd name="T49" fmla="*/ 2044 h 2044"/>
                <a:gd name="T50" fmla="*/ 1565 w 3178"/>
                <a:gd name="T51" fmla="*/ 2044 h 2044"/>
                <a:gd name="T52" fmla="*/ 1538 w 3178"/>
                <a:gd name="T53" fmla="*/ 2041 h 2044"/>
                <a:gd name="T54" fmla="*/ 1508 w 3178"/>
                <a:gd name="T55" fmla="*/ 2034 h 2044"/>
                <a:gd name="T56" fmla="*/ 1478 w 3178"/>
                <a:gd name="T57" fmla="*/ 2024 h 2044"/>
                <a:gd name="T58" fmla="*/ 1449 w 3178"/>
                <a:gd name="T59" fmla="*/ 2008 h 2044"/>
                <a:gd name="T60" fmla="*/ 109 w 3178"/>
                <a:gd name="T61" fmla="*/ 1205 h 2044"/>
                <a:gd name="T62" fmla="*/ 78 w 3178"/>
                <a:gd name="T63" fmla="*/ 1182 h 2044"/>
                <a:gd name="T64" fmla="*/ 51 w 3178"/>
                <a:gd name="T65" fmla="*/ 1155 h 2044"/>
                <a:gd name="T66" fmla="*/ 29 w 3178"/>
                <a:gd name="T67" fmla="*/ 1125 h 2044"/>
                <a:gd name="T68" fmla="*/ 14 w 3178"/>
                <a:gd name="T69" fmla="*/ 1093 h 2044"/>
                <a:gd name="T70" fmla="*/ 4 w 3178"/>
                <a:gd name="T71" fmla="*/ 1058 h 2044"/>
                <a:gd name="T72" fmla="*/ 0 w 3178"/>
                <a:gd name="T73" fmla="*/ 1021 h 2044"/>
                <a:gd name="T74" fmla="*/ 4 w 3178"/>
                <a:gd name="T75" fmla="*/ 985 h 2044"/>
                <a:gd name="T76" fmla="*/ 14 w 3178"/>
                <a:gd name="T77" fmla="*/ 950 h 2044"/>
                <a:gd name="T78" fmla="*/ 29 w 3178"/>
                <a:gd name="T79" fmla="*/ 917 h 2044"/>
                <a:gd name="T80" fmla="*/ 51 w 3178"/>
                <a:gd name="T81" fmla="*/ 888 h 2044"/>
                <a:gd name="T82" fmla="*/ 78 w 3178"/>
                <a:gd name="T83" fmla="*/ 862 h 2044"/>
                <a:gd name="T84" fmla="*/ 110 w 3178"/>
                <a:gd name="T85" fmla="*/ 839 h 2044"/>
                <a:gd name="T86" fmla="*/ 1449 w 3178"/>
                <a:gd name="T87" fmla="*/ 36 h 2044"/>
                <a:gd name="T88" fmla="*/ 1479 w 3178"/>
                <a:gd name="T89" fmla="*/ 20 h 2044"/>
                <a:gd name="T90" fmla="*/ 1509 w 3178"/>
                <a:gd name="T91" fmla="*/ 10 h 2044"/>
                <a:gd name="T92" fmla="*/ 1538 w 3178"/>
                <a:gd name="T93" fmla="*/ 3 h 2044"/>
                <a:gd name="T94" fmla="*/ 1565 w 3178"/>
                <a:gd name="T95" fmla="*/ 1 h 2044"/>
                <a:gd name="T96" fmla="*/ 1588 w 3178"/>
                <a:gd name="T97" fmla="*/ 0 h 2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4">
                  <a:moveTo>
                    <a:pt x="1588" y="0"/>
                  </a:moveTo>
                  <a:lnTo>
                    <a:pt x="1613" y="1"/>
                  </a:lnTo>
                  <a:lnTo>
                    <a:pt x="1640" y="3"/>
                  </a:lnTo>
                  <a:lnTo>
                    <a:pt x="1669" y="10"/>
                  </a:lnTo>
                  <a:lnTo>
                    <a:pt x="1699" y="20"/>
                  </a:lnTo>
                  <a:lnTo>
                    <a:pt x="1729" y="36"/>
                  </a:lnTo>
                  <a:lnTo>
                    <a:pt x="3068" y="839"/>
                  </a:lnTo>
                  <a:lnTo>
                    <a:pt x="3100" y="862"/>
                  </a:lnTo>
                  <a:lnTo>
                    <a:pt x="3127" y="889"/>
                  </a:lnTo>
                  <a:lnTo>
                    <a:pt x="3149" y="919"/>
                  </a:lnTo>
                  <a:lnTo>
                    <a:pt x="3164" y="951"/>
                  </a:lnTo>
                  <a:lnTo>
                    <a:pt x="3174" y="986"/>
                  </a:lnTo>
                  <a:lnTo>
                    <a:pt x="3178" y="1022"/>
                  </a:lnTo>
                  <a:lnTo>
                    <a:pt x="3174" y="1059"/>
                  </a:lnTo>
                  <a:lnTo>
                    <a:pt x="3164" y="1093"/>
                  </a:lnTo>
                  <a:lnTo>
                    <a:pt x="3149" y="1125"/>
                  </a:lnTo>
                  <a:lnTo>
                    <a:pt x="3127" y="1155"/>
                  </a:lnTo>
                  <a:lnTo>
                    <a:pt x="3100" y="1182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4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4"/>
                  </a:lnTo>
                  <a:lnTo>
                    <a:pt x="1565" y="2044"/>
                  </a:lnTo>
                  <a:lnTo>
                    <a:pt x="1538" y="2041"/>
                  </a:lnTo>
                  <a:lnTo>
                    <a:pt x="1508" y="2034"/>
                  </a:lnTo>
                  <a:lnTo>
                    <a:pt x="1478" y="2024"/>
                  </a:lnTo>
                  <a:lnTo>
                    <a:pt x="1449" y="2008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5"/>
                  </a:lnTo>
                  <a:lnTo>
                    <a:pt x="29" y="1125"/>
                  </a:lnTo>
                  <a:lnTo>
                    <a:pt x="14" y="1093"/>
                  </a:lnTo>
                  <a:lnTo>
                    <a:pt x="4" y="1058"/>
                  </a:lnTo>
                  <a:lnTo>
                    <a:pt x="0" y="1021"/>
                  </a:lnTo>
                  <a:lnTo>
                    <a:pt x="4" y="985"/>
                  </a:lnTo>
                  <a:lnTo>
                    <a:pt x="14" y="950"/>
                  </a:lnTo>
                  <a:lnTo>
                    <a:pt x="29" y="917"/>
                  </a:lnTo>
                  <a:lnTo>
                    <a:pt x="51" y="888"/>
                  </a:lnTo>
                  <a:lnTo>
                    <a:pt x="78" y="862"/>
                  </a:lnTo>
                  <a:lnTo>
                    <a:pt x="110" y="839"/>
                  </a:lnTo>
                  <a:lnTo>
                    <a:pt x="1449" y="36"/>
                  </a:lnTo>
                  <a:lnTo>
                    <a:pt x="1479" y="20"/>
                  </a:lnTo>
                  <a:lnTo>
                    <a:pt x="1509" y="10"/>
                  </a:lnTo>
                  <a:lnTo>
                    <a:pt x="1538" y="3"/>
                  </a:lnTo>
                  <a:lnTo>
                    <a:pt x="1565" y="1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94" name="Freeform 493"/>
            <p:cNvSpPr>
              <a:spLocks/>
            </p:cNvSpPr>
            <p:nvPr/>
          </p:nvSpPr>
          <p:spPr bwMode="auto">
            <a:xfrm>
              <a:off x="3791" y="2242"/>
              <a:ext cx="572" cy="345"/>
            </a:xfrm>
            <a:custGeom>
              <a:avLst/>
              <a:gdLst>
                <a:gd name="T0" fmla="*/ 1427 w 2857"/>
                <a:gd name="T1" fmla="*/ 0 h 1726"/>
                <a:gd name="T2" fmla="*/ 1450 w 2857"/>
                <a:gd name="T3" fmla="*/ 1 h 1726"/>
                <a:gd name="T4" fmla="*/ 1469 w 2857"/>
                <a:gd name="T5" fmla="*/ 6 h 1726"/>
                <a:gd name="T6" fmla="*/ 1486 w 2857"/>
                <a:gd name="T7" fmla="*/ 13 h 1726"/>
                <a:gd name="T8" fmla="*/ 2826 w 2857"/>
                <a:gd name="T9" fmla="*/ 818 h 1726"/>
                <a:gd name="T10" fmla="*/ 2843 w 2857"/>
                <a:gd name="T11" fmla="*/ 831 h 1726"/>
                <a:gd name="T12" fmla="*/ 2854 w 2857"/>
                <a:gd name="T13" fmla="*/ 847 h 1726"/>
                <a:gd name="T14" fmla="*/ 2857 w 2857"/>
                <a:gd name="T15" fmla="*/ 863 h 1726"/>
                <a:gd name="T16" fmla="*/ 2854 w 2857"/>
                <a:gd name="T17" fmla="*/ 879 h 1726"/>
                <a:gd name="T18" fmla="*/ 2843 w 2857"/>
                <a:gd name="T19" fmla="*/ 895 h 1726"/>
                <a:gd name="T20" fmla="*/ 2826 w 2857"/>
                <a:gd name="T21" fmla="*/ 909 h 1726"/>
                <a:gd name="T22" fmla="*/ 1486 w 2857"/>
                <a:gd name="T23" fmla="*/ 1713 h 1726"/>
                <a:gd name="T24" fmla="*/ 1469 w 2857"/>
                <a:gd name="T25" fmla="*/ 1721 h 1726"/>
                <a:gd name="T26" fmla="*/ 1450 w 2857"/>
                <a:gd name="T27" fmla="*/ 1724 h 1726"/>
                <a:gd name="T28" fmla="*/ 1427 w 2857"/>
                <a:gd name="T29" fmla="*/ 1726 h 1726"/>
                <a:gd name="T30" fmla="*/ 1406 w 2857"/>
                <a:gd name="T31" fmla="*/ 1724 h 1726"/>
                <a:gd name="T32" fmla="*/ 1387 w 2857"/>
                <a:gd name="T33" fmla="*/ 1721 h 1726"/>
                <a:gd name="T34" fmla="*/ 1370 w 2857"/>
                <a:gd name="T35" fmla="*/ 1713 h 1726"/>
                <a:gd name="T36" fmla="*/ 30 w 2857"/>
                <a:gd name="T37" fmla="*/ 909 h 1726"/>
                <a:gd name="T38" fmla="*/ 15 w 2857"/>
                <a:gd name="T39" fmla="*/ 897 h 1726"/>
                <a:gd name="T40" fmla="*/ 5 w 2857"/>
                <a:gd name="T41" fmla="*/ 884 h 1726"/>
                <a:gd name="T42" fmla="*/ 0 w 2857"/>
                <a:gd name="T43" fmla="*/ 870 h 1726"/>
                <a:gd name="T44" fmla="*/ 0 w 2857"/>
                <a:gd name="T45" fmla="*/ 856 h 1726"/>
                <a:gd name="T46" fmla="*/ 5 w 2857"/>
                <a:gd name="T47" fmla="*/ 842 h 1726"/>
                <a:gd name="T48" fmla="*/ 15 w 2857"/>
                <a:gd name="T49" fmla="*/ 828 h 1726"/>
                <a:gd name="T50" fmla="*/ 30 w 2857"/>
                <a:gd name="T51" fmla="*/ 818 h 1726"/>
                <a:gd name="T52" fmla="*/ 1370 w 2857"/>
                <a:gd name="T53" fmla="*/ 13 h 1726"/>
                <a:gd name="T54" fmla="*/ 1387 w 2857"/>
                <a:gd name="T55" fmla="*/ 6 h 1726"/>
                <a:gd name="T56" fmla="*/ 1406 w 2857"/>
                <a:gd name="T57" fmla="*/ 1 h 1726"/>
                <a:gd name="T58" fmla="*/ 1427 w 2857"/>
                <a:gd name="T59" fmla="*/ 0 h 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6">
                  <a:moveTo>
                    <a:pt x="1427" y="0"/>
                  </a:moveTo>
                  <a:lnTo>
                    <a:pt x="1450" y="1"/>
                  </a:lnTo>
                  <a:lnTo>
                    <a:pt x="1469" y="6"/>
                  </a:lnTo>
                  <a:lnTo>
                    <a:pt x="1486" y="13"/>
                  </a:lnTo>
                  <a:lnTo>
                    <a:pt x="2826" y="818"/>
                  </a:lnTo>
                  <a:lnTo>
                    <a:pt x="2843" y="831"/>
                  </a:lnTo>
                  <a:lnTo>
                    <a:pt x="2854" y="847"/>
                  </a:lnTo>
                  <a:lnTo>
                    <a:pt x="2857" y="863"/>
                  </a:lnTo>
                  <a:lnTo>
                    <a:pt x="2854" y="879"/>
                  </a:lnTo>
                  <a:lnTo>
                    <a:pt x="2843" y="895"/>
                  </a:lnTo>
                  <a:lnTo>
                    <a:pt x="2826" y="909"/>
                  </a:lnTo>
                  <a:lnTo>
                    <a:pt x="1486" y="1713"/>
                  </a:lnTo>
                  <a:lnTo>
                    <a:pt x="1469" y="1721"/>
                  </a:lnTo>
                  <a:lnTo>
                    <a:pt x="1450" y="1724"/>
                  </a:lnTo>
                  <a:lnTo>
                    <a:pt x="1427" y="1726"/>
                  </a:lnTo>
                  <a:lnTo>
                    <a:pt x="1406" y="1724"/>
                  </a:lnTo>
                  <a:lnTo>
                    <a:pt x="1387" y="1721"/>
                  </a:lnTo>
                  <a:lnTo>
                    <a:pt x="1370" y="1713"/>
                  </a:lnTo>
                  <a:lnTo>
                    <a:pt x="30" y="909"/>
                  </a:lnTo>
                  <a:lnTo>
                    <a:pt x="15" y="897"/>
                  </a:lnTo>
                  <a:lnTo>
                    <a:pt x="5" y="884"/>
                  </a:lnTo>
                  <a:lnTo>
                    <a:pt x="0" y="870"/>
                  </a:lnTo>
                  <a:lnTo>
                    <a:pt x="0" y="856"/>
                  </a:lnTo>
                  <a:lnTo>
                    <a:pt x="5" y="842"/>
                  </a:lnTo>
                  <a:lnTo>
                    <a:pt x="15" y="828"/>
                  </a:lnTo>
                  <a:lnTo>
                    <a:pt x="30" y="818"/>
                  </a:lnTo>
                  <a:lnTo>
                    <a:pt x="1370" y="13"/>
                  </a:lnTo>
                  <a:lnTo>
                    <a:pt x="1387" y="6"/>
                  </a:lnTo>
                  <a:lnTo>
                    <a:pt x="1406" y="1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grpSp>
        <p:nvGrpSpPr>
          <p:cNvPr id="495" name="Group 494"/>
          <p:cNvGrpSpPr>
            <a:grpSpLocks noChangeAspect="1"/>
          </p:cNvGrpSpPr>
          <p:nvPr/>
        </p:nvGrpSpPr>
        <p:grpSpPr bwMode="auto">
          <a:xfrm>
            <a:off x="144220" y="4429724"/>
            <a:ext cx="377249" cy="399196"/>
            <a:chOff x="3759" y="2210"/>
            <a:chExt cx="636" cy="673"/>
          </a:xfrm>
        </p:grpSpPr>
        <p:sp>
          <p:nvSpPr>
            <p:cNvPr id="496" name="Freeform 495"/>
            <p:cNvSpPr>
              <a:spLocks/>
            </p:cNvSpPr>
            <p:nvPr/>
          </p:nvSpPr>
          <p:spPr bwMode="auto">
            <a:xfrm>
              <a:off x="3759" y="2474"/>
              <a:ext cx="636" cy="409"/>
            </a:xfrm>
            <a:custGeom>
              <a:avLst/>
              <a:gdLst>
                <a:gd name="T0" fmla="*/ 1588 w 3178"/>
                <a:gd name="T1" fmla="*/ 0 h 2045"/>
                <a:gd name="T2" fmla="*/ 1613 w 3178"/>
                <a:gd name="T3" fmla="*/ 1 h 2045"/>
                <a:gd name="T4" fmla="*/ 1640 w 3178"/>
                <a:gd name="T5" fmla="*/ 5 h 2045"/>
                <a:gd name="T6" fmla="*/ 1669 w 3178"/>
                <a:gd name="T7" fmla="*/ 11 h 2045"/>
                <a:gd name="T8" fmla="*/ 1699 w 3178"/>
                <a:gd name="T9" fmla="*/ 20 h 2045"/>
                <a:gd name="T10" fmla="*/ 1729 w 3178"/>
                <a:gd name="T11" fmla="*/ 36 h 2045"/>
                <a:gd name="T12" fmla="*/ 3068 w 3178"/>
                <a:gd name="T13" fmla="*/ 840 h 2045"/>
                <a:gd name="T14" fmla="*/ 3100 w 3178"/>
                <a:gd name="T15" fmla="*/ 863 h 2045"/>
                <a:gd name="T16" fmla="*/ 3127 w 3178"/>
                <a:gd name="T17" fmla="*/ 890 h 2045"/>
                <a:gd name="T18" fmla="*/ 3149 w 3178"/>
                <a:gd name="T19" fmla="*/ 920 h 2045"/>
                <a:gd name="T20" fmla="*/ 3164 w 3178"/>
                <a:gd name="T21" fmla="*/ 952 h 2045"/>
                <a:gd name="T22" fmla="*/ 3174 w 3178"/>
                <a:gd name="T23" fmla="*/ 986 h 2045"/>
                <a:gd name="T24" fmla="*/ 3178 w 3178"/>
                <a:gd name="T25" fmla="*/ 1023 h 2045"/>
                <a:gd name="T26" fmla="*/ 3174 w 3178"/>
                <a:gd name="T27" fmla="*/ 1059 h 2045"/>
                <a:gd name="T28" fmla="*/ 3164 w 3178"/>
                <a:gd name="T29" fmla="*/ 1094 h 2045"/>
                <a:gd name="T30" fmla="*/ 3149 w 3178"/>
                <a:gd name="T31" fmla="*/ 1127 h 2045"/>
                <a:gd name="T32" fmla="*/ 3127 w 3178"/>
                <a:gd name="T33" fmla="*/ 1156 h 2045"/>
                <a:gd name="T34" fmla="*/ 3100 w 3178"/>
                <a:gd name="T35" fmla="*/ 1182 h 2045"/>
                <a:gd name="T36" fmla="*/ 3069 w 3178"/>
                <a:gd name="T37" fmla="*/ 1205 h 2045"/>
                <a:gd name="T38" fmla="*/ 1728 w 3178"/>
                <a:gd name="T39" fmla="*/ 2009 h 2045"/>
                <a:gd name="T40" fmla="*/ 1699 w 3178"/>
                <a:gd name="T41" fmla="*/ 2024 h 2045"/>
                <a:gd name="T42" fmla="*/ 1669 w 3178"/>
                <a:gd name="T43" fmla="*/ 2035 h 2045"/>
                <a:gd name="T44" fmla="*/ 1640 w 3178"/>
                <a:gd name="T45" fmla="*/ 2041 h 2045"/>
                <a:gd name="T46" fmla="*/ 1613 w 3178"/>
                <a:gd name="T47" fmla="*/ 2044 h 2045"/>
                <a:gd name="T48" fmla="*/ 1588 w 3178"/>
                <a:gd name="T49" fmla="*/ 2045 h 2045"/>
                <a:gd name="T50" fmla="*/ 1565 w 3178"/>
                <a:gd name="T51" fmla="*/ 2044 h 2045"/>
                <a:gd name="T52" fmla="*/ 1538 w 3178"/>
                <a:gd name="T53" fmla="*/ 2041 h 2045"/>
                <a:gd name="T54" fmla="*/ 1508 w 3178"/>
                <a:gd name="T55" fmla="*/ 2035 h 2045"/>
                <a:gd name="T56" fmla="*/ 1478 w 3178"/>
                <a:gd name="T57" fmla="*/ 2024 h 2045"/>
                <a:gd name="T58" fmla="*/ 1449 w 3178"/>
                <a:gd name="T59" fmla="*/ 2008 h 2045"/>
                <a:gd name="T60" fmla="*/ 109 w 3178"/>
                <a:gd name="T61" fmla="*/ 1205 h 2045"/>
                <a:gd name="T62" fmla="*/ 78 w 3178"/>
                <a:gd name="T63" fmla="*/ 1182 h 2045"/>
                <a:gd name="T64" fmla="*/ 51 w 3178"/>
                <a:gd name="T65" fmla="*/ 1156 h 2045"/>
                <a:gd name="T66" fmla="*/ 29 w 3178"/>
                <a:gd name="T67" fmla="*/ 1125 h 2045"/>
                <a:gd name="T68" fmla="*/ 14 w 3178"/>
                <a:gd name="T69" fmla="*/ 1093 h 2045"/>
                <a:gd name="T70" fmla="*/ 4 w 3178"/>
                <a:gd name="T71" fmla="*/ 1058 h 2045"/>
                <a:gd name="T72" fmla="*/ 0 w 3178"/>
                <a:gd name="T73" fmla="*/ 1021 h 2045"/>
                <a:gd name="T74" fmla="*/ 4 w 3178"/>
                <a:gd name="T75" fmla="*/ 985 h 2045"/>
                <a:gd name="T76" fmla="*/ 14 w 3178"/>
                <a:gd name="T77" fmla="*/ 951 h 2045"/>
                <a:gd name="T78" fmla="*/ 29 w 3178"/>
                <a:gd name="T79" fmla="*/ 919 h 2045"/>
                <a:gd name="T80" fmla="*/ 51 w 3178"/>
                <a:gd name="T81" fmla="*/ 888 h 2045"/>
                <a:gd name="T82" fmla="*/ 78 w 3178"/>
                <a:gd name="T83" fmla="*/ 862 h 2045"/>
                <a:gd name="T84" fmla="*/ 110 w 3178"/>
                <a:gd name="T85" fmla="*/ 839 h 2045"/>
                <a:gd name="T86" fmla="*/ 1449 w 3178"/>
                <a:gd name="T87" fmla="*/ 36 h 2045"/>
                <a:gd name="T88" fmla="*/ 1479 w 3178"/>
                <a:gd name="T89" fmla="*/ 20 h 2045"/>
                <a:gd name="T90" fmla="*/ 1509 w 3178"/>
                <a:gd name="T91" fmla="*/ 11 h 2045"/>
                <a:gd name="T92" fmla="*/ 1538 w 3178"/>
                <a:gd name="T93" fmla="*/ 5 h 2045"/>
                <a:gd name="T94" fmla="*/ 1565 w 3178"/>
                <a:gd name="T95" fmla="*/ 1 h 2045"/>
                <a:gd name="T96" fmla="*/ 1588 w 3178"/>
                <a:gd name="T97" fmla="*/ 0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5">
                  <a:moveTo>
                    <a:pt x="1588" y="0"/>
                  </a:moveTo>
                  <a:lnTo>
                    <a:pt x="1613" y="1"/>
                  </a:lnTo>
                  <a:lnTo>
                    <a:pt x="1640" y="5"/>
                  </a:lnTo>
                  <a:lnTo>
                    <a:pt x="1669" y="11"/>
                  </a:lnTo>
                  <a:lnTo>
                    <a:pt x="1699" y="20"/>
                  </a:lnTo>
                  <a:lnTo>
                    <a:pt x="1729" y="36"/>
                  </a:lnTo>
                  <a:lnTo>
                    <a:pt x="3068" y="840"/>
                  </a:lnTo>
                  <a:lnTo>
                    <a:pt x="3100" y="863"/>
                  </a:lnTo>
                  <a:lnTo>
                    <a:pt x="3127" y="890"/>
                  </a:lnTo>
                  <a:lnTo>
                    <a:pt x="3149" y="920"/>
                  </a:lnTo>
                  <a:lnTo>
                    <a:pt x="3164" y="952"/>
                  </a:lnTo>
                  <a:lnTo>
                    <a:pt x="3174" y="986"/>
                  </a:lnTo>
                  <a:lnTo>
                    <a:pt x="3178" y="1023"/>
                  </a:lnTo>
                  <a:lnTo>
                    <a:pt x="3174" y="1059"/>
                  </a:lnTo>
                  <a:lnTo>
                    <a:pt x="3164" y="1094"/>
                  </a:lnTo>
                  <a:lnTo>
                    <a:pt x="3149" y="1127"/>
                  </a:lnTo>
                  <a:lnTo>
                    <a:pt x="3127" y="1156"/>
                  </a:lnTo>
                  <a:lnTo>
                    <a:pt x="3100" y="1182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5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5"/>
                  </a:lnTo>
                  <a:lnTo>
                    <a:pt x="1565" y="2044"/>
                  </a:lnTo>
                  <a:lnTo>
                    <a:pt x="1538" y="2041"/>
                  </a:lnTo>
                  <a:lnTo>
                    <a:pt x="1508" y="2035"/>
                  </a:lnTo>
                  <a:lnTo>
                    <a:pt x="1478" y="2024"/>
                  </a:lnTo>
                  <a:lnTo>
                    <a:pt x="1449" y="2008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6"/>
                  </a:lnTo>
                  <a:lnTo>
                    <a:pt x="29" y="1125"/>
                  </a:lnTo>
                  <a:lnTo>
                    <a:pt x="14" y="1093"/>
                  </a:lnTo>
                  <a:lnTo>
                    <a:pt x="4" y="1058"/>
                  </a:lnTo>
                  <a:lnTo>
                    <a:pt x="0" y="1021"/>
                  </a:lnTo>
                  <a:lnTo>
                    <a:pt x="4" y="985"/>
                  </a:lnTo>
                  <a:lnTo>
                    <a:pt x="14" y="951"/>
                  </a:lnTo>
                  <a:lnTo>
                    <a:pt x="29" y="919"/>
                  </a:lnTo>
                  <a:lnTo>
                    <a:pt x="51" y="888"/>
                  </a:lnTo>
                  <a:lnTo>
                    <a:pt x="78" y="862"/>
                  </a:lnTo>
                  <a:lnTo>
                    <a:pt x="110" y="839"/>
                  </a:lnTo>
                  <a:lnTo>
                    <a:pt x="1449" y="36"/>
                  </a:lnTo>
                  <a:lnTo>
                    <a:pt x="1479" y="20"/>
                  </a:lnTo>
                  <a:lnTo>
                    <a:pt x="1509" y="11"/>
                  </a:lnTo>
                  <a:lnTo>
                    <a:pt x="1538" y="5"/>
                  </a:lnTo>
                  <a:lnTo>
                    <a:pt x="1565" y="1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97" name="Freeform 496"/>
            <p:cNvSpPr>
              <a:spLocks/>
            </p:cNvSpPr>
            <p:nvPr/>
          </p:nvSpPr>
          <p:spPr bwMode="auto">
            <a:xfrm>
              <a:off x="3791" y="2506"/>
              <a:ext cx="572" cy="345"/>
            </a:xfrm>
            <a:custGeom>
              <a:avLst/>
              <a:gdLst>
                <a:gd name="T0" fmla="*/ 1427 w 2857"/>
                <a:gd name="T1" fmla="*/ 0 h 1727"/>
                <a:gd name="T2" fmla="*/ 1450 w 2857"/>
                <a:gd name="T3" fmla="*/ 2 h 1727"/>
                <a:gd name="T4" fmla="*/ 1469 w 2857"/>
                <a:gd name="T5" fmla="*/ 6 h 1727"/>
                <a:gd name="T6" fmla="*/ 1486 w 2857"/>
                <a:gd name="T7" fmla="*/ 14 h 1727"/>
                <a:gd name="T8" fmla="*/ 2826 w 2857"/>
                <a:gd name="T9" fmla="*/ 818 h 1727"/>
                <a:gd name="T10" fmla="*/ 2843 w 2857"/>
                <a:gd name="T11" fmla="*/ 831 h 1727"/>
                <a:gd name="T12" fmla="*/ 2854 w 2857"/>
                <a:gd name="T13" fmla="*/ 847 h 1727"/>
                <a:gd name="T14" fmla="*/ 2857 w 2857"/>
                <a:gd name="T15" fmla="*/ 864 h 1727"/>
                <a:gd name="T16" fmla="*/ 2854 w 2857"/>
                <a:gd name="T17" fmla="*/ 881 h 1727"/>
                <a:gd name="T18" fmla="*/ 2843 w 2857"/>
                <a:gd name="T19" fmla="*/ 895 h 1727"/>
                <a:gd name="T20" fmla="*/ 2826 w 2857"/>
                <a:gd name="T21" fmla="*/ 910 h 1727"/>
                <a:gd name="T22" fmla="*/ 1486 w 2857"/>
                <a:gd name="T23" fmla="*/ 1714 h 1727"/>
                <a:gd name="T24" fmla="*/ 1469 w 2857"/>
                <a:gd name="T25" fmla="*/ 1721 h 1727"/>
                <a:gd name="T26" fmla="*/ 1450 w 2857"/>
                <a:gd name="T27" fmla="*/ 1724 h 1727"/>
                <a:gd name="T28" fmla="*/ 1427 w 2857"/>
                <a:gd name="T29" fmla="*/ 1727 h 1727"/>
                <a:gd name="T30" fmla="*/ 1406 w 2857"/>
                <a:gd name="T31" fmla="*/ 1724 h 1727"/>
                <a:gd name="T32" fmla="*/ 1387 w 2857"/>
                <a:gd name="T33" fmla="*/ 1721 h 1727"/>
                <a:gd name="T34" fmla="*/ 1370 w 2857"/>
                <a:gd name="T35" fmla="*/ 1714 h 1727"/>
                <a:gd name="T36" fmla="*/ 30 w 2857"/>
                <a:gd name="T37" fmla="*/ 910 h 1727"/>
                <a:gd name="T38" fmla="*/ 15 w 2857"/>
                <a:gd name="T39" fmla="*/ 897 h 1727"/>
                <a:gd name="T40" fmla="*/ 5 w 2857"/>
                <a:gd name="T41" fmla="*/ 884 h 1727"/>
                <a:gd name="T42" fmla="*/ 0 w 2857"/>
                <a:gd name="T43" fmla="*/ 871 h 1727"/>
                <a:gd name="T44" fmla="*/ 0 w 2857"/>
                <a:gd name="T45" fmla="*/ 856 h 1727"/>
                <a:gd name="T46" fmla="*/ 5 w 2857"/>
                <a:gd name="T47" fmla="*/ 842 h 1727"/>
                <a:gd name="T48" fmla="*/ 15 w 2857"/>
                <a:gd name="T49" fmla="*/ 829 h 1727"/>
                <a:gd name="T50" fmla="*/ 30 w 2857"/>
                <a:gd name="T51" fmla="*/ 818 h 1727"/>
                <a:gd name="T52" fmla="*/ 1370 w 2857"/>
                <a:gd name="T53" fmla="*/ 14 h 1727"/>
                <a:gd name="T54" fmla="*/ 1387 w 2857"/>
                <a:gd name="T55" fmla="*/ 6 h 1727"/>
                <a:gd name="T56" fmla="*/ 1406 w 2857"/>
                <a:gd name="T57" fmla="*/ 2 h 1727"/>
                <a:gd name="T58" fmla="*/ 1427 w 2857"/>
                <a:gd name="T59" fmla="*/ 0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7">
                  <a:moveTo>
                    <a:pt x="1427" y="0"/>
                  </a:moveTo>
                  <a:lnTo>
                    <a:pt x="1450" y="2"/>
                  </a:lnTo>
                  <a:lnTo>
                    <a:pt x="1469" y="6"/>
                  </a:lnTo>
                  <a:lnTo>
                    <a:pt x="1486" y="14"/>
                  </a:lnTo>
                  <a:lnTo>
                    <a:pt x="2826" y="818"/>
                  </a:lnTo>
                  <a:lnTo>
                    <a:pt x="2843" y="831"/>
                  </a:lnTo>
                  <a:lnTo>
                    <a:pt x="2854" y="847"/>
                  </a:lnTo>
                  <a:lnTo>
                    <a:pt x="2857" y="864"/>
                  </a:lnTo>
                  <a:lnTo>
                    <a:pt x="2854" y="881"/>
                  </a:lnTo>
                  <a:lnTo>
                    <a:pt x="2843" y="895"/>
                  </a:lnTo>
                  <a:lnTo>
                    <a:pt x="2826" y="910"/>
                  </a:lnTo>
                  <a:lnTo>
                    <a:pt x="1486" y="1714"/>
                  </a:lnTo>
                  <a:lnTo>
                    <a:pt x="1469" y="1721"/>
                  </a:lnTo>
                  <a:lnTo>
                    <a:pt x="1450" y="1724"/>
                  </a:lnTo>
                  <a:lnTo>
                    <a:pt x="1427" y="1727"/>
                  </a:lnTo>
                  <a:lnTo>
                    <a:pt x="1406" y="1724"/>
                  </a:lnTo>
                  <a:lnTo>
                    <a:pt x="1387" y="1721"/>
                  </a:lnTo>
                  <a:lnTo>
                    <a:pt x="1370" y="1714"/>
                  </a:lnTo>
                  <a:lnTo>
                    <a:pt x="30" y="910"/>
                  </a:lnTo>
                  <a:lnTo>
                    <a:pt x="15" y="897"/>
                  </a:lnTo>
                  <a:lnTo>
                    <a:pt x="5" y="884"/>
                  </a:lnTo>
                  <a:lnTo>
                    <a:pt x="0" y="871"/>
                  </a:lnTo>
                  <a:lnTo>
                    <a:pt x="0" y="856"/>
                  </a:lnTo>
                  <a:lnTo>
                    <a:pt x="5" y="842"/>
                  </a:lnTo>
                  <a:lnTo>
                    <a:pt x="15" y="829"/>
                  </a:lnTo>
                  <a:lnTo>
                    <a:pt x="30" y="818"/>
                  </a:lnTo>
                  <a:lnTo>
                    <a:pt x="1370" y="14"/>
                  </a:lnTo>
                  <a:lnTo>
                    <a:pt x="1387" y="6"/>
                  </a:lnTo>
                  <a:lnTo>
                    <a:pt x="1406" y="2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98" name="Freeform 497"/>
            <p:cNvSpPr>
              <a:spLocks/>
            </p:cNvSpPr>
            <p:nvPr/>
          </p:nvSpPr>
          <p:spPr bwMode="auto">
            <a:xfrm>
              <a:off x="3759" y="2346"/>
              <a:ext cx="636" cy="409"/>
            </a:xfrm>
            <a:custGeom>
              <a:avLst/>
              <a:gdLst>
                <a:gd name="T0" fmla="*/ 1588 w 3178"/>
                <a:gd name="T1" fmla="*/ 0 h 2045"/>
                <a:gd name="T2" fmla="*/ 1613 w 3178"/>
                <a:gd name="T3" fmla="*/ 0 h 2045"/>
                <a:gd name="T4" fmla="*/ 1640 w 3178"/>
                <a:gd name="T5" fmla="*/ 4 h 2045"/>
                <a:gd name="T6" fmla="*/ 1669 w 3178"/>
                <a:gd name="T7" fmla="*/ 10 h 2045"/>
                <a:gd name="T8" fmla="*/ 1699 w 3178"/>
                <a:gd name="T9" fmla="*/ 21 h 2045"/>
                <a:gd name="T10" fmla="*/ 1729 w 3178"/>
                <a:gd name="T11" fmla="*/ 35 h 2045"/>
                <a:gd name="T12" fmla="*/ 3068 w 3178"/>
                <a:gd name="T13" fmla="*/ 839 h 2045"/>
                <a:gd name="T14" fmla="*/ 3100 w 3178"/>
                <a:gd name="T15" fmla="*/ 862 h 2045"/>
                <a:gd name="T16" fmla="*/ 3127 w 3178"/>
                <a:gd name="T17" fmla="*/ 889 h 2045"/>
                <a:gd name="T18" fmla="*/ 3149 w 3178"/>
                <a:gd name="T19" fmla="*/ 919 h 2045"/>
                <a:gd name="T20" fmla="*/ 3164 w 3178"/>
                <a:gd name="T21" fmla="*/ 952 h 2045"/>
                <a:gd name="T22" fmla="*/ 3174 w 3178"/>
                <a:gd name="T23" fmla="*/ 987 h 2045"/>
                <a:gd name="T24" fmla="*/ 3178 w 3178"/>
                <a:gd name="T25" fmla="*/ 1022 h 2045"/>
                <a:gd name="T26" fmla="*/ 3174 w 3178"/>
                <a:gd name="T27" fmla="*/ 1058 h 2045"/>
                <a:gd name="T28" fmla="*/ 3164 w 3178"/>
                <a:gd name="T29" fmla="*/ 1093 h 2045"/>
                <a:gd name="T30" fmla="*/ 3149 w 3178"/>
                <a:gd name="T31" fmla="*/ 1126 h 2045"/>
                <a:gd name="T32" fmla="*/ 3127 w 3178"/>
                <a:gd name="T33" fmla="*/ 1156 h 2045"/>
                <a:gd name="T34" fmla="*/ 3100 w 3178"/>
                <a:gd name="T35" fmla="*/ 1183 h 2045"/>
                <a:gd name="T36" fmla="*/ 3069 w 3178"/>
                <a:gd name="T37" fmla="*/ 1205 h 2045"/>
                <a:gd name="T38" fmla="*/ 1728 w 3178"/>
                <a:gd name="T39" fmla="*/ 2009 h 2045"/>
                <a:gd name="T40" fmla="*/ 1699 w 3178"/>
                <a:gd name="T41" fmla="*/ 2024 h 2045"/>
                <a:gd name="T42" fmla="*/ 1669 w 3178"/>
                <a:gd name="T43" fmla="*/ 2034 h 2045"/>
                <a:gd name="T44" fmla="*/ 1640 w 3178"/>
                <a:gd name="T45" fmla="*/ 2041 h 2045"/>
                <a:gd name="T46" fmla="*/ 1613 w 3178"/>
                <a:gd name="T47" fmla="*/ 2044 h 2045"/>
                <a:gd name="T48" fmla="*/ 1588 w 3178"/>
                <a:gd name="T49" fmla="*/ 2045 h 2045"/>
                <a:gd name="T50" fmla="*/ 1565 w 3178"/>
                <a:gd name="T51" fmla="*/ 2044 h 2045"/>
                <a:gd name="T52" fmla="*/ 1538 w 3178"/>
                <a:gd name="T53" fmla="*/ 2040 h 2045"/>
                <a:gd name="T54" fmla="*/ 1508 w 3178"/>
                <a:gd name="T55" fmla="*/ 2034 h 2045"/>
                <a:gd name="T56" fmla="*/ 1478 w 3178"/>
                <a:gd name="T57" fmla="*/ 2023 h 2045"/>
                <a:gd name="T58" fmla="*/ 1449 w 3178"/>
                <a:gd name="T59" fmla="*/ 2009 h 2045"/>
                <a:gd name="T60" fmla="*/ 109 w 3178"/>
                <a:gd name="T61" fmla="*/ 1205 h 2045"/>
                <a:gd name="T62" fmla="*/ 78 w 3178"/>
                <a:gd name="T63" fmla="*/ 1182 h 2045"/>
                <a:gd name="T64" fmla="*/ 51 w 3178"/>
                <a:gd name="T65" fmla="*/ 1155 h 2045"/>
                <a:gd name="T66" fmla="*/ 29 w 3178"/>
                <a:gd name="T67" fmla="*/ 1125 h 2045"/>
                <a:gd name="T68" fmla="*/ 14 w 3178"/>
                <a:gd name="T69" fmla="*/ 1092 h 2045"/>
                <a:gd name="T70" fmla="*/ 4 w 3178"/>
                <a:gd name="T71" fmla="*/ 1057 h 2045"/>
                <a:gd name="T72" fmla="*/ 0 w 3178"/>
                <a:gd name="T73" fmla="*/ 1021 h 2045"/>
                <a:gd name="T74" fmla="*/ 4 w 3178"/>
                <a:gd name="T75" fmla="*/ 986 h 2045"/>
                <a:gd name="T76" fmla="*/ 14 w 3178"/>
                <a:gd name="T77" fmla="*/ 951 h 2045"/>
                <a:gd name="T78" fmla="*/ 29 w 3178"/>
                <a:gd name="T79" fmla="*/ 918 h 2045"/>
                <a:gd name="T80" fmla="*/ 51 w 3178"/>
                <a:gd name="T81" fmla="*/ 888 h 2045"/>
                <a:gd name="T82" fmla="*/ 78 w 3178"/>
                <a:gd name="T83" fmla="*/ 861 h 2045"/>
                <a:gd name="T84" fmla="*/ 110 w 3178"/>
                <a:gd name="T85" fmla="*/ 839 h 2045"/>
                <a:gd name="T86" fmla="*/ 1449 w 3178"/>
                <a:gd name="T87" fmla="*/ 35 h 2045"/>
                <a:gd name="T88" fmla="*/ 1479 w 3178"/>
                <a:gd name="T89" fmla="*/ 21 h 2045"/>
                <a:gd name="T90" fmla="*/ 1509 w 3178"/>
                <a:gd name="T91" fmla="*/ 10 h 2045"/>
                <a:gd name="T92" fmla="*/ 1538 w 3178"/>
                <a:gd name="T93" fmla="*/ 4 h 2045"/>
                <a:gd name="T94" fmla="*/ 1565 w 3178"/>
                <a:gd name="T95" fmla="*/ 0 h 2045"/>
                <a:gd name="T96" fmla="*/ 1588 w 3178"/>
                <a:gd name="T97" fmla="*/ 0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5">
                  <a:moveTo>
                    <a:pt x="1588" y="0"/>
                  </a:moveTo>
                  <a:lnTo>
                    <a:pt x="1613" y="0"/>
                  </a:lnTo>
                  <a:lnTo>
                    <a:pt x="1640" y="4"/>
                  </a:lnTo>
                  <a:lnTo>
                    <a:pt x="1669" y="10"/>
                  </a:lnTo>
                  <a:lnTo>
                    <a:pt x="1699" y="21"/>
                  </a:lnTo>
                  <a:lnTo>
                    <a:pt x="1729" y="35"/>
                  </a:lnTo>
                  <a:lnTo>
                    <a:pt x="3068" y="839"/>
                  </a:lnTo>
                  <a:lnTo>
                    <a:pt x="3100" y="862"/>
                  </a:lnTo>
                  <a:lnTo>
                    <a:pt x="3127" y="889"/>
                  </a:lnTo>
                  <a:lnTo>
                    <a:pt x="3149" y="919"/>
                  </a:lnTo>
                  <a:lnTo>
                    <a:pt x="3164" y="952"/>
                  </a:lnTo>
                  <a:lnTo>
                    <a:pt x="3174" y="987"/>
                  </a:lnTo>
                  <a:lnTo>
                    <a:pt x="3178" y="1022"/>
                  </a:lnTo>
                  <a:lnTo>
                    <a:pt x="3174" y="1058"/>
                  </a:lnTo>
                  <a:lnTo>
                    <a:pt x="3164" y="1093"/>
                  </a:lnTo>
                  <a:lnTo>
                    <a:pt x="3149" y="1126"/>
                  </a:lnTo>
                  <a:lnTo>
                    <a:pt x="3127" y="1156"/>
                  </a:lnTo>
                  <a:lnTo>
                    <a:pt x="3100" y="1183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4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5"/>
                  </a:lnTo>
                  <a:lnTo>
                    <a:pt x="1565" y="2044"/>
                  </a:lnTo>
                  <a:lnTo>
                    <a:pt x="1538" y="2040"/>
                  </a:lnTo>
                  <a:lnTo>
                    <a:pt x="1508" y="2034"/>
                  </a:lnTo>
                  <a:lnTo>
                    <a:pt x="1478" y="2023"/>
                  </a:lnTo>
                  <a:lnTo>
                    <a:pt x="1449" y="2009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5"/>
                  </a:lnTo>
                  <a:lnTo>
                    <a:pt x="29" y="1125"/>
                  </a:lnTo>
                  <a:lnTo>
                    <a:pt x="14" y="1092"/>
                  </a:lnTo>
                  <a:lnTo>
                    <a:pt x="4" y="1057"/>
                  </a:lnTo>
                  <a:lnTo>
                    <a:pt x="0" y="1021"/>
                  </a:lnTo>
                  <a:lnTo>
                    <a:pt x="4" y="986"/>
                  </a:lnTo>
                  <a:lnTo>
                    <a:pt x="14" y="951"/>
                  </a:lnTo>
                  <a:lnTo>
                    <a:pt x="29" y="918"/>
                  </a:lnTo>
                  <a:lnTo>
                    <a:pt x="51" y="888"/>
                  </a:lnTo>
                  <a:lnTo>
                    <a:pt x="78" y="861"/>
                  </a:lnTo>
                  <a:lnTo>
                    <a:pt x="110" y="839"/>
                  </a:lnTo>
                  <a:lnTo>
                    <a:pt x="1449" y="35"/>
                  </a:lnTo>
                  <a:lnTo>
                    <a:pt x="1479" y="21"/>
                  </a:lnTo>
                  <a:lnTo>
                    <a:pt x="1509" y="10"/>
                  </a:lnTo>
                  <a:lnTo>
                    <a:pt x="1538" y="4"/>
                  </a:lnTo>
                  <a:lnTo>
                    <a:pt x="1565" y="0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499" name="Freeform 498"/>
            <p:cNvSpPr>
              <a:spLocks/>
            </p:cNvSpPr>
            <p:nvPr/>
          </p:nvSpPr>
          <p:spPr bwMode="auto">
            <a:xfrm>
              <a:off x="3791" y="2378"/>
              <a:ext cx="572" cy="345"/>
            </a:xfrm>
            <a:custGeom>
              <a:avLst/>
              <a:gdLst>
                <a:gd name="T0" fmla="*/ 1427 w 2857"/>
                <a:gd name="T1" fmla="*/ 0 h 1725"/>
                <a:gd name="T2" fmla="*/ 1450 w 2857"/>
                <a:gd name="T3" fmla="*/ 1 h 1725"/>
                <a:gd name="T4" fmla="*/ 1469 w 2857"/>
                <a:gd name="T5" fmla="*/ 5 h 1725"/>
                <a:gd name="T6" fmla="*/ 1486 w 2857"/>
                <a:gd name="T7" fmla="*/ 12 h 1725"/>
                <a:gd name="T8" fmla="*/ 2826 w 2857"/>
                <a:gd name="T9" fmla="*/ 816 h 1725"/>
                <a:gd name="T10" fmla="*/ 2843 w 2857"/>
                <a:gd name="T11" fmla="*/ 831 h 1725"/>
                <a:gd name="T12" fmla="*/ 2854 w 2857"/>
                <a:gd name="T13" fmla="*/ 846 h 1725"/>
                <a:gd name="T14" fmla="*/ 2857 w 2857"/>
                <a:gd name="T15" fmla="*/ 862 h 1725"/>
                <a:gd name="T16" fmla="*/ 2854 w 2857"/>
                <a:gd name="T17" fmla="*/ 879 h 1725"/>
                <a:gd name="T18" fmla="*/ 2843 w 2857"/>
                <a:gd name="T19" fmla="*/ 895 h 1725"/>
                <a:gd name="T20" fmla="*/ 2826 w 2857"/>
                <a:gd name="T21" fmla="*/ 908 h 1725"/>
                <a:gd name="T22" fmla="*/ 1486 w 2857"/>
                <a:gd name="T23" fmla="*/ 1712 h 1725"/>
                <a:gd name="T24" fmla="*/ 1469 w 2857"/>
                <a:gd name="T25" fmla="*/ 1719 h 1725"/>
                <a:gd name="T26" fmla="*/ 1450 w 2857"/>
                <a:gd name="T27" fmla="*/ 1724 h 1725"/>
                <a:gd name="T28" fmla="*/ 1427 w 2857"/>
                <a:gd name="T29" fmla="*/ 1725 h 1725"/>
                <a:gd name="T30" fmla="*/ 1406 w 2857"/>
                <a:gd name="T31" fmla="*/ 1724 h 1725"/>
                <a:gd name="T32" fmla="*/ 1387 w 2857"/>
                <a:gd name="T33" fmla="*/ 1719 h 1725"/>
                <a:gd name="T34" fmla="*/ 1370 w 2857"/>
                <a:gd name="T35" fmla="*/ 1712 h 1725"/>
                <a:gd name="T36" fmla="*/ 30 w 2857"/>
                <a:gd name="T37" fmla="*/ 908 h 1725"/>
                <a:gd name="T38" fmla="*/ 15 w 2857"/>
                <a:gd name="T39" fmla="*/ 896 h 1725"/>
                <a:gd name="T40" fmla="*/ 5 w 2857"/>
                <a:gd name="T41" fmla="*/ 884 h 1725"/>
                <a:gd name="T42" fmla="*/ 0 w 2857"/>
                <a:gd name="T43" fmla="*/ 869 h 1725"/>
                <a:gd name="T44" fmla="*/ 0 w 2857"/>
                <a:gd name="T45" fmla="*/ 855 h 1725"/>
                <a:gd name="T46" fmla="*/ 5 w 2857"/>
                <a:gd name="T47" fmla="*/ 841 h 1725"/>
                <a:gd name="T48" fmla="*/ 15 w 2857"/>
                <a:gd name="T49" fmla="*/ 828 h 1725"/>
                <a:gd name="T50" fmla="*/ 30 w 2857"/>
                <a:gd name="T51" fmla="*/ 816 h 1725"/>
                <a:gd name="T52" fmla="*/ 1370 w 2857"/>
                <a:gd name="T53" fmla="*/ 12 h 1725"/>
                <a:gd name="T54" fmla="*/ 1387 w 2857"/>
                <a:gd name="T55" fmla="*/ 5 h 1725"/>
                <a:gd name="T56" fmla="*/ 1406 w 2857"/>
                <a:gd name="T57" fmla="*/ 1 h 1725"/>
                <a:gd name="T58" fmla="*/ 1427 w 2857"/>
                <a:gd name="T59" fmla="*/ 0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5">
                  <a:moveTo>
                    <a:pt x="1427" y="0"/>
                  </a:moveTo>
                  <a:lnTo>
                    <a:pt x="1450" y="1"/>
                  </a:lnTo>
                  <a:lnTo>
                    <a:pt x="1469" y="5"/>
                  </a:lnTo>
                  <a:lnTo>
                    <a:pt x="1486" y="12"/>
                  </a:lnTo>
                  <a:lnTo>
                    <a:pt x="2826" y="816"/>
                  </a:lnTo>
                  <a:lnTo>
                    <a:pt x="2843" y="831"/>
                  </a:lnTo>
                  <a:lnTo>
                    <a:pt x="2854" y="846"/>
                  </a:lnTo>
                  <a:lnTo>
                    <a:pt x="2857" y="862"/>
                  </a:lnTo>
                  <a:lnTo>
                    <a:pt x="2854" y="879"/>
                  </a:lnTo>
                  <a:lnTo>
                    <a:pt x="2843" y="895"/>
                  </a:lnTo>
                  <a:lnTo>
                    <a:pt x="2826" y="908"/>
                  </a:lnTo>
                  <a:lnTo>
                    <a:pt x="1486" y="1712"/>
                  </a:lnTo>
                  <a:lnTo>
                    <a:pt x="1469" y="1719"/>
                  </a:lnTo>
                  <a:lnTo>
                    <a:pt x="1450" y="1724"/>
                  </a:lnTo>
                  <a:lnTo>
                    <a:pt x="1427" y="1725"/>
                  </a:lnTo>
                  <a:lnTo>
                    <a:pt x="1406" y="1724"/>
                  </a:lnTo>
                  <a:lnTo>
                    <a:pt x="1387" y="1719"/>
                  </a:lnTo>
                  <a:lnTo>
                    <a:pt x="1370" y="1712"/>
                  </a:lnTo>
                  <a:lnTo>
                    <a:pt x="30" y="908"/>
                  </a:lnTo>
                  <a:lnTo>
                    <a:pt x="15" y="896"/>
                  </a:lnTo>
                  <a:lnTo>
                    <a:pt x="5" y="884"/>
                  </a:lnTo>
                  <a:lnTo>
                    <a:pt x="0" y="869"/>
                  </a:lnTo>
                  <a:lnTo>
                    <a:pt x="0" y="855"/>
                  </a:lnTo>
                  <a:lnTo>
                    <a:pt x="5" y="841"/>
                  </a:lnTo>
                  <a:lnTo>
                    <a:pt x="15" y="828"/>
                  </a:lnTo>
                  <a:lnTo>
                    <a:pt x="30" y="816"/>
                  </a:lnTo>
                  <a:lnTo>
                    <a:pt x="1370" y="12"/>
                  </a:lnTo>
                  <a:lnTo>
                    <a:pt x="1387" y="5"/>
                  </a:lnTo>
                  <a:lnTo>
                    <a:pt x="1406" y="1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E36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00" name="Freeform 499"/>
            <p:cNvSpPr>
              <a:spLocks/>
            </p:cNvSpPr>
            <p:nvPr/>
          </p:nvSpPr>
          <p:spPr bwMode="auto">
            <a:xfrm>
              <a:off x="3759" y="2210"/>
              <a:ext cx="636" cy="409"/>
            </a:xfrm>
            <a:custGeom>
              <a:avLst/>
              <a:gdLst>
                <a:gd name="T0" fmla="*/ 1588 w 3178"/>
                <a:gd name="T1" fmla="*/ 0 h 2044"/>
                <a:gd name="T2" fmla="*/ 1613 w 3178"/>
                <a:gd name="T3" fmla="*/ 1 h 2044"/>
                <a:gd name="T4" fmla="*/ 1640 w 3178"/>
                <a:gd name="T5" fmla="*/ 3 h 2044"/>
                <a:gd name="T6" fmla="*/ 1669 w 3178"/>
                <a:gd name="T7" fmla="*/ 10 h 2044"/>
                <a:gd name="T8" fmla="*/ 1699 w 3178"/>
                <a:gd name="T9" fmla="*/ 20 h 2044"/>
                <a:gd name="T10" fmla="*/ 1729 w 3178"/>
                <a:gd name="T11" fmla="*/ 36 h 2044"/>
                <a:gd name="T12" fmla="*/ 3068 w 3178"/>
                <a:gd name="T13" fmla="*/ 839 h 2044"/>
                <a:gd name="T14" fmla="*/ 3100 w 3178"/>
                <a:gd name="T15" fmla="*/ 862 h 2044"/>
                <a:gd name="T16" fmla="*/ 3127 w 3178"/>
                <a:gd name="T17" fmla="*/ 889 h 2044"/>
                <a:gd name="T18" fmla="*/ 3149 w 3178"/>
                <a:gd name="T19" fmla="*/ 919 h 2044"/>
                <a:gd name="T20" fmla="*/ 3164 w 3178"/>
                <a:gd name="T21" fmla="*/ 951 h 2044"/>
                <a:gd name="T22" fmla="*/ 3174 w 3178"/>
                <a:gd name="T23" fmla="*/ 986 h 2044"/>
                <a:gd name="T24" fmla="*/ 3178 w 3178"/>
                <a:gd name="T25" fmla="*/ 1022 h 2044"/>
                <a:gd name="T26" fmla="*/ 3174 w 3178"/>
                <a:gd name="T27" fmla="*/ 1059 h 2044"/>
                <a:gd name="T28" fmla="*/ 3164 w 3178"/>
                <a:gd name="T29" fmla="*/ 1093 h 2044"/>
                <a:gd name="T30" fmla="*/ 3149 w 3178"/>
                <a:gd name="T31" fmla="*/ 1125 h 2044"/>
                <a:gd name="T32" fmla="*/ 3127 w 3178"/>
                <a:gd name="T33" fmla="*/ 1155 h 2044"/>
                <a:gd name="T34" fmla="*/ 3100 w 3178"/>
                <a:gd name="T35" fmla="*/ 1182 h 2044"/>
                <a:gd name="T36" fmla="*/ 3069 w 3178"/>
                <a:gd name="T37" fmla="*/ 1205 h 2044"/>
                <a:gd name="T38" fmla="*/ 1728 w 3178"/>
                <a:gd name="T39" fmla="*/ 2009 h 2044"/>
                <a:gd name="T40" fmla="*/ 1699 w 3178"/>
                <a:gd name="T41" fmla="*/ 2024 h 2044"/>
                <a:gd name="T42" fmla="*/ 1669 w 3178"/>
                <a:gd name="T43" fmla="*/ 2034 h 2044"/>
                <a:gd name="T44" fmla="*/ 1640 w 3178"/>
                <a:gd name="T45" fmla="*/ 2041 h 2044"/>
                <a:gd name="T46" fmla="*/ 1613 w 3178"/>
                <a:gd name="T47" fmla="*/ 2044 h 2044"/>
                <a:gd name="T48" fmla="*/ 1588 w 3178"/>
                <a:gd name="T49" fmla="*/ 2044 h 2044"/>
                <a:gd name="T50" fmla="*/ 1565 w 3178"/>
                <a:gd name="T51" fmla="*/ 2044 h 2044"/>
                <a:gd name="T52" fmla="*/ 1538 w 3178"/>
                <a:gd name="T53" fmla="*/ 2041 h 2044"/>
                <a:gd name="T54" fmla="*/ 1508 w 3178"/>
                <a:gd name="T55" fmla="*/ 2034 h 2044"/>
                <a:gd name="T56" fmla="*/ 1478 w 3178"/>
                <a:gd name="T57" fmla="*/ 2024 h 2044"/>
                <a:gd name="T58" fmla="*/ 1449 w 3178"/>
                <a:gd name="T59" fmla="*/ 2008 h 2044"/>
                <a:gd name="T60" fmla="*/ 109 w 3178"/>
                <a:gd name="T61" fmla="*/ 1205 h 2044"/>
                <a:gd name="T62" fmla="*/ 78 w 3178"/>
                <a:gd name="T63" fmla="*/ 1182 h 2044"/>
                <a:gd name="T64" fmla="*/ 51 w 3178"/>
                <a:gd name="T65" fmla="*/ 1155 h 2044"/>
                <a:gd name="T66" fmla="*/ 29 w 3178"/>
                <a:gd name="T67" fmla="*/ 1125 h 2044"/>
                <a:gd name="T68" fmla="*/ 14 w 3178"/>
                <a:gd name="T69" fmla="*/ 1093 h 2044"/>
                <a:gd name="T70" fmla="*/ 4 w 3178"/>
                <a:gd name="T71" fmla="*/ 1058 h 2044"/>
                <a:gd name="T72" fmla="*/ 0 w 3178"/>
                <a:gd name="T73" fmla="*/ 1021 h 2044"/>
                <a:gd name="T74" fmla="*/ 4 w 3178"/>
                <a:gd name="T75" fmla="*/ 985 h 2044"/>
                <a:gd name="T76" fmla="*/ 14 w 3178"/>
                <a:gd name="T77" fmla="*/ 950 h 2044"/>
                <a:gd name="T78" fmla="*/ 29 w 3178"/>
                <a:gd name="T79" fmla="*/ 917 h 2044"/>
                <a:gd name="T80" fmla="*/ 51 w 3178"/>
                <a:gd name="T81" fmla="*/ 888 h 2044"/>
                <a:gd name="T82" fmla="*/ 78 w 3178"/>
                <a:gd name="T83" fmla="*/ 862 h 2044"/>
                <a:gd name="T84" fmla="*/ 110 w 3178"/>
                <a:gd name="T85" fmla="*/ 839 h 2044"/>
                <a:gd name="T86" fmla="*/ 1449 w 3178"/>
                <a:gd name="T87" fmla="*/ 36 h 2044"/>
                <a:gd name="T88" fmla="*/ 1479 w 3178"/>
                <a:gd name="T89" fmla="*/ 20 h 2044"/>
                <a:gd name="T90" fmla="*/ 1509 w 3178"/>
                <a:gd name="T91" fmla="*/ 10 h 2044"/>
                <a:gd name="T92" fmla="*/ 1538 w 3178"/>
                <a:gd name="T93" fmla="*/ 3 h 2044"/>
                <a:gd name="T94" fmla="*/ 1565 w 3178"/>
                <a:gd name="T95" fmla="*/ 1 h 2044"/>
                <a:gd name="T96" fmla="*/ 1588 w 3178"/>
                <a:gd name="T97" fmla="*/ 0 h 2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78" h="2044">
                  <a:moveTo>
                    <a:pt x="1588" y="0"/>
                  </a:moveTo>
                  <a:lnTo>
                    <a:pt x="1613" y="1"/>
                  </a:lnTo>
                  <a:lnTo>
                    <a:pt x="1640" y="3"/>
                  </a:lnTo>
                  <a:lnTo>
                    <a:pt x="1669" y="10"/>
                  </a:lnTo>
                  <a:lnTo>
                    <a:pt x="1699" y="20"/>
                  </a:lnTo>
                  <a:lnTo>
                    <a:pt x="1729" y="36"/>
                  </a:lnTo>
                  <a:lnTo>
                    <a:pt x="3068" y="839"/>
                  </a:lnTo>
                  <a:lnTo>
                    <a:pt x="3100" y="862"/>
                  </a:lnTo>
                  <a:lnTo>
                    <a:pt x="3127" y="889"/>
                  </a:lnTo>
                  <a:lnTo>
                    <a:pt x="3149" y="919"/>
                  </a:lnTo>
                  <a:lnTo>
                    <a:pt x="3164" y="951"/>
                  </a:lnTo>
                  <a:lnTo>
                    <a:pt x="3174" y="986"/>
                  </a:lnTo>
                  <a:lnTo>
                    <a:pt x="3178" y="1022"/>
                  </a:lnTo>
                  <a:lnTo>
                    <a:pt x="3174" y="1059"/>
                  </a:lnTo>
                  <a:lnTo>
                    <a:pt x="3164" y="1093"/>
                  </a:lnTo>
                  <a:lnTo>
                    <a:pt x="3149" y="1125"/>
                  </a:lnTo>
                  <a:lnTo>
                    <a:pt x="3127" y="1155"/>
                  </a:lnTo>
                  <a:lnTo>
                    <a:pt x="3100" y="1182"/>
                  </a:lnTo>
                  <a:lnTo>
                    <a:pt x="3069" y="1205"/>
                  </a:lnTo>
                  <a:lnTo>
                    <a:pt x="1728" y="2009"/>
                  </a:lnTo>
                  <a:lnTo>
                    <a:pt x="1699" y="2024"/>
                  </a:lnTo>
                  <a:lnTo>
                    <a:pt x="1669" y="2034"/>
                  </a:lnTo>
                  <a:lnTo>
                    <a:pt x="1640" y="2041"/>
                  </a:lnTo>
                  <a:lnTo>
                    <a:pt x="1613" y="2044"/>
                  </a:lnTo>
                  <a:lnTo>
                    <a:pt x="1588" y="2044"/>
                  </a:lnTo>
                  <a:lnTo>
                    <a:pt x="1565" y="2044"/>
                  </a:lnTo>
                  <a:lnTo>
                    <a:pt x="1538" y="2041"/>
                  </a:lnTo>
                  <a:lnTo>
                    <a:pt x="1508" y="2034"/>
                  </a:lnTo>
                  <a:lnTo>
                    <a:pt x="1478" y="2024"/>
                  </a:lnTo>
                  <a:lnTo>
                    <a:pt x="1449" y="2008"/>
                  </a:lnTo>
                  <a:lnTo>
                    <a:pt x="109" y="1205"/>
                  </a:lnTo>
                  <a:lnTo>
                    <a:pt x="78" y="1182"/>
                  </a:lnTo>
                  <a:lnTo>
                    <a:pt x="51" y="1155"/>
                  </a:lnTo>
                  <a:lnTo>
                    <a:pt x="29" y="1125"/>
                  </a:lnTo>
                  <a:lnTo>
                    <a:pt x="14" y="1093"/>
                  </a:lnTo>
                  <a:lnTo>
                    <a:pt x="4" y="1058"/>
                  </a:lnTo>
                  <a:lnTo>
                    <a:pt x="0" y="1021"/>
                  </a:lnTo>
                  <a:lnTo>
                    <a:pt x="4" y="985"/>
                  </a:lnTo>
                  <a:lnTo>
                    <a:pt x="14" y="950"/>
                  </a:lnTo>
                  <a:lnTo>
                    <a:pt x="29" y="917"/>
                  </a:lnTo>
                  <a:lnTo>
                    <a:pt x="51" y="888"/>
                  </a:lnTo>
                  <a:lnTo>
                    <a:pt x="78" y="862"/>
                  </a:lnTo>
                  <a:lnTo>
                    <a:pt x="110" y="839"/>
                  </a:lnTo>
                  <a:lnTo>
                    <a:pt x="1449" y="36"/>
                  </a:lnTo>
                  <a:lnTo>
                    <a:pt x="1479" y="20"/>
                  </a:lnTo>
                  <a:lnTo>
                    <a:pt x="1509" y="10"/>
                  </a:lnTo>
                  <a:lnTo>
                    <a:pt x="1538" y="3"/>
                  </a:lnTo>
                  <a:lnTo>
                    <a:pt x="1565" y="1"/>
                  </a:lnTo>
                  <a:lnTo>
                    <a:pt x="1588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01" name="Freeform 500"/>
            <p:cNvSpPr>
              <a:spLocks/>
            </p:cNvSpPr>
            <p:nvPr/>
          </p:nvSpPr>
          <p:spPr bwMode="auto">
            <a:xfrm>
              <a:off x="3791" y="2242"/>
              <a:ext cx="572" cy="345"/>
            </a:xfrm>
            <a:custGeom>
              <a:avLst/>
              <a:gdLst>
                <a:gd name="T0" fmla="*/ 1427 w 2857"/>
                <a:gd name="T1" fmla="*/ 0 h 1726"/>
                <a:gd name="T2" fmla="*/ 1450 w 2857"/>
                <a:gd name="T3" fmla="*/ 1 h 1726"/>
                <a:gd name="T4" fmla="*/ 1469 w 2857"/>
                <a:gd name="T5" fmla="*/ 6 h 1726"/>
                <a:gd name="T6" fmla="*/ 1486 w 2857"/>
                <a:gd name="T7" fmla="*/ 13 h 1726"/>
                <a:gd name="T8" fmla="*/ 2826 w 2857"/>
                <a:gd name="T9" fmla="*/ 818 h 1726"/>
                <a:gd name="T10" fmla="*/ 2843 w 2857"/>
                <a:gd name="T11" fmla="*/ 831 h 1726"/>
                <a:gd name="T12" fmla="*/ 2854 w 2857"/>
                <a:gd name="T13" fmla="*/ 847 h 1726"/>
                <a:gd name="T14" fmla="*/ 2857 w 2857"/>
                <a:gd name="T15" fmla="*/ 863 h 1726"/>
                <a:gd name="T16" fmla="*/ 2854 w 2857"/>
                <a:gd name="T17" fmla="*/ 879 h 1726"/>
                <a:gd name="T18" fmla="*/ 2843 w 2857"/>
                <a:gd name="T19" fmla="*/ 895 h 1726"/>
                <a:gd name="T20" fmla="*/ 2826 w 2857"/>
                <a:gd name="T21" fmla="*/ 909 h 1726"/>
                <a:gd name="T22" fmla="*/ 1486 w 2857"/>
                <a:gd name="T23" fmla="*/ 1713 h 1726"/>
                <a:gd name="T24" fmla="*/ 1469 w 2857"/>
                <a:gd name="T25" fmla="*/ 1721 h 1726"/>
                <a:gd name="T26" fmla="*/ 1450 w 2857"/>
                <a:gd name="T27" fmla="*/ 1724 h 1726"/>
                <a:gd name="T28" fmla="*/ 1427 w 2857"/>
                <a:gd name="T29" fmla="*/ 1726 h 1726"/>
                <a:gd name="T30" fmla="*/ 1406 w 2857"/>
                <a:gd name="T31" fmla="*/ 1724 h 1726"/>
                <a:gd name="T32" fmla="*/ 1387 w 2857"/>
                <a:gd name="T33" fmla="*/ 1721 h 1726"/>
                <a:gd name="T34" fmla="*/ 1370 w 2857"/>
                <a:gd name="T35" fmla="*/ 1713 h 1726"/>
                <a:gd name="T36" fmla="*/ 30 w 2857"/>
                <a:gd name="T37" fmla="*/ 909 h 1726"/>
                <a:gd name="T38" fmla="*/ 15 w 2857"/>
                <a:gd name="T39" fmla="*/ 897 h 1726"/>
                <a:gd name="T40" fmla="*/ 5 w 2857"/>
                <a:gd name="T41" fmla="*/ 884 h 1726"/>
                <a:gd name="T42" fmla="*/ 0 w 2857"/>
                <a:gd name="T43" fmla="*/ 870 h 1726"/>
                <a:gd name="T44" fmla="*/ 0 w 2857"/>
                <a:gd name="T45" fmla="*/ 856 h 1726"/>
                <a:gd name="T46" fmla="*/ 5 w 2857"/>
                <a:gd name="T47" fmla="*/ 842 h 1726"/>
                <a:gd name="T48" fmla="*/ 15 w 2857"/>
                <a:gd name="T49" fmla="*/ 828 h 1726"/>
                <a:gd name="T50" fmla="*/ 30 w 2857"/>
                <a:gd name="T51" fmla="*/ 818 h 1726"/>
                <a:gd name="T52" fmla="*/ 1370 w 2857"/>
                <a:gd name="T53" fmla="*/ 13 h 1726"/>
                <a:gd name="T54" fmla="*/ 1387 w 2857"/>
                <a:gd name="T55" fmla="*/ 6 h 1726"/>
                <a:gd name="T56" fmla="*/ 1406 w 2857"/>
                <a:gd name="T57" fmla="*/ 1 h 1726"/>
                <a:gd name="T58" fmla="*/ 1427 w 2857"/>
                <a:gd name="T59" fmla="*/ 0 h 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57" h="1726">
                  <a:moveTo>
                    <a:pt x="1427" y="0"/>
                  </a:moveTo>
                  <a:lnTo>
                    <a:pt x="1450" y="1"/>
                  </a:lnTo>
                  <a:lnTo>
                    <a:pt x="1469" y="6"/>
                  </a:lnTo>
                  <a:lnTo>
                    <a:pt x="1486" y="13"/>
                  </a:lnTo>
                  <a:lnTo>
                    <a:pt x="2826" y="818"/>
                  </a:lnTo>
                  <a:lnTo>
                    <a:pt x="2843" y="831"/>
                  </a:lnTo>
                  <a:lnTo>
                    <a:pt x="2854" y="847"/>
                  </a:lnTo>
                  <a:lnTo>
                    <a:pt x="2857" y="863"/>
                  </a:lnTo>
                  <a:lnTo>
                    <a:pt x="2854" y="879"/>
                  </a:lnTo>
                  <a:lnTo>
                    <a:pt x="2843" y="895"/>
                  </a:lnTo>
                  <a:lnTo>
                    <a:pt x="2826" y="909"/>
                  </a:lnTo>
                  <a:lnTo>
                    <a:pt x="1486" y="1713"/>
                  </a:lnTo>
                  <a:lnTo>
                    <a:pt x="1469" y="1721"/>
                  </a:lnTo>
                  <a:lnTo>
                    <a:pt x="1450" y="1724"/>
                  </a:lnTo>
                  <a:lnTo>
                    <a:pt x="1427" y="1726"/>
                  </a:lnTo>
                  <a:lnTo>
                    <a:pt x="1406" y="1724"/>
                  </a:lnTo>
                  <a:lnTo>
                    <a:pt x="1387" y="1721"/>
                  </a:lnTo>
                  <a:lnTo>
                    <a:pt x="1370" y="1713"/>
                  </a:lnTo>
                  <a:lnTo>
                    <a:pt x="30" y="909"/>
                  </a:lnTo>
                  <a:lnTo>
                    <a:pt x="15" y="897"/>
                  </a:lnTo>
                  <a:lnTo>
                    <a:pt x="5" y="884"/>
                  </a:lnTo>
                  <a:lnTo>
                    <a:pt x="0" y="870"/>
                  </a:lnTo>
                  <a:lnTo>
                    <a:pt x="0" y="856"/>
                  </a:lnTo>
                  <a:lnTo>
                    <a:pt x="5" y="842"/>
                  </a:lnTo>
                  <a:lnTo>
                    <a:pt x="15" y="828"/>
                  </a:lnTo>
                  <a:lnTo>
                    <a:pt x="30" y="818"/>
                  </a:lnTo>
                  <a:lnTo>
                    <a:pt x="1370" y="13"/>
                  </a:lnTo>
                  <a:lnTo>
                    <a:pt x="1387" y="6"/>
                  </a:lnTo>
                  <a:lnTo>
                    <a:pt x="1406" y="1"/>
                  </a:lnTo>
                  <a:lnTo>
                    <a:pt x="1427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cxnSp>
        <p:nvCxnSpPr>
          <p:cNvPr id="502" name="Straight Connector 501"/>
          <p:cNvCxnSpPr/>
          <p:nvPr/>
        </p:nvCxnSpPr>
        <p:spPr bwMode="auto">
          <a:xfrm>
            <a:off x="6586545" y="1436415"/>
            <a:ext cx="3271830" cy="1860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11" name="TextBox 510"/>
          <p:cNvSpPr txBox="1"/>
          <p:nvPr/>
        </p:nvSpPr>
        <p:spPr>
          <a:xfrm>
            <a:off x="10037295" y="1293574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Gran Potencial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sp>
        <p:nvSpPr>
          <p:cNvPr id="516" name="TextBox 515"/>
          <p:cNvSpPr txBox="1"/>
          <p:nvPr/>
        </p:nvSpPr>
        <p:spPr>
          <a:xfrm>
            <a:off x="10818812" y="3784601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n-US" sz="1200" b="1" dirty="0" smtClean="0">
                <a:solidFill>
                  <a:srgbClr val="636768"/>
                </a:solidFill>
              </a:rPr>
              <a:t>CONECTIVIDAD</a:t>
            </a:r>
            <a:endParaRPr lang="en-US" sz="1200" b="1" dirty="0" smtClean="0">
              <a:solidFill>
                <a:srgbClr val="636768"/>
              </a:solidFill>
            </a:endParaRPr>
          </a:p>
        </p:txBody>
      </p:sp>
      <p:sp>
        <p:nvSpPr>
          <p:cNvPr id="517" name="TextBox 516"/>
          <p:cNvSpPr txBox="1"/>
          <p:nvPr/>
        </p:nvSpPr>
        <p:spPr>
          <a:xfrm>
            <a:off x="10831512" y="1759763"/>
            <a:ext cx="1069203" cy="333206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200" dirty="0" smtClean="0">
                <a:solidFill>
                  <a:srgbClr val="636768"/>
                </a:solidFill>
              </a:rPr>
              <a:t>Analítica</a:t>
            </a:r>
            <a:endParaRPr lang="es-EC" sz="1200" dirty="0" smtClean="0">
              <a:solidFill>
                <a:srgbClr val="636768"/>
              </a:solidFill>
            </a:endParaRPr>
          </a:p>
        </p:txBody>
      </p:sp>
      <p:sp>
        <p:nvSpPr>
          <p:cNvPr id="518" name="TextBox 517"/>
          <p:cNvSpPr txBox="1"/>
          <p:nvPr/>
        </p:nvSpPr>
        <p:spPr>
          <a:xfrm>
            <a:off x="10844212" y="3017063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n-US" sz="1200" dirty="0" smtClean="0">
                <a:solidFill>
                  <a:srgbClr val="636768"/>
                </a:solidFill>
              </a:rPr>
              <a:t>Open Data</a:t>
            </a:r>
            <a:endParaRPr lang="en-US" sz="1200" dirty="0" smtClean="0">
              <a:solidFill>
                <a:srgbClr val="636768"/>
              </a:solidFill>
              <a:ea typeface="+mn-ea"/>
              <a:cs typeface="+mn-cs"/>
            </a:endParaRPr>
          </a:p>
        </p:txBody>
      </p:sp>
      <p:grpSp>
        <p:nvGrpSpPr>
          <p:cNvPr id="519" name="Group 518"/>
          <p:cNvGrpSpPr>
            <a:grpSpLocks noChangeAspect="1"/>
          </p:cNvGrpSpPr>
          <p:nvPr/>
        </p:nvGrpSpPr>
        <p:grpSpPr>
          <a:xfrm>
            <a:off x="7584288" y="4254500"/>
            <a:ext cx="200855" cy="345588"/>
            <a:chOff x="15230475" y="2776538"/>
            <a:chExt cx="431800" cy="742950"/>
          </a:xfrm>
        </p:grpSpPr>
        <p:sp>
          <p:nvSpPr>
            <p:cNvPr id="520" name="Freeform 519"/>
            <p:cNvSpPr>
              <a:spLocks/>
            </p:cNvSpPr>
            <p:nvPr/>
          </p:nvSpPr>
          <p:spPr bwMode="auto">
            <a:xfrm>
              <a:off x="15230475" y="2776538"/>
              <a:ext cx="431800" cy="742950"/>
            </a:xfrm>
            <a:custGeom>
              <a:avLst/>
              <a:gdLst>
                <a:gd name="T0" fmla="*/ 740 w 1358"/>
                <a:gd name="T1" fmla="*/ 4 h 2337"/>
                <a:gd name="T2" fmla="*/ 846 w 1358"/>
                <a:gd name="T3" fmla="*/ 33 h 2337"/>
                <a:gd name="T4" fmla="*/ 939 w 1358"/>
                <a:gd name="T5" fmla="*/ 87 h 2337"/>
                <a:gd name="T6" fmla="*/ 1015 w 1358"/>
                <a:gd name="T7" fmla="*/ 163 h 2337"/>
                <a:gd name="T8" fmla="*/ 1070 w 1358"/>
                <a:gd name="T9" fmla="*/ 256 h 2337"/>
                <a:gd name="T10" fmla="*/ 1099 w 1358"/>
                <a:gd name="T11" fmla="*/ 363 h 2337"/>
                <a:gd name="T12" fmla="*/ 1100 w 1358"/>
                <a:gd name="T13" fmla="*/ 475 h 2337"/>
                <a:gd name="T14" fmla="*/ 1072 w 1358"/>
                <a:gd name="T15" fmla="*/ 578 h 2337"/>
                <a:gd name="T16" fmla="*/ 1021 w 1358"/>
                <a:gd name="T17" fmla="*/ 669 h 2337"/>
                <a:gd name="T18" fmla="*/ 1024 w 1358"/>
                <a:gd name="T19" fmla="*/ 711 h 2337"/>
                <a:gd name="T20" fmla="*/ 1105 w 1358"/>
                <a:gd name="T21" fmla="*/ 719 h 2337"/>
                <a:gd name="T22" fmla="*/ 1182 w 1358"/>
                <a:gd name="T23" fmla="*/ 750 h 2337"/>
                <a:gd name="T24" fmla="*/ 1249 w 1358"/>
                <a:gd name="T25" fmla="*/ 800 h 2337"/>
                <a:gd name="T26" fmla="*/ 1300 w 1358"/>
                <a:gd name="T27" fmla="*/ 866 h 2337"/>
                <a:gd name="T28" fmla="*/ 1331 w 1358"/>
                <a:gd name="T29" fmla="*/ 944 h 2337"/>
                <a:gd name="T30" fmla="*/ 1344 w 1358"/>
                <a:gd name="T31" fmla="*/ 1074 h 2337"/>
                <a:gd name="T32" fmla="*/ 1353 w 1358"/>
                <a:gd name="T33" fmla="*/ 1233 h 2337"/>
                <a:gd name="T34" fmla="*/ 1358 w 1358"/>
                <a:gd name="T35" fmla="*/ 1377 h 2337"/>
                <a:gd name="T36" fmla="*/ 1356 w 1358"/>
                <a:gd name="T37" fmla="*/ 1516 h 2337"/>
                <a:gd name="T38" fmla="*/ 1350 w 1358"/>
                <a:gd name="T39" fmla="*/ 1661 h 2337"/>
                <a:gd name="T40" fmla="*/ 1338 w 1358"/>
                <a:gd name="T41" fmla="*/ 1820 h 2337"/>
                <a:gd name="T42" fmla="*/ 1324 w 1358"/>
                <a:gd name="T43" fmla="*/ 1945 h 2337"/>
                <a:gd name="T44" fmla="*/ 1291 w 1358"/>
                <a:gd name="T45" fmla="*/ 2011 h 2337"/>
                <a:gd name="T46" fmla="*/ 1238 w 1358"/>
                <a:gd name="T47" fmla="*/ 2061 h 2337"/>
                <a:gd name="T48" fmla="*/ 1206 w 1358"/>
                <a:gd name="T49" fmla="*/ 2142 h 2337"/>
                <a:gd name="T50" fmla="*/ 1194 w 1358"/>
                <a:gd name="T51" fmla="*/ 2210 h 2337"/>
                <a:gd name="T52" fmla="*/ 1161 w 1358"/>
                <a:gd name="T53" fmla="*/ 2268 h 2337"/>
                <a:gd name="T54" fmla="*/ 1110 w 1358"/>
                <a:gd name="T55" fmla="*/ 2310 h 2337"/>
                <a:gd name="T56" fmla="*/ 1047 w 1358"/>
                <a:gd name="T57" fmla="*/ 2335 h 2337"/>
                <a:gd name="T58" fmla="*/ 346 w 1358"/>
                <a:gd name="T59" fmla="*/ 2337 h 2337"/>
                <a:gd name="T60" fmla="*/ 278 w 1358"/>
                <a:gd name="T61" fmla="*/ 2325 h 2337"/>
                <a:gd name="T62" fmla="*/ 220 w 1358"/>
                <a:gd name="T63" fmla="*/ 2291 h 2337"/>
                <a:gd name="T64" fmla="*/ 178 w 1358"/>
                <a:gd name="T65" fmla="*/ 2242 h 2337"/>
                <a:gd name="T66" fmla="*/ 153 w 1358"/>
                <a:gd name="T67" fmla="*/ 2177 h 2337"/>
                <a:gd name="T68" fmla="*/ 151 w 1358"/>
                <a:gd name="T69" fmla="*/ 2080 h 2337"/>
                <a:gd name="T70" fmla="*/ 89 w 1358"/>
                <a:gd name="T71" fmla="*/ 2038 h 2337"/>
                <a:gd name="T72" fmla="*/ 47 w 1358"/>
                <a:gd name="T73" fmla="*/ 1979 h 2337"/>
                <a:gd name="T74" fmla="*/ 26 w 1358"/>
                <a:gd name="T75" fmla="*/ 1908 h 2337"/>
                <a:gd name="T76" fmla="*/ 12 w 1358"/>
                <a:gd name="T77" fmla="*/ 1737 h 2337"/>
                <a:gd name="T78" fmla="*/ 3 w 1358"/>
                <a:gd name="T79" fmla="*/ 1587 h 2337"/>
                <a:gd name="T80" fmla="*/ 0 w 1358"/>
                <a:gd name="T81" fmla="*/ 1447 h 2337"/>
                <a:gd name="T82" fmla="*/ 1 w 1358"/>
                <a:gd name="T83" fmla="*/ 1307 h 2337"/>
                <a:gd name="T84" fmla="*/ 8 w 1358"/>
                <a:gd name="T85" fmla="*/ 1156 h 2337"/>
                <a:gd name="T86" fmla="*/ 19 w 1358"/>
                <a:gd name="T87" fmla="*/ 987 h 2337"/>
                <a:gd name="T88" fmla="*/ 38 w 1358"/>
                <a:gd name="T89" fmla="*/ 904 h 2337"/>
                <a:gd name="T90" fmla="*/ 80 w 1358"/>
                <a:gd name="T91" fmla="*/ 832 h 2337"/>
                <a:gd name="T92" fmla="*/ 139 w 1358"/>
                <a:gd name="T93" fmla="*/ 773 h 2337"/>
                <a:gd name="T94" fmla="*/ 213 w 1358"/>
                <a:gd name="T95" fmla="*/ 733 h 2337"/>
                <a:gd name="T96" fmla="*/ 295 w 1358"/>
                <a:gd name="T97" fmla="*/ 713 h 2337"/>
                <a:gd name="T98" fmla="*/ 378 w 1358"/>
                <a:gd name="T99" fmla="*/ 707 h 2337"/>
                <a:gd name="T100" fmla="*/ 317 w 1358"/>
                <a:gd name="T101" fmla="*/ 624 h 2337"/>
                <a:gd name="T102" fmla="*/ 277 w 1358"/>
                <a:gd name="T103" fmla="*/ 527 h 2337"/>
                <a:gd name="T104" fmla="*/ 263 w 1358"/>
                <a:gd name="T105" fmla="*/ 419 h 2337"/>
                <a:gd name="T106" fmla="*/ 278 w 1358"/>
                <a:gd name="T107" fmla="*/ 308 h 2337"/>
                <a:gd name="T108" fmla="*/ 320 w 1358"/>
                <a:gd name="T109" fmla="*/ 208 h 2337"/>
                <a:gd name="T110" fmla="*/ 387 w 1358"/>
                <a:gd name="T111" fmla="*/ 123 h 2337"/>
                <a:gd name="T112" fmla="*/ 471 w 1358"/>
                <a:gd name="T113" fmla="*/ 57 h 2337"/>
                <a:gd name="T114" fmla="*/ 572 w 1358"/>
                <a:gd name="T115" fmla="*/ 14 h 2337"/>
                <a:gd name="T116" fmla="*/ 683 w 1358"/>
                <a:gd name="T117" fmla="*/ 0 h 2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58" h="2337">
                  <a:moveTo>
                    <a:pt x="683" y="0"/>
                  </a:moveTo>
                  <a:lnTo>
                    <a:pt x="740" y="4"/>
                  </a:lnTo>
                  <a:lnTo>
                    <a:pt x="795" y="14"/>
                  </a:lnTo>
                  <a:lnTo>
                    <a:pt x="846" y="33"/>
                  </a:lnTo>
                  <a:lnTo>
                    <a:pt x="896" y="57"/>
                  </a:lnTo>
                  <a:lnTo>
                    <a:pt x="939" y="87"/>
                  </a:lnTo>
                  <a:lnTo>
                    <a:pt x="980" y="123"/>
                  </a:lnTo>
                  <a:lnTo>
                    <a:pt x="1015" y="163"/>
                  </a:lnTo>
                  <a:lnTo>
                    <a:pt x="1046" y="208"/>
                  </a:lnTo>
                  <a:lnTo>
                    <a:pt x="1070" y="256"/>
                  </a:lnTo>
                  <a:lnTo>
                    <a:pt x="1088" y="308"/>
                  </a:lnTo>
                  <a:lnTo>
                    <a:pt x="1099" y="363"/>
                  </a:lnTo>
                  <a:lnTo>
                    <a:pt x="1104" y="419"/>
                  </a:lnTo>
                  <a:lnTo>
                    <a:pt x="1100" y="475"/>
                  </a:lnTo>
                  <a:lnTo>
                    <a:pt x="1089" y="527"/>
                  </a:lnTo>
                  <a:lnTo>
                    <a:pt x="1072" y="578"/>
                  </a:lnTo>
                  <a:lnTo>
                    <a:pt x="1049" y="625"/>
                  </a:lnTo>
                  <a:lnTo>
                    <a:pt x="1021" y="669"/>
                  </a:lnTo>
                  <a:lnTo>
                    <a:pt x="988" y="708"/>
                  </a:lnTo>
                  <a:lnTo>
                    <a:pt x="1024" y="711"/>
                  </a:lnTo>
                  <a:lnTo>
                    <a:pt x="1063" y="713"/>
                  </a:lnTo>
                  <a:lnTo>
                    <a:pt x="1105" y="719"/>
                  </a:lnTo>
                  <a:lnTo>
                    <a:pt x="1145" y="733"/>
                  </a:lnTo>
                  <a:lnTo>
                    <a:pt x="1182" y="750"/>
                  </a:lnTo>
                  <a:lnTo>
                    <a:pt x="1217" y="773"/>
                  </a:lnTo>
                  <a:lnTo>
                    <a:pt x="1249" y="800"/>
                  </a:lnTo>
                  <a:lnTo>
                    <a:pt x="1277" y="832"/>
                  </a:lnTo>
                  <a:lnTo>
                    <a:pt x="1300" y="866"/>
                  </a:lnTo>
                  <a:lnTo>
                    <a:pt x="1318" y="904"/>
                  </a:lnTo>
                  <a:lnTo>
                    <a:pt x="1331" y="944"/>
                  </a:lnTo>
                  <a:lnTo>
                    <a:pt x="1337" y="987"/>
                  </a:lnTo>
                  <a:lnTo>
                    <a:pt x="1344" y="1074"/>
                  </a:lnTo>
                  <a:lnTo>
                    <a:pt x="1349" y="1156"/>
                  </a:lnTo>
                  <a:lnTo>
                    <a:pt x="1353" y="1233"/>
                  </a:lnTo>
                  <a:lnTo>
                    <a:pt x="1355" y="1306"/>
                  </a:lnTo>
                  <a:lnTo>
                    <a:pt x="1358" y="1377"/>
                  </a:lnTo>
                  <a:lnTo>
                    <a:pt x="1358" y="1447"/>
                  </a:lnTo>
                  <a:lnTo>
                    <a:pt x="1356" y="1516"/>
                  </a:lnTo>
                  <a:lnTo>
                    <a:pt x="1354" y="1587"/>
                  </a:lnTo>
                  <a:lnTo>
                    <a:pt x="1350" y="1661"/>
                  </a:lnTo>
                  <a:lnTo>
                    <a:pt x="1346" y="1737"/>
                  </a:lnTo>
                  <a:lnTo>
                    <a:pt x="1338" y="1820"/>
                  </a:lnTo>
                  <a:lnTo>
                    <a:pt x="1331" y="1908"/>
                  </a:lnTo>
                  <a:lnTo>
                    <a:pt x="1324" y="1945"/>
                  </a:lnTo>
                  <a:lnTo>
                    <a:pt x="1310" y="1979"/>
                  </a:lnTo>
                  <a:lnTo>
                    <a:pt x="1291" y="2011"/>
                  </a:lnTo>
                  <a:lnTo>
                    <a:pt x="1267" y="2038"/>
                  </a:lnTo>
                  <a:lnTo>
                    <a:pt x="1238" y="2061"/>
                  </a:lnTo>
                  <a:lnTo>
                    <a:pt x="1206" y="2080"/>
                  </a:lnTo>
                  <a:lnTo>
                    <a:pt x="1206" y="2142"/>
                  </a:lnTo>
                  <a:lnTo>
                    <a:pt x="1203" y="2177"/>
                  </a:lnTo>
                  <a:lnTo>
                    <a:pt x="1194" y="2210"/>
                  </a:lnTo>
                  <a:lnTo>
                    <a:pt x="1180" y="2242"/>
                  </a:lnTo>
                  <a:lnTo>
                    <a:pt x="1161" y="2268"/>
                  </a:lnTo>
                  <a:lnTo>
                    <a:pt x="1138" y="2291"/>
                  </a:lnTo>
                  <a:lnTo>
                    <a:pt x="1110" y="2310"/>
                  </a:lnTo>
                  <a:lnTo>
                    <a:pt x="1080" y="2325"/>
                  </a:lnTo>
                  <a:lnTo>
                    <a:pt x="1047" y="2335"/>
                  </a:lnTo>
                  <a:lnTo>
                    <a:pt x="1012" y="2337"/>
                  </a:lnTo>
                  <a:lnTo>
                    <a:pt x="346" y="2337"/>
                  </a:lnTo>
                  <a:lnTo>
                    <a:pt x="311" y="2335"/>
                  </a:lnTo>
                  <a:lnTo>
                    <a:pt x="278" y="2325"/>
                  </a:lnTo>
                  <a:lnTo>
                    <a:pt x="246" y="2310"/>
                  </a:lnTo>
                  <a:lnTo>
                    <a:pt x="220" y="2291"/>
                  </a:lnTo>
                  <a:lnTo>
                    <a:pt x="197" y="2268"/>
                  </a:lnTo>
                  <a:lnTo>
                    <a:pt x="178" y="2242"/>
                  </a:lnTo>
                  <a:lnTo>
                    <a:pt x="163" y="2210"/>
                  </a:lnTo>
                  <a:lnTo>
                    <a:pt x="153" y="2177"/>
                  </a:lnTo>
                  <a:lnTo>
                    <a:pt x="151" y="2142"/>
                  </a:lnTo>
                  <a:lnTo>
                    <a:pt x="151" y="2080"/>
                  </a:lnTo>
                  <a:lnTo>
                    <a:pt x="118" y="2061"/>
                  </a:lnTo>
                  <a:lnTo>
                    <a:pt x="89" y="2038"/>
                  </a:lnTo>
                  <a:lnTo>
                    <a:pt x="65" y="2011"/>
                  </a:lnTo>
                  <a:lnTo>
                    <a:pt x="47" y="1979"/>
                  </a:lnTo>
                  <a:lnTo>
                    <a:pt x="34" y="1945"/>
                  </a:lnTo>
                  <a:lnTo>
                    <a:pt x="26" y="1908"/>
                  </a:lnTo>
                  <a:lnTo>
                    <a:pt x="18" y="1820"/>
                  </a:lnTo>
                  <a:lnTo>
                    <a:pt x="12" y="1737"/>
                  </a:lnTo>
                  <a:lnTo>
                    <a:pt x="7" y="1661"/>
                  </a:lnTo>
                  <a:lnTo>
                    <a:pt x="3" y="1587"/>
                  </a:lnTo>
                  <a:lnTo>
                    <a:pt x="1" y="1516"/>
                  </a:lnTo>
                  <a:lnTo>
                    <a:pt x="0" y="1447"/>
                  </a:lnTo>
                  <a:lnTo>
                    <a:pt x="0" y="1377"/>
                  </a:lnTo>
                  <a:lnTo>
                    <a:pt x="1" y="1307"/>
                  </a:lnTo>
                  <a:lnTo>
                    <a:pt x="3" y="1233"/>
                  </a:lnTo>
                  <a:lnTo>
                    <a:pt x="8" y="1156"/>
                  </a:lnTo>
                  <a:lnTo>
                    <a:pt x="13" y="1075"/>
                  </a:lnTo>
                  <a:lnTo>
                    <a:pt x="19" y="987"/>
                  </a:lnTo>
                  <a:lnTo>
                    <a:pt x="26" y="944"/>
                  </a:lnTo>
                  <a:lnTo>
                    <a:pt x="38" y="904"/>
                  </a:lnTo>
                  <a:lnTo>
                    <a:pt x="57" y="866"/>
                  </a:lnTo>
                  <a:lnTo>
                    <a:pt x="80" y="832"/>
                  </a:lnTo>
                  <a:lnTo>
                    <a:pt x="107" y="800"/>
                  </a:lnTo>
                  <a:lnTo>
                    <a:pt x="139" y="773"/>
                  </a:lnTo>
                  <a:lnTo>
                    <a:pt x="174" y="750"/>
                  </a:lnTo>
                  <a:lnTo>
                    <a:pt x="213" y="733"/>
                  </a:lnTo>
                  <a:lnTo>
                    <a:pt x="253" y="719"/>
                  </a:lnTo>
                  <a:lnTo>
                    <a:pt x="295" y="713"/>
                  </a:lnTo>
                  <a:lnTo>
                    <a:pt x="337" y="711"/>
                  </a:lnTo>
                  <a:lnTo>
                    <a:pt x="378" y="707"/>
                  </a:lnTo>
                  <a:lnTo>
                    <a:pt x="344" y="669"/>
                  </a:lnTo>
                  <a:lnTo>
                    <a:pt x="317" y="624"/>
                  </a:lnTo>
                  <a:lnTo>
                    <a:pt x="294" y="578"/>
                  </a:lnTo>
                  <a:lnTo>
                    <a:pt x="277" y="527"/>
                  </a:lnTo>
                  <a:lnTo>
                    <a:pt x="267" y="475"/>
                  </a:lnTo>
                  <a:lnTo>
                    <a:pt x="263" y="419"/>
                  </a:lnTo>
                  <a:lnTo>
                    <a:pt x="267" y="363"/>
                  </a:lnTo>
                  <a:lnTo>
                    <a:pt x="278" y="308"/>
                  </a:lnTo>
                  <a:lnTo>
                    <a:pt x="296" y="256"/>
                  </a:lnTo>
                  <a:lnTo>
                    <a:pt x="320" y="208"/>
                  </a:lnTo>
                  <a:lnTo>
                    <a:pt x="350" y="163"/>
                  </a:lnTo>
                  <a:lnTo>
                    <a:pt x="387" y="123"/>
                  </a:lnTo>
                  <a:lnTo>
                    <a:pt x="427" y="87"/>
                  </a:lnTo>
                  <a:lnTo>
                    <a:pt x="471" y="57"/>
                  </a:lnTo>
                  <a:lnTo>
                    <a:pt x="520" y="33"/>
                  </a:lnTo>
                  <a:lnTo>
                    <a:pt x="572" y="14"/>
                  </a:lnTo>
                  <a:lnTo>
                    <a:pt x="626" y="4"/>
                  </a:lnTo>
                  <a:lnTo>
                    <a:pt x="683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21" name="Freeform 520"/>
            <p:cNvSpPr>
              <a:spLocks noEditPoints="1"/>
            </p:cNvSpPr>
            <p:nvPr/>
          </p:nvSpPr>
          <p:spPr bwMode="auto">
            <a:xfrm>
              <a:off x="15268575" y="2814638"/>
              <a:ext cx="355600" cy="666750"/>
            </a:xfrm>
            <a:custGeom>
              <a:avLst/>
              <a:gdLst>
                <a:gd name="T0" fmla="*/ 617 w 1118"/>
                <a:gd name="T1" fmla="*/ 695 h 2097"/>
                <a:gd name="T2" fmla="*/ 752 w 1118"/>
                <a:gd name="T3" fmla="*/ 701 h 2097"/>
                <a:gd name="T4" fmla="*/ 934 w 1118"/>
                <a:gd name="T5" fmla="*/ 713 h 2097"/>
                <a:gd name="T6" fmla="*/ 1031 w 1118"/>
                <a:gd name="T7" fmla="*/ 753 h 2097"/>
                <a:gd name="T8" fmla="*/ 1091 w 1118"/>
                <a:gd name="T9" fmla="*/ 841 h 2097"/>
                <a:gd name="T10" fmla="*/ 1109 w 1118"/>
                <a:gd name="T11" fmla="*/ 1042 h 2097"/>
                <a:gd name="T12" fmla="*/ 1118 w 1118"/>
                <a:gd name="T13" fmla="*/ 1258 h 2097"/>
                <a:gd name="T14" fmla="*/ 1114 w 1118"/>
                <a:gd name="T15" fmla="*/ 1463 h 2097"/>
                <a:gd name="T16" fmla="*/ 1100 w 1118"/>
                <a:gd name="T17" fmla="*/ 1690 h 2097"/>
                <a:gd name="T18" fmla="*/ 1073 w 1118"/>
                <a:gd name="T19" fmla="*/ 1823 h 2097"/>
                <a:gd name="T20" fmla="*/ 1009 w 1118"/>
                <a:gd name="T21" fmla="*/ 1858 h 2097"/>
                <a:gd name="T22" fmla="*/ 984 w 1118"/>
                <a:gd name="T23" fmla="*/ 1862 h 2097"/>
                <a:gd name="T24" fmla="*/ 976 w 1118"/>
                <a:gd name="T25" fmla="*/ 1866 h 2097"/>
                <a:gd name="T26" fmla="*/ 964 w 1118"/>
                <a:gd name="T27" fmla="*/ 2043 h 2097"/>
                <a:gd name="T28" fmla="*/ 929 w 1118"/>
                <a:gd name="T29" fmla="*/ 2088 h 2097"/>
                <a:gd name="T30" fmla="*/ 226 w 1118"/>
                <a:gd name="T31" fmla="*/ 2097 h 2097"/>
                <a:gd name="T32" fmla="*/ 172 w 1118"/>
                <a:gd name="T33" fmla="*/ 2076 h 2097"/>
                <a:gd name="T34" fmla="*/ 151 w 1118"/>
                <a:gd name="T35" fmla="*/ 2022 h 2097"/>
                <a:gd name="T36" fmla="*/ 136 w 1118"/>
                <a:gd name="T37" fmla="*/ 1865 h 2097"/>
                <a:gd name="T38" fmla="*/ 129 w 1118"/>
                <a:gd name="T39" fmla="*/ 1860 h 2097"/>
                <a:gd name="T40" fmla="*/ 84 w 1118"/>
                <a:gd name="T41" fmla="*/ 1852 h 2097"/>
                <a:gd name="T42" fmla="*/ 31 w 1118"/>
                <a:gd name="T43" fmla="*/ 1801 h 2097"/>
                <a:gd name="T44" fmla="*/ 12 w 1118"/>
                <a:gd name="T45" fmla="*/ 1610 h 2097"/>
                <a:gd name="T46" fmla="*/ 1 w 1118"/>
                <a:gd name="T47" fmla="*/ 1394 h 2097"/>
                <a:gd name="T48" fmla="*/ 1 w 1118"/>
                <a:gd name="T49" fmla="*/ 1189 h 2097"/>
                <a:gd name="T50" fmla="*/ 13 w 1118"/>
                <a:gd name="T51" fmla="*/ 962 h 2097"/>
                <a:gd name="T52" fmla="*/ 39 w 1118"/>
                <a:gd name="T53" fmla="*/ 808 h 2097"/>
                <a:gd name="T54" fmla="*/ 116 w 1118"/>
                <a:gd name="T55" fmla="*/ 734 h 2097"/>
                <a:gd name="T56" fmla="*/ 251 w 1118"/>
                <a:gd name="T57" fmla="*/ 708 h 2097"/>
                <a:gd name="T58" fmla="*/ 413 w 1118"/>
                <a:gd name="T59" fmla="*/ 698 h 2097"/>
                <a:gd name="T60" fmla="*/ 539 w 1118"/>
                <a:gd name="T61" fmla="*/ 694 h 2097"/>
                <a:gd name="T62" fmla="*/ 650 w 1118"/>
                <a:gd name="T63" fmla="*/ 12 h 2097"/>
                <a:gd name="T64" fmla="*/ 760 w 1118"/>
                <a:gd name="T65" fmla="*/ 73 h 2097"/>
                <a:gd name="T66" fmla="*/ 836 w 1118"/>
                <a:gd name="T67" fmla="*/ 174 h 2097"/>
                <a:gd name="T68" fmla="*/ 864 w 1118"/>
                <a:gd name="T69" fmla="*/ 299 h 2097"/>
                <a:gd name="T70" fmla="*/ 836 w 1118"/>
                <a:gd name="T71" fmla="*/ 426 h 2097"/>
                <a:gd name="T72" fmla="*/ 760 w 1118"/>
                <a:gd name="T73" fmla="*/ 527 h 2097"/>
                <a:gd name="T74" fmla="*/ 650 w 1118"/>
                <a:gd name="T75" fmla="*/ 587 h 2097"/>
                <a:gd name="T76" fmla="*/ 519 w 1118"/>
                <a:gd name="T77" fmla="*/ 597 h 2097"/>
                <a:gd name="T78" fmla="*/ 400 w 1118"/>
                <a:gd name="T79" fmla="*/ 552 h 2097"/>
                <a:gd name="T80" fmla="*/ 311 w 1118"/>
                <a:gd name="T81" fmla="*/ 463 h 2097"/>
                <a:gd name="T82" fmla="*/ 267 w 1118"/>
                <a:gd name="T83" fmla="*/ 344 h 2097"/>
                <a:gd name="T84" fmla="*/ 275 w 1118"/>
                <a:gd name="T85" fmla="*/ 212 h 2097"/>
                <a:gd name="T86" fmla="*/ 337 w 1118"/>
                <a:gd name="T87" fmla="*/ 102 h 2097"/>
                <a:gd name="T88" fmla="*/ 437 w 1118"/>
                <a:gd name="T89" fmla="*/ 27 h 2097"/>
                <a:gd name="T90" fmla="*/ 563 w 1118"/>
                <a:gd name="T91" fmla="*/ 0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8" h="2097">
                  <a:moveTo>
                    <a:pt x="539" y="694"/>
                  </a:moveTo>
                  <a:lnTo>
                    <a:pt x="577" y="694"/>
                  </a:lnTo>
                  <a:lnTo>
                    <a:pt x="617" y="695"/>
                  </a:lnTo>
                  <a:lnTo>
                    <a:pt x="658" y="696"/>
                  </a:lnTo>
                  <a:lnTo>
                    <a:pt x="703" y="698"/>
                  </a:lnTo>
                  <a:lnTo>
                    <a:pt x="752" y="701"/>
                  </a:lnTo>
                  <a:lnTo>
                    <a:pt x="806" y="704"/>
                  </a:lnTo>
                  <a:lnTo>
                    <a:pt x="866" y="708"/>
                  </a:lnTo>
                  <a:lnTo>
                    <a:pt x="934" y="713"/>
                  </a:lnTo>
                  <a:lnTo>
                    <a:pt x="969" y="719"/>
                  </a:lnTo>
                  <a:lnTo>
                    <a:pt x="1002" y="734"/>
                  </a:lnTo>
                  <a:lnTo>
                    <a:pt x="1031" y="753"/>
                  </a:lnTo>
                  <a:lnTo>
                    <a:pt x="1056" y="778"/>
                  </a:lnTo>
                  <a:lnTo>
                    <a:pt x="1077" y="808"/>
                  </a:lnTo>
                  <a:lnTo>
                    <a:pt x="1091" y="841"/>
                  </a:lnTo>
                  <a:lnTo>
                    <a:pt x="1097" y="875"/>
                  </a:lnTo>
                  <a:lnTo>
                    <a:pt x="1105" y="962"/>
                  </a:lnTo>
                  <a:lnTo>
                    <a:pt x="1109" y="1042"/>
                  </a:lnTo>
                  <a:lnTo>
                    <a:pt x="1113" y="1117"/>
                  </a:lnTo>
                  <a:lnTo>
                    <a:pt x="1117" y="1189"/>
                  </a:lnTo>
                  <a:lnTo>
                    <a:pt x="1118" y="1258"/>
                  </a:lnTo>
                  <a:lnTo>
                    <a:pt x="1118" y="1326"/>
                  </a:lnTo>
                  <a:lnTo>
                    <a:pt x="1117" y="1394"/>
                  </a:lnTo>
                  <a:lnTo>
                    <a:pt x="1114" y="1463"/>
                  </a:lnTo>
                  <a:lnTo>
                    <a:pt x="1111" y="1534"/>
                  </a:lnTo>
                  <a:lnTo>
                    <a:pt x="1106" y="1610"/>
                  </a:lnTo>
                  <a:lnTo>
                    <a:pt x="1100" y="1690"/>
                  </a:lnTo>
                  <a:lnTo>
                    <a:pt x="1091" y="1777"/>
                  </a:lnTo>
                  <a:lnTo>
                    <a:pt x="1085" y="1801"/>
                  </a:lnTo>
                  <a:lnTo>
                    <a:pt x="1073" y="1823"/>
                  </a:lnTo>
                  <a:lnTo>
                    <a:pt x="1055" y="1840"/>
                  </a:lnTo>
                  <a:lnTo>
                    <a:pt x="1033" y="1852"/>
                  </a:lnTo>
                  <a:lnTo>
                    <a:pt x="1009" y="1858"/>
                  </a:lnTo>
                  <a:lnTo>
                    <a:pt x="996" y="1859"/>
                  </a:lnTo>
                  <a:lnTo>
                    <a:pt x="987" y="1860"/>
                  </a:lnTo>
                  <a:lnTo>
                    <a:pt x="984" y="1862"/>
                  </a:lnTo>
                  <a:lnTo>
                    <a:pt x="982" y="1864"/>
                  </a:lnTo>
                  <a:lnTo>
                    <a:pt x="980" y="1865"/>
                  </a:lnTo>
                  <a:lnTo>
                    <a:pt x="976" y="1866"/>
                  </a:lnTo>
                  <a:lnTo>
                    <a:pt x="967" y="1868"/>
                  </a:lnTo>
                  <a:lnTo>
                    <a:pt x="967" y="2022"/>
                  </a:lnTo>
                  <a:lnTo>
                    <a:pt x="964" y="2043"/>
                  </a:lnTo>
                  <a:lnTo>
                    <a:pt x="956" y="2061"/>
                  </a:lnTo>
                  <a:lnTo>
                    <a:pt x="945" y="2076"/>
                  </a:lnTo>
                  <a:lnTo>
                    <a:pt x="929" y="2088"/>
                  </a:lnTo>
                  <a:lnTo>
                    <a:pt x="911" y="2095"/>
                  </a:lnTo>
                  <a:lnTo>
                    <a:pt x="892" y="2097"/>
                  </a:lnTo>
                  <a:lnTo>
                    <a:pt x="226" y="2097"/>
                  </a:lnTo>
                  <a:lnTo>
                    <a:pt x="205" y="2095"/>
                  </a:lnTo>
                  <a:lnTo>
                    <a:pt x="187" y="2088"/>
                  </a:lnTo>
                  <a:lnTo>
                    <a:pt x="172" y="2076"/>
                  </a:lnTo>
                  <a:lnTo>
                    <a:pt x="160" y="2061"/>
                  </a:lnTo>
                  <a:lnTo>
                    <a:pt x="153" y="2043"/>
                  </a:lnTo>
                  <a:lnTo>
                    <a:pt x="151" y="2022"/>
                  </a:lnTo>
                  <a:lnTo>
                    <a:pt x="151" y="1868"/>
                  </a:lnTo>
                  <a:lnTo>
                    <a:pt x="141" y="1866"/>
                  </a:lnTo>
                  <a:lnTo>
                    <a:pt x="136" y="1865"/>
                  </a:lnTo>
                  <a:lnTo>
                    <a:pt x="134" y="1864"/>
                  </a:lnTo>
                  <a:lnTo>
                    <a:pt x="133" y="1862"/>
                  </a:lnTo>
                  <a:lnTo>
                    <a:pt x="129" y="1860"/>
                  </a:lnTo>
                  <a:lnTo>
                    <a:pt x="122" y="1859"/>
                  </a:lnTo>
                  <a:lnTo>
                    <a:pt x="108" y="1858"/>
                  </a:lnTo>
                  <a:lnTo>
                    <a:pt x="84" y="1852"/>
                  </a:lnTo>
                  <a:lnTo>
                    <a:pt x="62" y="1840"/>
                  </a:lnTo>
                  <a:lnTo>
                    <a:pt x="44" y="1823"/>
                  </a:lnTo>
                  <a:lnTo>
                    <a:pt x="31" y="1801"/>
                  </a:lnTo>
                  <a:lnTo>
                    <a:pt x="25" y="1777"/>
                  </a:lnTo>
                  <a:lnTo>
                    <a:pt x="18" y="1690"/>
                  </a:lnTo>
                  <a:lnTo>
                    <a:pt x="12" y="1610"/>
                  </a:lnTo>
                  <a:lnTo>
                    <a:pt x="7" y="1534"/>
                  </a:lnTo>
                  <a:lnTo>
                    <a:pt x="3" y="1463"/>
                  </a:lnTo>
                  <a:lnTo>
                    <a:pt x="1" y="1394"/>
                  </a:lnTo>
                  <a:lnTo>
                    <a:pt x="0" y="1326"/>
                  </a:lnTo>
                  <a:lnTo>
                    <a:pt x="0" y="1258"/>
                  </a:lnTo>
                  <a:lnTo>
                    <a:pt x="1" y="1189"/>
                  </a:lnTo>
                  <a:lnTo>
                    <a:pt x="3" y="1117"/>
                  </a:lnTo>
                  <a:lnTo>
                    <a:pt x="7" y="1042"/>
                  </a:lnTo>
                  <a:lnTo>
                    <a:pt x="13" y="962"/>
                  </a:lnTo>
                  <a:lnTo>
                    <a:pt x="19" y="875"/>
                  </a:lnTo>
                  <a:lnTo>
                    <a:pt x="26" y="841"/>
                  </a:lnTo>
                  <a:lnTo>
                    <a:pt x="39" y="808"/>
                  </a:lnTo>
                  <a:lnTo>
                    <a:pt x="60" y="778"/>
                  </a:lnTo>
                  <a:lnTo>
                    <a:pt x="85" y="753"/>
                  </a:lnTo>
                  <a:lnTo>
                    <a:pt x="116" y="734"/>
                  </a:lnTo>
                  <a:lnTo>
                    <a:pt x="148" y="719"/>
                  </a:lnTo>
                  <a:lnTo>
                    <a:pt x="183" y="713"/>
                  </a:lnTo>
                  <a:lnTo>
                    <a:pt x="251" y="708"/>
                  </a:lnTo>
                  <a:lnTo>
                    <a:pt x="311" y="704"/>
                  </a:lnTo>
                  <a:lnTo>
                    <a:pt x="365" y="701"/>
                  </a:lnTo>
                  <a:lnTo>
                    <a:pt x="413" y="698"/>
                  </a:lnTo>
                  <a:lnTo>
                    <a:pt x="458" y="696"/>
                  </a:lnTo>
                  <a:lnTo>
                    <a:pt x="499" y="695"/>
                  </a:lnTo>
                  <a:lnTo>
                    <a:pt x="539" y="694"/>
                  </a:lnTo>
                  <a:close/>
                  <a:moveTo>
                    <a:pt x="563" y="0"/>
                  </a:moveTo>
                  <a:lnTo>
                    <a:pt x="608" y="3"/>
                  </a:lnTo>
                  <a:lnTo>
                    <a:pt x="650" y="12"/>
                  </a:lnTo>
                  <a:lnTo>
                    <a:pt x="690" y="27"/>
                  </a:lnTo>
                  <a:lnTo>
                    <a:pt x="726" y="48"/>
                  </a:lnTo>
                  <a:lnTo>
                    <a:pt x="760" y="73"/>
                  </a:lnTo>
                  <a:lnTo>
                    <a:pt x="790" y="102"/>
                  </a:lnTo>
                  <a:lnTo>
                    <a:pt x="816" y="136"/>
                  </a:lnTo>
                  <a:lnTo>
                    <a:pt x="836" y="174"/>
                  </a:lnTo>
                  <a:lnTo>
                    <a:pt x="851" y="212"/>
                  </a:lnTo>
                  <a:lnTo>
                    <a:pt x="860" y="256"/>
                  </a:lnTo>
                  <a:lnTo>
                    <a:pt x="864" y="299"/>
                  </a:lnTo>
                  <a:lnTo>
                    <a:pt x="860" y="344"/>
                  </a:lnTo>
                  <a:lnTo>
                    <a:pt x="851" y="387"/>
                  </a:lnTo>
                  <a:lnTo>
                    <a:pt x="836" y="426"/>
                  </a:lnTo>
                  <a:lnTo>
                    <a:pt x="816" y="463"/>
                  </a:lnTo>
                  <a:lnTo>
                    <a:pt x="790" y="497"/>
                  </a:lnTo>
                  <a:lnTo>
                    <a:pt x="760" y="527"/>
                  </a:lnTo>
                  <a:lnTo>
                    <a:pt x="726" y="552"/>
                  </a:lnTo>
                  <a:lnTo>
                    <a:pt x="690" y="573"/>
                  </a:lnTo>
                  <a:lnTo>
                    <a:pt x="650" y="587"/>
                  </a:lnTo>
                  <a:lnTo>
                    <a:pt x="608" y="597"/>
                  </a:lnTo>
                  <a:lnTo>
                    <a:pt x="563" y="601"/>
                  </a:lnTo>
                  <a:lnTo>
                    <a:pt x="519" y="597"/>
                  </a:lnTo>
                  <a:lnTo>
                    <a:pt x="477" y="587"/>
                  </a:lnTo>
                  <a:lnTo>
                    <a:pt x="437" y="573"/>
                  </a:lnTo>
                  <a:lnTo>
                    <a:pt x="400" y="552"/>
                  </a:lnTo>
                  <a:lnTo>
                    <a:pt x="366" y="527"/>
                  </a:lnTo>
                  <a:lnTo>
                    <a:pt x="337" y="497"/>
                  </a:lnTo>
                  <a:lnTo>
                    <a:pt x="311" y="463"/>
                  </a:lnTo>
                  <a:lnTo>
                    <a:pt x="291" y="426"/>
                  </a:lnTo>
                  <a:lnTo>
                    <a:pt x="275" y="387"/>
                  </a:lnTo>
                  <a:lnTo>
                    <a:pt x="267" y="344"/>
                  </a:lnTo>
                  <a:lnTo>
                    <a:pt x="263" y="299"/>
                  </a:lnTo>
                  <a:lnTo>
                    <a:pt x="267" y="256"/>
                  </a:lnTo>
                  <a:lnTo>
                    <a:pt x="275" y="212"/>
                  </a:lnTo>
                  <a:lnTo>
                    <a:pt x="291" y="174"/>
                  </a:lnTo>
                  <a:lnTo>
                    <a:pt x="311" y="136"/>
                  </a:lnTo>
                  <a:lnTo>
                    <a:pt x="337" y="102"/>
                  </a:lnTo>
                  <a:lnTo>
                    <a:pt x="366" y="73"/>
                  </a:lnTo>
                  <a:lnTo>
                    <a:pt x="400" y="48"/>
                  </a:lnTo>
                  <a:lnTo>
                    <a:pt x="437" y="27"/>
                  </a:lnTo>
                  <a:lnTo>
                    <a:pt x="477" y="12"/>
                  </a:lnTo>
                  <a:lnTo>
                    <a:pt x="519" y="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grpSp>
        <p:nvGrpSpPr>
          <p:cNvPr id="522" name="Group 521"/>
          <p:cNvGrpSpPr>
            <a:grpSpLocks noChangeAspect="1"/>
          </p:cNvGrpSpPr>
          <p:nvPr/>
        </p:nvGrpSpPr>
        <p:grpSpPr bwMode="auto">
          <a:xfrm>
            <a:off x="10263416" y="1676400"/>
            <a:ext cx="455959" cy="456785"/>
            <a:chOff x="2400" y="339"/>
            <a:chExt cx="552" cy="553"/>
          </a:xfrm>
        </p:grpSpPr>
        <p:sp>
          <p:nvSpPr>
            <p:cNvPr id="523" name="Freeform 522"/>
            <p:cNvSpPr>
              <a:spLocks/>
            </p:cNvSpPr>
            <p:nvPr/>
          </p:nvSpPr>
          <p:spPr bwMode="auto">
            <a:xfrm>
              <a:off x="2400" y="339"/>
              <a:ext cx="552" cy="553"/>
            </a:xfrm>
            <a:custGeom>
              <a:avLst/>
              <a:gdLst>
                <a:gd name="T0" fmla="*/ 1104 w 2762"/>
                <a:gd name="T1" fmla="*/ 3 h 2762"/>
                <a:gd name="T2" fmla="*/ 1264 w 2762"/>
                <a:gd name="T3" fmla="*/ 29 h 2762"/>
                <a:gd name="T4" fmla="*/ 1415 w 2762"/>
                <a:gd name="T5" fmla="*/ 77 h 2762"/>
                <a:gd name="T6" fmla="*/ 1558 w 2762"/>
                <a:gd name="T7" fmla="*/ 150 h 2762"/>
                <a:gd name="T8" fmla="*/ 1687 w 2762"/>
                <a:gd name="T9" fmla="*/ 244 h 2762"/>
                <a:gd name="T10" fmla="*/ 1803 w 2762"/>
                <a:gd name="T11" fmla="*/ 360 h 2762"/>
                <a:gd name="T12" fmla="*/ 1897 w 2762"/>
                <a:gd name="T13" fmla="*/ 489 h 2762"/>
                <a:gd name="T14" fmla="*/ 1968 w 2762"/>
                <a:gd name="T15" fmla="*/ 630 h 2762"/>
                <a:gd name="T16" fmla="*/ 2016 w 2762"/>
                <a:gd name="T17" fmla="*/ 776 h 2762"/>
                <a:gd name="T18" fmla="*/ 2042 w 2762"/>
                <a:gd name="T19" fmla="*/ 928 h 2762"/>
                <a:gd name="T20" fmla="*/ 2045 w 2762"/>
                <a:gd name="T21" fmla="*/ 1081 h 2762"/>
                <a:gd name="T22" fmla="*/ 2026 w 2762"/>
                <a:gd name="T23" fmla="*/ 1233 h 2762"/>
                <a:gd name="T24" fmla="*/ 1982 w 2762"/>
                <a:gd name="T25" fmla="*/ 1382 h 2762"/>
                <a:gd name="T26" fmla="*/ 1917 w 2762"/>
                <a:gd name="T27" fmla="*/ 1523 h 2762"/>
                <a:gd name="T28" fmla="*/ 1948 w 2762"/>
                <a:gd name="T29" fmla="*/ 1663 h 2762"/>
                <a:gd name="T30" fmla="*/ 2010 w 2762"/>
                <a:gd name="T31" fmla="*/ 1663 h 2762"/>
                <a:gd name="T32" fmla="*/ 2070 w 2762"/>
                <a:gd name="T33" fmla="*/ 1683 h 2762"/>
                <a:gd name="T34" fmla="*/ 2121 w 2762"/>
                <a:gd name="T35" fmla="*/ 1720 h 2762"/>
                <a:gd name="T36" fmla="*/ 2723 w 2762"/>
                <a:gd name="T37" fmla="*/ 2326 h 2762"/>
                <a:gd name="T38" fmla="*/ 2752 w 2762"/>
                <a:gd name="T39" fmla="*/ 2382 h 2762"/>
                <a:gd name="T40" fmla="*/ 2762 w 2762"/>
                <a:gd name="T41" fmla="*/ 2444 h 2762"/>
                <a:gd name="T42" fmla="*/ 2752 w 2762"/>
                <a:gd name="T43" fmla="*/ 2507 h 2762"/>
                <a:gd name="T44" fmla="*/ 2723 w 2762"/>
                <a:gd name="T45" fmla="*/ 2563 h 2762"/>
                <a:gd name="T46" fmla="*/ 2587 w 2762"/>
                <a:gd name="T47" fmla="*/ 2703 h 2762"/>
                <a:gd name="T48" fmla="*/ 2535 w 2762"/>
                <a:gd name="T49" fmla="*/ 2741 h 2762"/>
                <a:gd name="T50" fmla="*/ 2475 w 2762"/>
                <a:gd name="T51" fmla="*/ 2760 h 2762"/>
                <a:gd name="T52" fmla="*/ 2411 w 2762"/>
                <a:gd name="T53" fmla="*/ 2760 h 2762"/>
                <a:gd name="T54" fmla="*/ 2352 w 2762"/>
                <a:gd name="T55" fmla="*/ 2741 h 2762"/>
                <a:gd name="T56" fmla="*/ 2300 w 2762"/>
                <a:gd name="T57" fmla="*/ 2703 h 2762"/>
                <a:gd name="T58" fmla="*/ 1698 w 2762"/>
                <a:gd name="T59" fmla="*/ 2097 h 2762"/>
                <a:gd name="T60" fmla="*/ 1670 w 2762"/>
                <a:gd name="T61" fmla="*/ 2041 h 2762"/>
                <a:gd name="T62" fmla="*/ 1660 w 2762"/>
                <a:gd name="T63" fmla="*/ 1980 h 2762"/>
                <a:gd name="T64" fmla="*/ 1590 w 2762"/>
                <a:gd name="T65" fmla="*/ 1877 h 2762"/>
                <a:gd name="T66" fmla="*/ 1461 w 2762"/>
                <a:gd name="T67" fmla="*/ 1951 h 2762"/>
                <a:gd name="T68" fmla="*/ 1321 w 2762"/>
                <a:gd name="T69" fmla="*/ 2004 h 2762"/>
                <a:gd name="T70" fmla="*/ 1174 w 2762"/>
                <a:gd name="T71" fmla="*/ 2037 h 2762"/>
                <a:gd name="T72" fmla="*/ 1023 w 2762"/>
                <a:gd name="T73" fmla="*/ 2048 h 2762"/>
                <a:gd name="T74" fmla="*/ 861 w 2762"/>
                <a:gd name="T75" fmla="*/ 2036 h 2762"/>
                <a:gd name="T76" fmla="*/ 705 w 2762"/>
                <a:gd name="T77" fmla="*/ 1998 h 2762"/>
                <a:gd name="T78" fmla="*/ 559 w 2762"/>
                <a:gd name="T79" fmla="*/ 1938 h 2762"/>
                <a:gd name="T80" fmla="*/ 422 w 2762"/>
                <a:gd name="T81" fmla="*/ 1853 h 2762"/>
                <a:gd name="T82" fmla="*/ 299 w 2762"/>
                <a:gd name="T83" fmla="*/ 1748 h 2762"/>
                <a:gd name="T84" fmla="*/ 196 w 2762"/>
                <a:gd name="T85" fmla="*/ 1627 h 2762"/>
                <a:gd name="T86" fmla="*/ 114 w 2762"/>
                <a:gd name="T87" fmla="*/ 1496 h 2762"/>
                <a:gd name="T88" fmla="*/ 55 w 2762"/>
                <a:gd name="T89" fmla="*/ 1356 h 2762"/>
                <a:gd name="T90" fmla="*/ 16 w 2762"/>
                <a:gd name="T91" fmla="*/ 1210 h 2762"/>
                <a:gd name="T92" fmla="*/ 0 w 2762"/>
                <a:gd name="T93" fmla="*/ 1061 h 2762"/>
                <a:gd name="T94" fmla="*/ 5 w 2762"/>
                <a:gd name="T95" fmla="*/ 911 h 2762"/>
                <a:gd name="T96" fmla="*/ 33 w 2762"/>
                <a:gd name="T97" fmla="*/ 764 h 2762"/>
                <a:gd name="T98" fmla="*/ 81 w 2762"/>
                <a:gd name="T99" fmla="*/ 621 h 2762"/>
                <a:gd name="T100" fmla="*/ 153 w 2762"/>
                <a:gd name="T101" fmla="*/ 484 h 2762"/>
                <a:gd name="T102" fmla="*/ 245 w 2762"/>
                <a:gd name="T103" fmla="*/ 359 h 2762"/>
                <a:gd name="T104" fmla="*/ 359 w 2762"/>
                <a:gd name="T105" fmla="*/ 244 h 2762"/>
                <a:gd name="T106" fmla="*/ 489 w 2762"/>
                <a:gd name="T107" fmla="*/ 150 h 2762"/>
                <a:gd name="T108" fmla="*/ 631 w 2762"/>
                <a:gd name="T109" fmla="*/ 77 h 2762"/>
                <a:gd name="T110" fmla="*/ 783 w 2762"/>
                <a:gd name="T111" fmla="*/ 29 h 2762"/>
                <a:gd name="T112" fmla="*/ 942 w 2762"/>
                <a:gd name="T113" fmla="*/ 3 h 2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62" h="2762">
                  <a:moveTo>
                    <a:pt x="1023" y="0"/>
                  </a:moveTo>
                  <a:lnTo>
                    <a:pt x="1104" y="3"/>
                  </a:lnTo>
                  <a:lnTo>
                    <a:pt x="1185" y="13"/>
                  </a:lnTo>
                  <a:lnTo>
                    <a:pt x="1264" y="29"/>
                  </a:lnTo>
                  <a:lnTo>
                    <a:pt x="1340" y="49"/>
                  </a:lnTo>
                  <a:lnTo>
                    <a:pt x="1415" y="77"/>
                  </a:lnTo>
                  <a:lnTo>
                    <a:pt x="1488" y="111"/>
                  </a:lnTo>
                  <a:lnTo>
                    <a:pt x="1558" y="150"/>
                  </a:lnTo>
                  <a:lnTo>
                    <a:pt x="1624" y="194"/>
                  </a:lnTo>
                  <a:lnTo>
                    <a:pt x="1687" y="244"/>
                  </a:lnTo>
                  <a:lnTo>
                    <a:pt x="1747" y="299"/>
                  </a:lnTo>
                  <a:lnTo>
                    <a:pt x="1803" y="360"/>
                  </a:lnTo>
                  <a:lnTo>
                    <a:pt x="1853" y="423"/>
                  </a:lnTo>
                  <a:lnTo>
                    <a:pt x="1897" y="489"/>
                  </a:lnTo>
                  <a:lnTo>
                    <a:pt x="1935" y="558"/>
                  </a:lnTo>
                  <a:lnTo>
                    <a:pt x="1968" y="630"/>
                  </a:lnTo>
                  <a:lnTo>
                    <a:pt x="1995" y="702"/>
                  </a:lnTo>
                  <a:lnTo>
                    <a:pt x="2016" y="776"/>
                  </a:lnTo>
                  <a:lnTo>
                    <a:pt x="2032" y="852"/>
                  </a:lnTo>
                  <a:lnTo>
                    <a:pt x="2042" y="928"/>
                  </a:lnTo>
                  <a:lnTo>
                    <a:pt x="2046" y="1004"/>
                  </a:lnTo>
                  <a:lnTo>
                    <a:pt x="2045" y="1081"/>
                  </a:lnTo>
                  <a:lnTo>
                    <a:pt x="2038" y="1158"/>
                  </a:lnTo>
                  <a:lnTo>
                    <a:pt x="2026" y="1233"/>
                  </a:lnTo>
                  <a:lnTo>
                    <a:pt x="2006" y="1308"/>
                  </a:lnTo>
                  <a:lnTo>
                    <a:pt x="1982" y="1382"/>
                  </a:lnTo>
                  <a:lnTo>
                    <a:pt x="1953" y="1454"/>
                  </a:lnTo>
                  <a:lnTo>
                    <a:pt x="1917" y="1523"/>
                  </a:lnTo>
                  <a:lnTo>
                    <a:pt x="1876" y="1591"/>
                  </a:lnTo>
                  <a:lnTo>
                    <a:pt x="1948" y="1663"/>
                  </a:lnTo>
                  <a:lnTo>
                    <a:pt x="1978" y="1661"/>
                  </a:lnTo>
                  <a:lnTo>
                    <a:pt x="2010" y="1663"/>
                  </a:lnTo>
                  <a:lnTo>
                    <a:pt x="2041" y="1671"/>
                  </a:lnTo>
                  <a:lnTo>
                    <a:pt x="2070" y="1683"/>
                  </a:lnTo>
                  <a:lnTo>
                    <a:pt x="2097" y="1700"/>
                  </a:lnTo>
                  <a:lnTo>
                    <a:pt x="2121" y="1720"/>
                  </a:lnTo>
                  <a:lnTo>
                    <a:pt x="2703" y="2302"/>
                  </a:lnTo>
                  <a:lnTo>
                    <a:pt x="2723" y="2326"/>
                  </a:lnTo>
                  <a:lnTo>
                    <a:pt x="2740" y="2353"/>
                  </a:lnTo>
                  <a:lnTo>
                    <a:pt x="2752" y="2382"/>
                  </a:lnTo>
                  <a:lnTo>
                    <a:pt x="2759" y="2412"/>
                  </a:lnTo>
                  <a:lnTo>
                    <a:pt x="2762" y="2444"/>
                  </a:lnTo>
                  <a:lnTo>
                    <a:pt x="2759" y="2476"/>
                  </a:lnTo>
                  <a:lnTo>
                    <a:pt x="2752" y="2507"/>
                  </a:lnTo>
                  <a:lnTo>
                    <a:pt x="2740" y="2536"/>
                  </a:lnTo>
                  <a:lnTo>
                    <a:pt x="2723" y="2563"/>
                  </a:lnTo>
                  <a:lnTo>
                    <a:pt x="2703" y="2587"/>
                  </a:lnTo>
                  <a:lnTo>
                    <a:pt x="2587" y="2703"/>
                  </a:lnTo>
                  <a:lnTo>
                    <a:pt x="2561" y="2724"/>
                  </a:lnTo>
                  <a:lnTo>
                    <a:pt x="2535" y="2741"/>
                  </a:lnTo>
                  <a:lnTo>
                    <a:pt x="2506" y="2753"/>
                  </a:lnTo>
                  <a:lnTo>
                    <a:pt x="2475" y="2760"/>
                  </a:lnTo>
                  <a:lnTo>
                    <a:pt x="2443" y="2762"/>
                  </a:lnTo>
                  <a:lnTo>
                    <a:pt x="2411" y="2760"/>
                  </a:lnTo>
                  <a:lnTo>
                    <a:pt x="2381" y="2753"/>
                  </a:lnTo>
                  <a:lnTo>
                    <a:pt x="2352" y="2741"/>
                  </a:lnTo>
                  <a:lnTo>
                    <a:pt x="2325" y="2724"/>
                  </a:lnTo>
                  <a:lnTo>
                    <a:pt x="2300" y="2703"/>
                  </a:lnTo>
                  <a:lnTo>
                    <a:pt x="1720" y="2122"/>
                  </a:lnTo>
                  <a:lnTo>
                    <a:pt x="1698" y="2097"/>
                  </a:lnTo>
                  <a:lnTo>
                    <a:pt x="1681" y="2070"/>
                  </a:lnTo>
                  <a:lnTo>
                    <a:pt x="1670" y="2041"/>
                  </a:lnTo>
                  <a:lnTo>
                    <a:pt x="1663" y="2010"/>
                  </a:lnTo>
                  <a:lnTo>
                    <a:pt x="1660" y="1980"/>
                  </a:lnTo>
                  <a:lnTo>
                    <a:pt x="1663" y="1949"/>
                  </a:lnTo>
                  <a:lnTo>
                    <a:pt x="1590" y="1877"/>
                  </a:lnTo>
                  <a:lnTo>
                    <a:pt x="1526" y="1916"/>
                  </a:lnTo>
                  <a:lnTo>
                    <a:pt x="1461" y="1951"/>
                  </a:lnTo>
                  <a:lnTo>
                    <a:pt x="1392" y="1980"/>
                  </a:lnTo>
                  <a:lnTo>
                    <a:pt x="1321" y="2004"/>
                  </a:lnTo>
                  <a:lnTo>
                    <a:pt x="1249" y="2024"/>
                  </a:lnTo>
                  <a:lnTo>
                    <a:pt x="1174" y="2037"/>
                  </a:lnTo>
                  <a:lnTo>
                    <a:pt x="1099" y="2045"/>
                  </a:lnTo>
                  <a:lnTo>
                    <a:pt x="1023" y="2048"/>
                  </a:lnTo>
                  <a:lnTo>
                    <a:pt x="942" y="2045"/>
                  </a:lnTo>
                  <a:lnTo>
                    <a:pt x="861" y="2036"/>
                  </a:lnTo>
                  <a:lnTo>
                    <a:pt x="783" y="2020"/>
                  </a:lnTo>
                  <a:lnTo>
                    <a:pt x="705" y="1998"/>
                  </a:lnTo>
                  <a:lnTo>
                    <a:pt x="631" y="1970"/>
                  </a:lnTo>
                  <a:lnTo>
                    <a:pt x="559" y="1938"/>
                  </a:lnTo>
                  <a:lnTo>
                    <a:pt x="489" y="1898"/>
                  </a:lnTo>
                  <a:lnTo>
                    <a:pt x="422" y="1853"/>
                  </a:lnTo>
                  <a:lnTo>
                    <a:pt x="359" y="1804"/>
                  </a:lnTo>
                  <a:lnTo>
                    <a:pt x="299" y="1748"/>
                  </a:lnTo>
                  <a:lnTo>
                    <a:pt x="245" y="1690"/>
                  </a:lnTo>
                  <a:lnTo>
                    <a:pt x="196" y="1627"/>
                  </a:lnTo>
                  <a:lnTo>
                    <a:pt x="153" y="1563"/>
                  </a:lnTo>
                  <a:lnTo>
                    <a:pt x="114" y="1496"/>
                  </a:lnTo>
                  <a:lnTo>
                    <a:pt x="81" y="1428"/>
                  </a:lnTo>
                  <a:lnTo>
                    <a:pt x="55" y="1356"/>
                  </a:lnTo>
                  <a:lnTo>
                    <a:pt x="33" y="1284"/>
                  </a:lnTo>
                  <a:lnTo>
                    <a:pt x="16" y="1210"/>
                  </a:lnTo>
                  <a:lnTo>
                    <a:pt x="5" y="1136"/>
                  </a:lnTo>
                  <a:lnTo>
                    <a:pt x="0" y="1061"/>
                  </a:lnTo>
                  <a:lnTo>
                    <a:pt x="0" y="986"/>
                  </a:lnTo>
                  <a:lnTo>
                    <a:pt x="5" y="911"/>
                  </a:lnTo>
                  <a:lnTo>
                    <a:pt x="16" y="838"/>
                  </a:lnTo>
                  <a:lnTo>
                    <a:pt x="33" y="764"/>
                  </a:lnTo>
                  <a:lnTo>
                    <a:pt x="55" y="691"/>
                  </a:lnTo>
                  <a:lnTo>
                    <a:pt x="81" y="621"/>
                  </a:lnTo>
                  <a:lnTo>
                    <a:pt x="114" y="552"/>
                  </a:lnTo>
                  <a:lnTo>
                    <a:pt x="153" y="484"/>
                  </a:lnTo>
                  <a:lnTo>
                    <a:pt x="196" y="420"/>
                  </a:lnTo>
                  <a:lnTo>
                    <a:pt x="245" y="359"/>
                  </a:lnTo>
                  <a:lnTo>
                    <a:pt x="299" y="299"/>
                  </a:lnTo>
                  <a:lnTo>
                    <a:pt x="359" y="244"/>
                  </a:lnTo>
                  <a:lnTo>
                    <a:pt x="422" y="194"/>
                  </a:lnTo>
                  <a:lnTo>
                    <a:pt x="489" y="150"/>
                  </a:lnTo>
                  <a:lnTo>
                    <a:pt x="559" y="111"/>
                  </a:lnTo>
                  <a:lnTo>
                    <a:pt x="631" y="77"/>
                  </a:lnTo>
                  <a:lnTo>
                    <a:pt x="705" y="49"/>
                  </a:lnTo>
                  <a:lnTo>
                    <a:pt x="783" y="29"/>
                  </a:lnTo>
                  <a:lnTo>
                    <a:pt x="861" y="13"/>
                  </a:lnTo>
                  <a:lnTo>
                    <a:pt x="942" y="3"/>
                  </a:lnTo>
                  <a:lnTo>
                    <a:pt x="1023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24" name="Freeform 523"/>
            <p:cNvSpPr>
              <a:spLocks noEditPoints="1"/>
            </p:cNvSpPr>
            <p:nvPr/>
          </p:nvSpPr>
          <p:spPr bwMode="auto">
            <a:xfrm>
              <a:off x="2424" y="363"/>
              <a:ext cx="361" cy="362"/>
            </a:xfrm>
            <a:custGeom>
              <a:avLst/>
              <a:gdLst>
                <a:gd name="T0" fmla="*/ 777 w 1806"/>
                <a:gd name="T1" fmla="*/ 174 h 1807"/>
                <a:gd name="T2" fmla="*/ 595 w 1806"/>
                <a:gd name="T3" fmla="*/ 229 h 1807"/>
                <a:gd name="T4" fmla="*/ 429 w 1806"/>
                <a:gd name="T5" fmla="*/ 334 h 1807"/>
                <a:gd name="T6" fmla="*/ 294 w 1806"/>
                <a:gd name="T7" fmla="*/ 482 h 1807"/>
                <a:gd name="T8" fmla="*/ 206 w 1806"/>
                <a:gd name="T9" fmla="*/ 655 h 1807"/>
                <a:gd name="T10" fmla="*/ 166 w 1806"/>
                <a:gd name="T11" fmla="*/ 840 h 1807"/>
                <a:gd name="T12" fmla="*/ 174 w 1806"/>
                <a:gd name="T13" fmla="*/ 1028 h 1807"/>
                <a:gd name="T14" fmla="*/ 230 w 1806"/>
                <a:gd name="T15" fmla="*/ 1211 h 1807"/>
                <a:gd name="T16" fmla="*/ 335 w 1806"/>
                <a:gd name="T17" fmla="*/ 1377 h 1807"/>
                <a:gd name="T18" fmla="*/ 482 w 1806"/>
                <a:gd name="T19" fmla="*/ 1512 h 1807"/>
                <a:gd name="T20" fmla="*/ 654 w 1806"/>
                <a:gd name="T21" fmla="*/ 1600 h 1807"/>
                <a:gd name="T22" fmla="*/ 840 w 1806"/>
                <a:gd name="T23" fmla="*/ 1640 h 1807"/>
                <a:gd name="T24" fmla="*/ 1029 w 1806"/>
                <a:gd name="T25" fmla="*/ 1632 h 1807"/>
                <a:gd name="T26" fmla="*/ 1212 w 1806"/>
                <a:gd name="T27" fmla="*/ 1576 h 1807"/>
                <a:gd name="T28" fmla="*/ 1377 w 1806"/>
                <a:gd name="T29" fmla="*/ 1472 h 1807"/>
                <a:gd name="T30" fmla="*/ 1513 w 1806"/>
                <a:gd name="T31" fmla="*/ 1323 h 1807"/>
                <a:gd name="T32" fmla="*/ 1601 w 1806"/>
                <a:gd name="T33" fmla="*/ 1152 h 1807"/>
                <a:gd name="T34" fmla="*/ 1641 w 1806"/>
                <a:gd name="T35" fmla="*/ 966 h 1807"/>
                <a:gd name="T36" fmla="*/ 1632 w 1806"/>
                <a:gd name="T37" fmla="*/ 777 h 1807"/>
                <a:gd name="T38" fmla="*/ 1577 w 1806"/>
                <a:gd name="T39" fmla="*/ 596 h 1807"/>
                <a:gd name="T40" fmla="*/ 1471 w 1806"/>
                <a:gd name="T41" fmla="*/ 430 h 1807"/>
                <a:gd name="T42" fmla="*/ 1324 w 1806"/>
                <a:gd name="T43" fmla="*/ 295 h 1807"/>
                <a:gd name="T44" fmla="*/ 1152 w 1806"/>
                <a:gd name="T45" fmla="*/ 206 h 1807"/>
                <a:gd name="T46" fmla="*/ 966 w 1806"/>
                <a:gd name="T47" fmla="*/ 165 h 1807"/>
                <a:gd name="T48" fmla="*/ 1012 w 1806"/>
                <a:gd name="T49" fmla="*/ 6 h 1807"/>
                <a:gd name="T50" fmla="*/ 1226 w 1806"/>
                <a:gd name="T51" fmla="*/ 58 h 1807"/>
                <a:gd name="T52" fmla="*/ 1424 w 1806"/>
                <a:gd name="T53" fmla="*/ 164 h 1807"/>
                <a:gd name="T54" fmla="*/ 1596 w 1806"/>
                <a:gd name="T55" fmla="*/ 321 h 1807"/>
                <a:gd name="T56" fmla="*/ 1719 w 1806"/>
                <a:gd name="T57" fmla="*/ 512 h 1807"/>
                <a:gd name="T58" fmla="*/ 1789 w 1806"/>
                <a:gd name="T59" fmla="*/ 721 h 1807"/>
                <a:gd name="T60" fmla="*/ 1806 w 1806"/>
                <a:gd name="T61" fmla="*/ 939 h 1807"/>
                <a:gd name="T62" fmla="*/ 1771 w 1806"/>
                <a:gd name="T63" fmla="*/ 1155 h 1807"/>
                <a:gd name="T64" fmla="*/ 1683 w 1806"/>
                <a:gd name="T65" fmla="*/ 1361 h 1807"/>
                <a:gd name="T66" fmla="*/ 1543 w 1806"/>
                <a:gd name="T67" fmla="*/ 1542 h 1807"/>
                <a:gd name="T68" fmla="*/ 1360 w 1806"/>
                <a:gd name="T69" fmla="*/ 1684 h 1807"/>
                <a:gd name="T70" fmla="*/ 1156 w 1806"/>
                <a:gd name="T71" fmla="*/ 1771 h 1807"/>
                <a:gd name="T72" fmla="*/ 939 w 1806"/>
                <a:gd name="T73" fmla="*/ 1807 h 1807"/>
                <a:gd name="T74" fmla="*/ 722 w 1806"/>
                <a:gd name="T75" fmla="*/ 1789 h 1807"/>
                <a:gd name="T76" fmla="*/ 511 w 1806"/>
                <a:gd name="T77" fmla="*/ 1719 h 1807"/>
                <a:gd name="T78" fmla="*/ 322 w 1806"/>
                <a:gd name="T79" fmla="*/ 1596 h 1807"/>
                <a:gd name="T80" fmla="*/ 163 w 1806"/>
                <a:gd name="T81" fmla="*/ 1424 h 1807"/>
                <a:gd name="T82" fmla="*/ 58 w 1806"/>
                <a:gd name="T83" fmla="*/ 1226 h 1807"/>
                <a:gd name="T84" fmla="*/ 5 w 1806"/>
                <a:gd name="T85" fmla="*/ 1013 h 1807"/>
                <a:gd name="T86" fmla="*/ 5 w 1806"/>
                <a:gd name="T87" fmla="*/ 794 h 1807"/>
                <a:gd name="T88" fmla="*/ 58 w 1806"/>
                <a:gd name="T89" fmla="*/ 580 h 1807"/>
                <a:gd name="T90" fmla="*/ 163 w 1806"/>
                <a:gd name="T91" fmla="*/ 382 h 1807"/>
                <a:gd name="T92" fmla="*/ 322 w 1806"/>
                <a:gd name="T93" fmla="*/ 211 h 1807"/>
                <a:gd name="T94" fmla="*/ 511 w 1806"/>
                <a:gd name="T95" fmla="*/ 88 h 1807"/>
                <a:gd name="T96" fmla="*/ 722 w 1806"/>
                <a:gd name="T97" fmla="*/ 16 h 1807"/>
                <a:gd name="T98" fmla="*/ 939 w 1806"/>
                <a:gd name="T99" fmla="*/ 0 h 1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06" h="1807">
                  <a:moveTo>
                    <a:pt x="903" y="163"/>
                  </a:moveTo>
                  <a:lnTo>
                    <a:pt x="840" y="165"/>
                  </a:lnTo>
                  <a:lnTo>
                    <a:pt x="777" y="174"/>
                  </a:lnTo>
                  <a:lnTo>
                    <a:pt x="716" y="187"/>
                  </a:lnTo>
                  <a:lnTo>
                    <a:pt x="654" y="206"/>
                  </a:lnTo>
                  <a:lnTo>
                    <a:pt x="595" y="229"/>
                  </a:lnTo>
                  <a:lnTo>
                    <a:pt x="538" y="259"/>
                  </a:lnTo>
                  <a:lnTo>
                    <a:pt x="482" y="295"/>
                  </a:lnTo>
                  <a:lnTo>
                    <a:pt x="429" y="334"/>
                  </a:lnTo>
                  <a:lnTo>
                    <a:pt x="380" y="379"/>
                  </a:lnTo>
                  <a:lnTo>
                    <a:pt x="335" y="430"/>
                  </a:lnTo>
                  <a:lnTo>
                    <a:pt x="294" y="482"/>
                  </a:lnTo>
                  <a:lnTo>
                    <a:pt x="260" y="538"/>
                  </a:lnTo>
                  <a:lnTo>
                    <a:pt x="230" y="596"/>
                  </a:lnTo>
                  <a:lnTo>
                    <a:pt x="206" y="655"/>
                  </a:lnTo>
                  <a:lnTo>
                    <a:pt x="187" y="715"/>
                  </a:lnTo>
                  <a:lnTo>
                    <a:pt x="174" y="777"/>
                  </a:lnTo>
                  <a:lnTo>
                    <a:pt x="166" y="840"/>
                  </a:lnTo>
                  <a:lnTo>
                    <a:pt x="163" y="903"/>
                  </a:lnTo>
                  <a:lnTo>
                    <a:pt x="166" y="966"/>
                  </a:lnTo>
                  <a:lnTo>
                    <a:pt x="174" y="1028"/>
                  </a:lnTo>
                  <a:lnTo>
                    <a:pt x="187" y="1090"/>
                  </a:lnTo>
                  <a:lnTo>
                    <a:pt x="206" y="1152"/>
                  </a:lnTo>
                  <a:lnTo>
                    <a:pt x="230" y="1211"/>
                  </a:lnTo>
                  <a:lnTo>
                    <a:pt x="260" y="1268"/>
                  </a:lnTo>
                  <a:lnTo>
                    <a:pt x="294" y="1323"/>
                  </a:lnTo>
                  <a:lnTo>
                    <a:pt x="335" y="1377"/>
                  </a:lnTo>
                  <a:lnTo>
                    <a:pt x="380" y="1426"/>
                  </a:lnTo>
                  <a:lnTo>
                    <a:pt x="429" y="1472"/>
                  </a:lnTo>
                  <a:lnTo>
                    <a:pt x="482" y="1512"/>
                  </a:lnTo>
                  <a:lnTo>
                    <a:pt x="538" y="1546"/>
                  </a:lnTo>
                  <a:lnTo>
                    <a:pt x="595" y="1576"/>
                  </a:lnTo>
                  <a:lnTo>
                    <a:pt x="654" y="1600"/>
                  </a:lnTo>
                  <a:lnTo>
                    <a:pt x="716" y="1619"/>
                  </a:lnTo>
                  <a:lnTo>
                    <a:pt x="777" y="1632"/>
                  </a:lnTo>
                  <a:lnTo>
                    <a:pt x="840" y="1640"/>
                  </a:lnTo>
                  <a:lnTo>
                    <a:pt x="903" y="1643"/>
                  </a:lnTo>
                  <a:lnTo>
                    <a:pt x="966" y="1640"/>
                  </a:lnTo>
                  <a:lnTo>
                    <a:pt x="1029" y="1632"/>
                  </a:lnTo>
                  <a:lnTo>
                    <a:pt x="1091" y="1619"/>
                  </a:lnTo>
                  <a:lnTo>
                    <a:pt x="1152" y="1600"/>
                  </a:lnTo>
                  <a:lnTo>
                    <a:pt x="1212" y="1576"/>
                  </a:lnTo>
                  <a:lnTo>
                    <a:pt x="1268" y="1546"/>
                  </a:lnTo>
                  <a:lnTo>
                    <a:pt x="1324" y="1512"/>
                  </a:lnTo>
                  <a:lnTo>
                    <a:pt x="1377" y="1472"/>
                  </a:lnTo>
                  <a:lnTo>
                    <a:pt x="1427" y="1426"/>
                  </a:lnTo>
                  <a:lnTo>
                    <a:pt x="1471" y="1377"/>
                  </a:lnTo>
                  <a:lnTo>
                    <a:pt x="1513" y="1323"/>
                  </a:lnTo>
                  <a:lnTo>
                    <a:pt x="1546" y="1268"/>
                  </a:lnTo>
                  <a:lnTo>
                    <a:pt x="1577" y="1211"/>
                  </a:lnTo>
                  <a:lnTo>
                    <a:pt x="1601" y="1152"/>
                  </a:lnTo>
                  <a:lnTo>
                    <a:pt x="1619" y="1090"/>
                  </a:lnTo>
                  <a:lnTo>
                    <a:pt x="1632" y="1028"/>
                  </a:lnTo>
                  <a:lnTo>
                    <a:pt x="1641" y="966"/>
                  </a:lnTo>
                  <a:lnTo>
                    <a:pt x="1643" y="903"/>
                  </a:lnTo>
                  <a:lnTo>
                    <a:pt x="1641" y="840"/>
                  </a:lnTo>
                  <a:lnTo>
                    <a:pt x="1632" y="777"/>
                  </a:lnTo>
                  <a:lnTo>
                    <a:pt x="1619" y="715"/>
                  </a:lnTo>
                  <a:lnTo>
                    <a:pt x="1601" y="655"/>
                  </a:lnTo>
                  <a:lnTo>
                    <a:pt x="1577" y="596"/>
                  </a:lnTo>
                  <a:lnTo>
                    <a:pt x="1546" y="538"/>
                  </a:lnTo>
                  <a:lnTo>
                    <a:pt x="1513" y="482"/>
                  </a:lnTo>
                  <a:lnTo>
                    <a:pt x="1471" y="430"/>
                  </a:lnTo>
                  <a:lnTo>
                    <a:pt x="1427" y="379"/>
                  </a:lnTo>
                  <a:lnTo>
                    <a:pt x="1377" y="334"/>
                  </a:lnTo>
                  <a:lnTo>
                    <a:pt x="1324" y="295"/>
                  </a:lnTo>
                  <a:lnTo>
                    <a:pt x="1268" y="259"/>
                  </a:lnTo>
                  <a:lnTo>
                    <a:pt x="1212" y="229"/>
                  </a:lnTo>
                  <a:lnTo>
                    <a:pt x="1152" y="206"/>
                  </a:lnTo>
                  <a:lnTo>
                    <a:pt x="1091" y="187"/>
                  </a:lnTo>
                  <a:lnTo>
                    <a:pt x="1029" y="174"/>
                  </a:lnTo>
                  <a:lnTo>
                    <a:pt x="966" y="165"/>
                  </a:lnTo>
                  <a:lnTo>
                    <a:pt x="903" y="163"/>
                  </a:lnTo>
                  <a:close/>
                  <a:moveTo>
                    <a:pt x="939" y="0"/>
                  </a:moveTo>
                  <a:lnTo>
                    <a:pt x="1012" y="6"/>
                  </a:lnTo>
                  <a:lnTo>
                    <a:pt x="1085" y="16"/>
                  </a:lnTo>
                  <a:lnTo>
                    <a:pt x="1156" y="35"/>
                  </a:lnTo>
                  <a:lnTo>
                    <a:pt x="1226" y="58"/>
                  </a:lnTo>
                  <a:lnTo>
                    <a:pt x="1295" y="88"/>
                  </a:lnTo>
                  <a:lnTo>
                    <a:pt x="1360" y="123"/>
                  </a:lnTo>
                  <a:lnTo>
                    <a:pt x="1424" y="164"/>
                  </a:lnTo>
                  <a:lnTo>
                    <a:pt x="1485" y="211"/>
                  </a:lnTo>
                  <a:lnTo>
                    <a:pt x="1543" y="263"/>
                  </a:lnTo>
                  <a:lnTo>
                    <a:pt x="1596" y="321"/>
                  </a:lnTo>
                  <a:lnTo>
                    <a:pt x="1642" y="382"/>
                  </a:lnTo>
                  <a:lnTo>
                    <a:pt x="1683" y="446"/>
                  </a:lnTo>
                  <a:lnTo>
                    <a:pt x="1719" y="512"/>
                  </a:lnTo>
                  <a:lnTo>
                    <a:pt x="1748" y="580"/>
                  </a:lnTo>
                  <a:lnTo>
                    <a:pt x="1771" y="650"/>
                  </a:lnTo>
                  <a:lnTo>
                    <a:pt x="1789" y="721"/>
                  </a:lnTo>
                  <a:lnTo>
                    <a:pt x="1800" y="794"/>
                  </a:lnTo>
                  <a:lnTo>
                    <a:pt x="1806" y="866"/>
                  </a:lnTo>
                  <a:lnTo>
                    <a:pt x="1806" y="939"/>
                  </a:lnTo>
                  <a:lnTo>
                    <a:pt x="1800" y="1013"/>
                  </a:lnTo>
                  <a:lnTo>
                    <a:pt x="1789" y="1084"/>
                  </a:lnTo>
                  <a:lnTo>
                    <a:pt x="1771" y="1155"/>
                  </a:lnTo>
                  <a:lnTo>
                    <a:pt x="1748" y="1226"/>
                  </a:lnTo>
                  <a:lnTo>
                    <a:pt x="1718" y="1294"/>
                  </a:lnTo>
                  <a:lnTo>
                    <a:pt x="1683" y="1361"/>
                  </a:lnTo>
                  <a:lnTo>
                    <a:pt x="1642" y="1424"/>
                  </a:lnTo>
                  <a:lnTo>
                    <a:pt x="1596" y="1486"/>
                  </a:lnTo>
                  <a:lnTo>
                    <a:pt x="1543" y="1542"/>
                  </a:lnTo>
                  <a:lnTo>
                    <a:pt x="1485" y="1596"/>
                  </a:lnTo>
                  <a:lnTo>
                    <a:pt x="1424" y="1643"/>
                  </a:lnTo>
                  <a:lnTo>
                    <a:pt x="1360" y="1684"/>
                  </a:lnTo>
                  <a:lnTo>
                    <a:pt x="1295" y="1719"/>
                  </a:lnTo>
                  <a:lnTo>
                    <a:pt x="1226" y="1748"/>
                  </a:lnTo>
                  <a:lnTo>
                    <a:pt x="1156" y="1771"/>
                  </a:lnTo>
                  <a:lnTo>
                    <a:pt x="1085" y="1789"/>
                  </a:lnTo>
                  <a:lnTo>
                    <a:pt x="1012" y="1801"/>
                  </a:lnTo>
                  <a:lnTo>
                    <a:pt x="939" y="1807"/>
                  </a:lnTo>
                  <a:lnTo>
                    <a:pt x="867" y="1807"/>
                  </a:lnTo>
                  <a:lnTo>
                    <a:pt x="793" y="1801"/>
                  </a:lnTo>
                  <a:lnTo>
                    <a:pt x="722" y="1789"/>
                  </a:lnTo>
                  <a:lnTo>
                    <a:pt x="651" y="1771"/>
                  </a:lnTo>
                  <a:lnTo>
                    <a:pt x="580" y="1748"/>
                  </a:lnTo>
                  <a:lnTo>
                    <a:pt x="511" y="1719"/>
                  </a:lnTo>
                  <a:lnTo>
                    <a:pt x="446" y="1684"/>
                  </a:lnTo>
                  <a:lnTo>
                    <a:pt x="382" y="1643"/>
                  </a:lnTo>
                  <a:lnTo>
                    <a:pt x="322" y="1596"/>
                  </a:lnTo>
                  <a:lnTo>
                    <a:pt x="264" y="1542"/>
                  </a:lnTo>
                  <a:lnTo>
                    <a:pt x="210" y="1486"/>
                  </a:lnTo>
                  <a:lnTo>
                    <a:pt x="163" y="1424"/>
                  </a:lnTo>
                  <a:lnTo>
                    <a:pt x="123" y="1361"/>
                  </a:lnTo>
                  <a:lnTo>
                    <a:pt x="87" y="1294"/>
                  </a:lnTo>
                  <a:lnTo>
                    <a:pt x="58" y="1226"/>
                  </a:lnTo>
                  <a:lnTo>
                    <a:pt x="35" y="1155"/>
                  </a:lnTo>
                  <a:lnTo>
                    <a:pt x="17" y="1084"/>
                  </a:lnTo>
                  <a:lnTo>
                    <a:pt x="5" y="1013"/>
                  </a:lnTo>
                  <a:lnTo>
                    <a:pt x="0" y="939"/>
                  </a:lnTo>
                  <a:lnTo>
                    <a:pt x="0" y="866"/>
                  </a:lnTo>
                  <a:lnTo>
                    <a:pt x="5" y="794"/>
                  </a:lnTo>
                  <a:lnTo>
                    <a:pt x="17" y="721"/>
                  </a:lnTo>
                  <a:lnTo>
                    <a:pt x="35" y="650"/>
                  </a:lnTo>
                  <a:lnTo>
                    <a:pt x="58" y="580"/>
                  </a:lnTo>
                  <a:lnTo>
                    <a:pt x="87" y="511"/>
                  </a:lnTo>
                  <a:lnTo>
                    <a:pt x="123" y="446"/>
                  </a:lnTo>
                  <a:lnTo>
                    <a:pt x="163" y="382"/>
                  </a:lnTo>
                  <a:lnTo>
                    <a:pt x="210" y="321"/>
                  </a:lnTo>
                  <a:lnTo>
                    <a:pt x="264" y="263"/>
                  </a:lnTo>
                  <a:lnTo>
                    <a:pt x="322" y="211"/>
                  </a:lnTo>
                  <a:lnTo>
                    <a:pt x="382" y="164"/>
                  </a:lnTo>
                  <a:lnTo>
                    <a:pt x="446" y="123"/>
                  </a:lnTo>
                  <a:lnTo>
                    <a:pt x="511" y="88"/>
                  </a:lnTo>
                  <a:lnTo>
                    <a:pt x="580" y="58"/>
                  </a:lnTo>
                  <a:lnTo>
                    <a:pt x="651" y="35"/>
                  </a:lnTo>
                  <a:lnTo>
                    <a:pt x="722" y="16"/>
                  </a:lnTo>
                  <a:lnTo>
                    <a:pt x="793" y="6"/>
                  </a:lnTo>
                  <a:lnTo>
                    <a:pt x="867" y="0"/>
                  </a:lnTo>
                  <a:lnTo>
                    <a:pt x="939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25" name="Freeform 524"/>
            <p:cNvSpPr>
              <a:spLocks/>
            </p:cNvSpPr>
            <p:nvPr/>
          </p:nvSpPr>
          <p:spPr bwMode="auto">
            <a:xfrm>
              <a:off x="2737" y="677"/>
              <a:ext cx="191" cy="191"/>
            </a:xfrm>
            <a:custGeom>
              <a:avLst/>
              <a:gdLst>
                <a:gd name="T0" fmla="*/ 117 w 955"/>
                <a:gd name="T1" fmla="*/ 0 h 954"/>
                <a:gd name="T2" fmla="*/ 233 w 955"/>
                <a:gd name="T3" fmla="*/ 116 h 954"/>
                <a:gd name="T4" fmla="*/ 250 w 955"/>
                <a:gd name="T5" fmla="*/ 102 h 954"/>
                <a:gd name="T6" fmla="*/ 271 w 955"/>
                <a:gd name="T7" fmla="*/ 94 h 954"/>
                <a:gd name="T8" fmla="*/ 291 w 955"/>
                <a:gd name="T9" fmla="*/ 92 h 954"/>
                <a:gd name="T10" fmla="*/ 312 w 955"/>
                <a:gd name="T11" fmla="*/ 94 h 954"/>
                <a:gd name="T12" fmla="*/ 331 w 955"/>
                <a:gd name="T13" fmla="*/ 102 h 954"/>
                <a:gd name="T14" fmla="*/ 349 w 955"/>
                <a:gd name="T15" fmla="*/ 116 h 954"/>
                <a:gd name="T16" fmla="*/ 931 w 955"/>
                <a:gd name="T17" fmla="*/ 697 h 954"/>
                <a:gd name="T18" fmla="*/ 944 w 955"/>
                <a:gd name="T19" fmla="*/ 714 h 954"/>
                <a:gd name="T20" fmla="*/ 953 w 955"/>
                <a:gd name="T21" fmla="*/ 734 h 954"/>
                <a:gd name="T22" fmla="*/ 955 w 955"/>
                <a:gd name="T23" fmla="*/ 755 h 954"/>
                <a:gd name="T24" fmla="*/ 953 w 955"/>
                <a:gd name="T25" fmla="*/ 776 h 954"/>
                <a:gd name="T26" fmla="*/ 944 w 955"/>
                <a:gd name="T27" fmla="*/ 795 h 954"/>
                <a:gd name="T28" fmla="*/ 931 w 955"/>
                <a:gd name="T29" fmla="*/ 813 h 954"/>
                <a:gd name="T30" fmla="*/ 815 w 955"/>
                <a:gd name="T31" fmla="*/ 930 h 954"/>
                <a:gd name="T32" fmla="*/ 797 w 955"/>
                <a:gd name="T33" fmla="*/ 943 h 954"/>
                <a:gd name="T34" fmla="*/ 777 w 955"/>
                <a:gd name="T35" fmla="*/ 951 h 954"/>
                <a:gd name="T36" fmla="*/ 757 w 955"/>
                <a:gd name="T37" fmla="*/ 954 h 954"/>
                <a:gd name="T38" fmla="*/ 735 w 955"/>
                <a:gd name="T39" fmla="*/ 951 h 954"/>
                <a:gd name="T40" fmla="*/ 716 w 955"/>
                <a:gd name="T41" fmla="*/ 943 h 954"/>
                <a:gd name="T42" fmla="*/ 698 w 955"/>
                <a:gd name="T43" fmla="*/ 930 h 954"/>
                <a:gd name="T44" fmla="*/ 117 w 955"/>
                <a:gd name="T45" fmla="*/ 348 h 954"/>
                <a:gd name="T46" fmla="*/ 104 w 955"/>
                <a:gd name="T47" fmla="*/ 331 h 954"/>
                <a:gd name="T48" fmla="*/ 96 w 955"/>
                <a:gd name="T49" fmla="*/ 310 h 954"/>
                <a:gd name="T50" fmla="*/ 93 w 955"/>
                <a:gd name="T51" fmla="*/ 290 h 954"/>
                <a:gd name="T52" fmla="*/ 96 w 955"/>
                <a:gd name="T53" fmla="*/ 269 h 954"/>
                <a:gd name="T54" fmla="*/ 104 w 955"/>
                <a:gd name="T55" fmla="*/ 249 h 954"/>
                <a:gd name="T56" fmla="*/ 117 w 955"/>
                <a:gd name="T57" fmla="*/ 232 h 954"/>
                <a:gd name="T58" fmla="*/ 0 w 955"/>
                <a:gd name="T59" fmla="*/ 116 h 954"/>
                <a:gd name="T60" fmla="*/ 12 w 955"/>
                <a:gd name="T61" fmla="*/ 104 h 954"/>
                <a:gd name="T62" fmla="*/ 60 w 955"/>
                <a:gd name="T63" fmla="*/ 59 h 954"/>
                <a:gd name="T64" fmla="*/ 105 w 955"/>
                <a:gd name="T65" fmla="*/ 12 h 954"/>
                <a:gd name="T66" fmla="*/ 117 w 955"/>
                <a:gd name="T67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55" h="954">
                  <a:moveTo>
                    <a:pt x="117" y="0"/>
                  </a:moveTo>
                  <a:lnTo>
                    <a:pt x="233" y="116"/>
                  </a:lnTo>
                  <a:lnTo>
                    <a:pt x="250" y="102"/>
                  </a:lnTo>
                  <a:lnTo>
                    <a:pt x="271" y="94"/>
                  </a:lnTo>
                  <a:lnTo>
                    <a:pt x="291" y="92"/>
                  </a:lnTo>
                  <a:lnTo>
                    <a:pt x="312" y="94"/>
                  </a:lnTo>
                  <a:lnTo>
                    <a:pt x="331" y="102"/>
                  </a:lnTo>
                  <a:lnTo>
                    <a:pt x="349" y="116"/>
                  </a:lnTo>
                  <a:lnTo>
                    <a:pt x="931" y="697"/>
                  </a:lnTo>
                  <a:lnTo>
                    <a:pt x="944" y="714"/>
                  </a:lnTo>
                  <a:lnTo>
                    <a:pt x="953" y="734"/>
                  </a:lnTo>
                  <a:lnTo>
                    <a:pt x="955" y="755"/>
                  </a:lnTo>
                  <a:lnTo>
                    <a:pt x="953" y="776"/>
                  </a:lnTo>
                  <a:lnTo>
                    <a:pt x="944" y="795"/>
                  </a:lnTo>
                  <a:lnTo>
                    <a:pt x="931" y="813"/>
                  </a:lnTo>
                  <a:lnTo>
                    <a:pt x="815" y="930"/>
                  </a:lnTo>
                  <a:lnTo>
                    <a:pt x="797" y="943"/>
                  </a:lnTo>
                  <a:lnTo>
                    <a:pt x="777" y="951"/>
                  </a:lnTo>
                  <a:lnTo>
                    <a:pt x="757" y="954"/>
                  </a:lnTo>
                  <a:lnTo>
                    <a:pt x="735" y="951"/>
                  </a:lnTo>
                  <a:lnTo>
                    <a:pt x="716" y="943"/>
                  </a:lnTo>
                  <a:lnTo>
                    <a:pt x="698" y="930"/>
                  </a:lnTo>
                  <a:lnTo>
                    <a:pt x="117" y="348"/>
                  </a:lnTo>
                  <a:lnTo>
                    <a:pt x="104" y="331"/>
                  </a:lnTo>
                  <a:lnTo>
                    <a:pt x="96" y="310"/>
                  </a:lnTo>
                  <a:lnTo>
                    <a:pt x="93" y="290"/>
                  </a:lnTo>
                  <a:lnTo>
                    <a:pt x="96" y="269"/>
                  </a:lnTo>
                  <a:lnTo>
                    <a:pt x="104" y="249"/>
                  </a:lnTo>
                  <a:lnTo>
                    <a:pt x="117" y="232"/>
                  </a:lnTo>
                  <a:lnTo>
                    <a:pt x="0" y="116"/>
                  </a:lnTo>
                  <a:lnTo>
                    <a:pt x="12" y="104"/>
                  </a:lnTo>
                  <a:lnTo>
                    <a:pt x="60" y="59"/>
                  </a:lnTo>
                  <a:lnTo>
                    <a:pt x="105" y="12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97C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grpSp>
        <p:nvGrpSpPr>
          <p:cNvPr id="526" name="Group 525"/>
          <p:cNvGrpSpPr>
            <a:grpSpLocks noChangeAspect="1"/>
          </p:cNvGrpSpPr>
          <p:nvPr/>
        </p:nvGrpSpPr>
        <p:grpSpPr bwMode="auto">
          <a:xfrm>
            <a:off x="10212021" y="2336801"/>
            <a:ext cx="606625" cy="454152"/>
            <a:chOff x="1827" y="1118"/>
            <a:chExt cx="557" cy="417"/>
          </a:xfrm>
        </p:grpSpPr>
        <p:sp>
          <p:nvSpPr>
            <p:cNvPr id="527" name="Rectangle 526"/>
            <p:cNvSpPr>
              <a:spLocks noChangeArrowheads="1"/>
            </p:cNvSpPr>
            <p:nvPr/>
          </p:nvSpPr>
          <p:spPr bwMode="auto">
            <a:xfrm>
              <a:off x="1827" y="1118"/>
              <a:ext cx="557" cy="417"/>
            </a:xfrm>
            <a:prstGeom prst="rect">
              <a:avLst/>
            </a:prstGeom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28" name="Freeform 527"/>
            <p:cNvSpPr>
              <a:spLocks noEditPoints="1"/>
            </p:cNvSpPr>
            <p:nvPr/>
          </p:nvSpPr>
          <p:spPr bwMode="auto">
            <a:xfrm>
              <a:off x="1851" y="1142"/>
              <a:ext cx="509" cy="369"/>
            </a:xfrm>
            <a:custGeom>
              <a:avLst/>
              <a:gdLst>
                <a:gd name="T0" fmla="*/ 120 w 2549"/>
                <a:gd name="T1" fmla="*/ 532 h 1843"/>
                <a:gd name="T2" fmla="*/ 120 w 2549"/>
                <a:gd name="T3" fmla="*/ 1723 h 1843"/>
                <a:gd name="T4" fmla="*/ 479 w 2549"/>
                <a:gd name="T5" fmla="*/ 1723 h 1843"/>
                <a:gd name="T6" fmla="*/ 479 w 2549"/>
                <a:gd name="T7" fmla="*/ 532 h 1843"/>
                <a:gd name="T8" fmla="*/ 120 w 2549"/>
                <a:gd name="T9" fmla="*/ 532 h 1843"/>
                <a:gd name="T10" fmla="*/ 0 w 2549"/>
                <a:gd name="T11" fmla="*/ 0 h 1843"/>
                <a:gd name="T12" fmla="*/ 2549 w 2549"/>
                <a:gd name="T13" fmla="*/ 0 h 1843"/>
                <a:gd name="T14" fmla="*/ 2549 w 2549"/>
                <a:gd name="T15" fmla="*/ 1843 h 1843"/>
                <a:gd name="T16" fmla="*/ 0 w 2549"/>
                <a:gd name="T17" fmla="*/ 1843 h 1843"/>
                <a:gd name="T18" fmla="*/ 0 w 2549"/>
                <a:gd name="T19" fmla="*/ 0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49" h="1843">
                  <a:moveTo>
                    <a:pt x="120" y="532"/>
                  </a:moveTo>
                  <a:lnTo>
                    <a:pt x="120" y="1723"/>
                  </a:lnTo>
                  <a:lnTo>
                    <a:pt x="479" y="1723"/>
                  </a:lnTo>
                  <a:lnTo>
                    <a:pt x="479" y="532"/>
                  </a:lnTo>
                  <a:lnTo>
                    <a:pt x="120" y="532"/>
                  </a:lnTo>
                  <a:close/>
                  <a:moveTo>
                    <a:pt x="0" y="0"/>
                  </a:moveTo>
                  <a:lnTo>
                    <a:pt x="2549" y="0"/>
                  </a:lnTo>
                  <a:lnTo>
                    <a:pt x="2549" y="1843"/>
                  </a:lnTo>
                  <a:lnTo>
                    <a:pt x="0" y="18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29" name="Rectangle 528"/>
            <p:cNvSpPr>
              <a:spLocks noChangeArrowheads="1"/>
            </p:cNvSpPr>
            <p:nvPr/>
          </p:nvSpPr>
          <p:spPr bwMode="auto">
            <a:xfrm>
              <a:off x="1875" y="1249"/>
              <a:ext cx="71" cy="238"/>
            </a:xfrm>
            <a:prstGeom prst="rect">
              <a:avLst/>
            </a:prstGeom>
            <a:solidFill>
              <a:srgbClr val="DFDFE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30" name="Rectangle 529"/>
            <p:cNvSpPr>
              <a:spLocks noChangeArrowheads="1"/>
            </p:cNvSpPr>
            <p:nvPr/>
          </p:nvSpPr>
          <p:spPr bwMode="auto">
            <a:xfrm>
              <a:off x="1875" y="1169"/>
              <a:ext cx="461" cy="48"/>
            </a:xfrm>
            <a:prstGeom prst="rect">
              <a:avLst/>
            </a:prstGeom>
            <a:solidFill>
              <a:srgbClr val="1464A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31" name="Rectangle 530"/>
            <p:cNvSpPr>
              <a:spLocks noChangeArrowheads="1"/>
            </p:cNvSpPr>
            <p:nvPr/>
          </p:nvSpPr>
          <p:spPr bwMode="auto">
            <a:xfrm>
              <a:off x="2291" y="1296"/>
              <a:ext cx="45" cy="48"/>
            </a:xfrm>
            <a:prstGeom prst="rect">
              <a:avLst/>
            </a:prstGeom>
            <a:solidFill>
              <a:srgbClr val="2271C9"/>
            </a:solidFill>
            <a:ln w="0">
              <a:solidFill>
                <a:srgbClr val="2271C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32" name="Rectangle 531"/>
            <p:cNvSpPr>
              <a:spLocks noChangeArrowheads="1"/>
            </p:cNvSpPr>
            <p:nvPr/>
          </p:nvSpPr>
          <p:spPr bwMode="auto">
            <a:xfrm>
              <a:off x="2200" y="1249"/>
              <a:ext cx="45" cy="47"/>
            </a:xfrm>
            <a:prstGeom prst="rect">
              <a:avLst/>
            </a:prstGeom>
            <a:solidFill>
              <a:srgbClr val="F7C237"/>
            </a:solidFill>
            <a:ln w="0">
              <a:solidFill>
                <a:srgbClr val="F7C23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33" name="Rectangle 532"/>
            <p:cNvSpPr>
              <a:spLocks noChangeArrowheads="1"/>
            </p:cNvSpPr>
            <p:nvPr/>
          </p:nvSpPr>
          <p:spPr bwMode="auto">
            <a:xfrm>
              <a:off x="2245" y="1249"/>
              <a:ext cx="46" cy="47"/>
            </a:xfrm>
            <a:prstGeom prst="rect">
              <a:avLst/>
            </a:prstGeom>
            <a:solidFill>
              <a:srgbClr val="A5FFFB"/>
            </a:solidFill>
            <a:ln w="0">
              <a:solidFill>
                <a:srgbClr val="A5FF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34" name="Rectangle 533"/>
            <p:cNvSpPr>
              <a:spLocks noChangeArrowheads="1"/>
            </p:cNvSpPr>
            <p:nvPr/>
          </p:nvSpPr>
          <p:spPr bwMode="auto">
            <a:xfrm>
              <a:off x="2291" y="1249"/>
              <a:ext cx="45" cy="47"/>
            </a:xfrm>
            <a:prstGeom prst="rect">
              <a:avLst/>
            </a:prstGeom>
            <a:solidFill>
              <a:srgbClr val="2271C9"/>
            </a:solidFill>
            <a:ln w="0">
              <a:solidFill>
                <a:srgbClr val="2271C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35" name="Rectangle 534"/>
            <p:cNvSpPr>
              <a:spLocks noChangeArrowheads="1"/>
            </p:cNvSpPr>
            <p:nvPr/>
          </p:nvSpPr>
          <p:spPr bwMode="auto">
            <a:xfrm>
              <a:off x="2018" y="1249"/>
              <a:ext cx="45" cy="47"/>
            </a:xfrm>
            <a:prstGeom prst="rect">
              <a:avLst/>
            </a:prstGeom>
            <a:solidFill>
              <a:srgbClr val="AAD04B"/>
            </a:solidFill>
            <a:ln w="0">
              <a:solidFill>
                <a:srgbClr val="AAD04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36" name="Rectangle 535"/>
            <p:cNvSpPr>
              <a:spLocks noChangeArrowheads="1"/>
            </p:cNvSpPr>
            <p:nvPr/>
          </p:nvSpPr>
          <p:spPr bwMode="auto">
            <a:xfrm>
              <a:off x="1972" y="1249"/>
              <a:ext cx="46" cy="47"/>
            </a:xfrm>
            <a:prstGeom prst="rect">
              <a:avLst/>
            </a:prstGeom>
            <a:solidFill>
              <a:srgbClr val="AAD04B"/>
            </a:solidFill>
            <a:ln w="0">
              <a:solidFill>
                <a:srgbClr val="AAD04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37" name="Rectangle 536"/>
            <p:cNvSpPr>
              <a:spLocks noChangeArrowheads="1"/>
            </p:cNvSpPr>
            <p:nvPr/>
          </p:nvSpPr>
          <p:spPr bwMode="auto">
            <a:xfrm>
              <a:off x="1972" y="1296"/>
              <a:ext cx="46" cy="48"/>
            </a:xfrm>
            <a:prstGeom prst="rect">
              <a:avLst/>
            </a:prstGeom>
            <a:solidFill>
              <a:srgbClr val="AAD04B"/>
            </a:solidFill>
            <a:ln w="0">
              <a:solidFill>
                <a:srgbClr val="AAD04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38" name="Rectangle 537"/>
            <p:cNvSpPr>
              <a:spLocks noChangeArrowheads="1"/>
            </p:cNvSpPr>
            <p:nvPr/>
          </p:nvSpPr>
          <p:spPr bwMode="auto">
            <a:xfrm>
              <a:off x="1972" y="1344"/>
              <a:ext cx="46" cy="48"/>
            </a:xfrm>
            <a:prstGeom prst="rect">
              <a:avLst/>
            </a:prstGeom>
            <a:solidFill>
              <a:srgbClr val="DDECB7"/>
            </a:solidFill>
            <a:ln w="0">
              <a:solidFill>
                <a:srgbClr val="DDECB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39" name="Rectangle 538"/>
            <p:cNvSpPr>
              <a:spLocks noChangeArrowheads="1"/>
            </p:cNvSpPr>
            <p:nvPr/>
          </p:nvSpPr>
          <p:spPr bwMode="auto">
            <a:xfrm>
              <a:off x="1972" y="1392"/>
              <a:ext cx="46" cy="47"/>
            </a:xfrm>
            <a:prstGeom prst="rect">
              <a:avLst/>
            </a:prstGeom>
            <a:solidFill>
              <a:srgbClr val="F7C237"/>
            </a:solidFill>
            <a:ln w="0">
              <a:solidFill>
                <a:srgbClr val="F7C23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40" name="Rectangle 539"/>
            <p:cNvSpPr>
              <a:spLocks noChangeArrowheads="1"/>
            </p:cNvSpPr>
            <p:nvPr/>
          </p:nvSpPr>
          <p:spPr bwMode="auto">
            <a:xfrm>
              <a:off x="1972" y="1439"/>
              <a:ext cx="46" cy="48"/>
            </a:xfrm>
            <a:prstGeom prst="rect">
              <a:avLst/>
            </a:prstGeom>
            <a:solidFill>
              <a:srgbClr val="AAD04B"/>
            </a:solidFill>
            <a:ln w="0">
              <a:solidFill>
                <a:srgbClr val="AAD04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41" name="Rectangle 540"/>
            <p:cNvSpPr>
              <a:spLocks noChangeArrowheads="1"/>
            </p:cNvSpPr>
            <p:nvPr/>
          </p:nvSpPr>
          <p:spPr bwMode="auto">
            <a:xfrm>
              <a:off x="2063" y="1249"/>
              <a:ext cx="46" cy="47"/>
            </a:xfrm>
            <a:prstGeom prst="rect">
              <a:avLst/>
            </a:prstGeom>
            <a:solidFill>
              <a:srgbClr val="F7C237"/>
            </a:solidFill>
            <a:ln w="0">
              <a:solidFill>
                <a:srgbClr val="F7C23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42" name="Rectangle 541"/>
            <p:cNvSpPr>
              <a:spLocks noChangeArrowheads="1"/>
            </p:cNvSpPr>
            <p:nvPr/>
          </p:nvSpPr>
          <p:spPr bwMode="auto">
            <a:xfrm>
              <a:off x="2109" y="1249"/>
              <a:ext cx="46" cy="47"/>
            </a:xfrm>
            <a:prstGeom prst="rect">
              <a:avLst/>
            </a:prstGeom>
            <a:solidFill>
              <a:srgbClr val="AAD04B"/>
            </a:solidFill>
            <a:ln w="0">
              <a:solidFill>
                <a:srgbClr val="AAD04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43" name="Rectangle 542"/>
            <p:cNvSpPr>
              <a:spLocks noChangeArrowheads="1"/>
            </p:cNvSpPr>
            <p:nvPr/>
          </p:nvSpPr>
          <p:spPr bwMode="auto">
            <a:xfrm>
              <a:off x="2155" y="1249"/>
              <a:ext cx="45" cy="47"/>
            </a:xfrm>
            <a:prstGeom prst="rect">
              <a:avLst/>
            </a:prstGeom>
            <a:solidFill>
              <a:srgbClr val="FF863D"/>
            </a:solidFill>
            <a:ln w="0">
              <a:solidFill>
                <a:srgbClr val="FF863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44" name="Rectangle 543"/>
            <p:cNvSpPr>
              <a:spLocks noChangeArrowheads="1"/>
            </p:cNvSpPr>
            <p:nvPr/>
          </p:nvSpPr>
          <p:spPr bwMode="auto">
            <a:xfrm>
              <a:off x="2018" y="1296"/>
              <a:ext cx="45" cy="48"/>
            </a:xfrm>
            <a:prstGeom prst="rect">
              <a:avLst/>
            </a:prstGeom>
            <a:solidFill>
              <a:srgbClr val="DDECB7"/>
            </a:solidFill>
            <a:ln w="0">
              <a:solidFill>
                <a:srgbClr val="DDECB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45" name="Rectangle 544"/>
            <p:cNvSpPr>
              <a:spLocks noChangeArrowheads="1"/>
            </p:cNvSpPr>
            <p:nvPr/>
          </p:nvSpPr>
          <p:spPr bwMode="auto">
            <a:xfrm>
              <a:off x="2063" y="1296"/>
              <a:ext cx="46" cy="48"/>
            </a:xfrm>
            <a:prstGeom prst="rect">
              <a:avLst/>
            </a:prstGeom>
            <a:solidFill>
              <a:srgbClr val="F7C237"/>
            </a:solidFill>
            <a:ln w="0">
              <a:solidFill>
                <a:srgbClr val="F7C23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46" name="Rectangle 545"/>
            <p:cNvSpPr>
              <a:spLocks noChangeArrowheads="1"/>
            </p:cNvSpPr>
            <p:nvPr/>
          </p:nvSpPr>
          <p:spPr bwMode="auto">
            <a:xfrm>
              <a:off x="2109" y="1296"/>
              <a:ext cx="46" cy="48"/>
            </a:xfrm>
            <a:prstGeom prst="rect">
              <a:avLst/>
            </a:prstGeom>
            <a:solidFill>
              <a:srgbClr val="FF863D"/>
            </a:solidFill>
            <a:ln w="0">
              <a:solidFill>
                <a:srgbClr val="FF863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47" name="Rectangle 546"/>
            <p:cNvSpPr>
              <a:spLocks noChangeArrowheads="1"/>
            </p:cNvSpPr>
            <p:nvPr/>
          </p:nvSpPr>
          <p:spPr bwMode="auto">
            <a:xfrm>
              <a:off x="2155" y="1296"/>
              <a:ext cx="45" cy="48"/>
            </a:xfrm>
            <a:prstGeom prst="rect">
              <a:avLst/>
            </a:prstGeom>
            <a:solidFill>
              <a:srgbClr val="A5FFFB"/>
            </a:solidFill>
            <a:ln w="0">
              <a:solidFill>
                <a:srgbClr val="A5FF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48" name="Rectangle 547"/>
            <p:cNvSpPr>
              <a:spLocks noChangeArrowheads="1"/>
            </p:cNvSpPr>
            <p:nvPr/>
          </p:nvSpPr>
          <p:spPr bwMode="auto">
            <a:xfrm>
              <a:off x="2200" y="1296"/>
              <a:ext cx="45" cy="48"/>
            </a:xfrm>
            <a:prstGeom prst="rect">
              <a:avLst/>
            </a:prstGeom>
            <a:solidFill>
              <a:srgbClr val="00B9F2"/>
            </a:solidFill>
            <a:ln w="0">
              <a:solidFill>
                <a:srgbClr val="00B9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49" name="Rectangle 548"/>
            <p:cNvSpPr>
              <a:spLocks noChangeArrowheads="1"/>
            </p:cNvSpPr>
            <p:nvPr/>
          </p:nvSpPr>
          <p:spPr bwMode="auto">
            <a:xfrm>
              <a:off x="2018" y="1344"/>
              <a:ext cx="45" cy="48"/>
            </a:xfrm>
            <a:prstGeom prst="rect">
              <a:avLst/>
            </a:prstGeom>
            <a:solidFill>
              <a:srgbClr val="F7C237"/>
            </a:solidFill>
            <a:ln w="0">
              <a:solidFill>
                <a:srgbClr val="F7C23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50" name="Rectangle 549"/>
            <p:cNvSpPr>
              <a:spLocks noChangeArrowheads="1"/>
            </p:cNvSpPr>
            <p:nvPr/>
          </p:nvSpPr>
          <p:spPr bwMode="auto">
            <a:xfrm>
              <a:off x="2063" y="1344"/>
              <a:ext cx="46" cy="48"/>
            </a:xfrm>
            <a:prstGeom prst="rect">
              <a:avLst/>
            </a:prstGeom>
            <a:solidFill>
              <a:srgbClr val="DDECB7"/>
            </a:solidFill>
            <a:ln w="0">
              <a:solidFill>
                <a:srgbClr val="DDECB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51" name="Rectangle 550"/>
            <p:cNvSpPr>
              <a:spLocks noChangeArrowheads="1"/>
            </p:cNvSpPr>
            <p:nvPr/>
          </p:nvSpPr>
          <p:spPr bwMode="auto">
            <a:xfrm>
              <a:off x="2109" y="1344"/>
              <a:ext cx="46" cy="48"/>
            </a:xfrm>
            <a:prstGeom prst="rect">
              <a:avLst/>
            </a:prstGeom>
            <a:solidFill>
              <a:srgbClr val="AAD04B"/>
            </a:solidFill>
            <a:ln w="0">
              <a:solidFill>
                <a:srgbClr val="AAD04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52" name="Rectangle 551"/>
            <p:cNvSpPr>
              <a:spLocks noChangeArrowheads="1"/>
            </p:cNvSpPr>
            <p:nvPr/>
          </p:nvSpPr>
          <p:spPr bwMode="auto">
            <a:xfrm>
              <a:off x="2155" y="1344"/>
              <a:ext cx="45" cy="48"/>
            </a:xfrm>
            <a:prstGeom prst="rect">
              <a:avLst/>
            </a:prstGeom>
            <a:solidFill>
              <a:srgbClr val="00B9F2"/>
            </a:solidFill>
            <a:ln w="0">
              <a:solidFill>
                <a:srgbClr val="00B9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53" name="Rectangle 552"/>
            <p:cNvSpPr>
              <a:spLocks noChangeArrowheads="1"/>
            </p:cNvSpPr>
            <p:nvPr/>
          </p:nvSpPr>
          <p:spPr bwMode="auto">
            <a:xfrm>
              <a:off x="2200" y="1344"/>
              <a:ext cx="45" cy="48"/>
            </a:xfrm>
            <a:prstGeom prst="rect">
              <a:avLst/>
            </a:prstGeom>
            <a:solidFill>
              <a:srgbClr val="2271C9"/>
            </a:solidFill>
            <a:ln w="0">
              <a:solidFill>
                <a:srgbClr val="2271C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54" name="Rectangle 553"/>
            <p:cNvSpPr>
              <a:spLocks noChangeArrowheads="1"/>
            </p:cNvSpPr>
            <p:nvPr/>
          </p:nvSpPr>
          <p:spPr bwMode="auto">
            <a:xfrm>
              <a:off x="2018" y="1392"/>
              <a:ext cx="45" cy="47"/>
            </a:xfrm>
            <a:prstGeom prst="rect">
              <a:avLst/>
            </a:prstGeom>
            <a:solidFill>
              <a:srgbClr val="F7C237"/>
            </a:solidFill>
            <a:ln w="0">
              <a:solidFill>
                <a:srgbClr val="F7C23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55" name="Rectangle 554"/>
            <p:cNvSpPr>
              <a:spLocks noChangeArrowheads="1"/>
            </p:cNvSpPr>
            <p:nvPr/>
          </p:nvSpPr>
          <p:spPr bwMode="auto">
            <a:xfrm>
              <a:off x="2063" y="1392"/>
              <a:ext cx="46" cy="47"/>
            </a:xfrm>
            <a:prstGeom prst="rect">
              <a:avLst/>
            </a:prstGeom>
            <a:solidFill>
              <a:srgbClr val="FF863D"/>
            </a:solidFill>
            <a:ln w="0">
              <a:solidFill>
                <a:srgbClr val="FF863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56" name="Rectangle 555"/>
            <p:cNvSpPr>
              <a:spLocks noChangeArrowheads="1"/>
            </p:cNvSpPr>
            <p:nvPr/>
          </p:nvSpPr>
          <p:spPr bwMode="auto">
            <a:xfrm>
              <a:off x="2109" y="1392"/>
              <a:ext cx="46" cy="47"/>
            </a:xfrm>
            <a:prstGeom prst="rect">
              <a:avLst/>
            </a:prstGeom>
            <a:solidFill>
              <a:srgbClr val="00B9F2"/>
            </a:solidFill>
            <a:ln w="0">
              <a:solidFill>
                <a:srgbClr val="00B9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57" name="Rectangle 556"/>
            <p:cNvSpPr>
              <a:spLocks noChangeArrowheads="1"/>
            </p:cNvSpPr>
            <p:nvPr/>
          </p:nvSpPr>
          <p:spPr bwMode="auto">
            <a:xfrm>
              <a:off x="2155" y="1392"/>
              <a:ext cx="45" cy="47"/>
            </a:xfrm>
            <a:prstGeom prst="rect">
              <a:avLst/>
            </a:prstGeom>
            <a:solidFill>
              <a:srgbClr val="2271C9"/>
            </a:solidFill>
            <a:ln w="0">
              <a:solidFill>
                <a:srgbClr val="2271C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58" name="Rectangle 557"/>
            <p:cNvSpPr>
              <a:spLocks noChangeArrowheads="1"/>
            </p:cNvSpPr>
            <p:nvPr/>
          </p:nvSpPr>
          <p:spPr bwMode="auto">
            <a:xfrm>
              <a:off x="2200" y="1392"/>
              <a:ext cx="45" cy="47"/>
            </a:xfrm>
            <a:prstGeom prst="rect">
              <a:avLst/>
            </a:prstGeom>
            <a:solidFill>
              <a:srgbClr val="00B9F2"/>
            </a:solidFill>
            <a:ln w="0">
              <a:solidFill>
                <a:srgbClr val="00B9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59" name="Rectangle 558"/>
            <p:cNvSpPr>
              <a:spLocks noChangeArrowheads="1"/>
            </p:cNvSpPr>
            <p:nvPr/>
          </p:nvSpPr>
          <p:spPr bwMode="auto">
            <a:xfrm>
              <a:off x="2018" y="1439"/>
              <a:ext cx="45" cy="48"/>
            </a:xfrm>
            <a:prstGeom prst="rect">
              <a:avLst/>
            </a:prstGeom>
            <a:solidFill>
              <a:srgbClr val="DDECB7"/>
            </a:solidFill>
            <a:ln w="0">
              <a:solidFill>
                <a:srgbClr val="DDECB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60" name="Rectangle 559"/>
            <p:cNvSpPr>
              <a:spLocks noChangeArrowheads="1"/>
            </p:cNvSpPr>
            <p:nvPr/>
          </p:nvSpPr>
          <p:spPr bwMode="auto">
            <a:xfrm>
              <a:off x="2063" y="1439"/>
              <a:ext cx="46" cy="48"/>
            </a:xfrm>
            <a:prstGeom prst="rect">
              <a:avLst/>
            </a:prstGeom>
            <a:solidFill>
              <a:srgbClr val="DDECB7"/>
            </a:solidFill>
            <a:ln w="0">
              <a:solidFill>
                <a:srgbClr val="DDECB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61" name="Rectangle 560"/>
            <p:cNvSpPr>
              <a:spLocks noChangeArrowheads="1"/>
            </p:cNvSpPr>
            <p:nvPr/>
          </p:nvSpPr>
          <p:spPr bwMode="auto">
            <a:xfrm>
              <a:off x="2109" y="1439"/>
              <a:ext cx="46" cy="48"/>
            </a:xfrm>
            <a:prstGeom prst="rect">
              <a:avLst/>
            </a:prstGeom>
            <a:solidFill>
              <a:srgbClr val="A5FFFB"/>
            </a:solidFill>
            <a:ln w="0">
              <a:solidFill>
                <a:srgbClr val="A5FF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62" name="Rectangle 561"/>
            <p:cNvSpPr>
              <a:spLocks noChangeArrowheads="1"/>
            </p:cNvSpPr>
            <p:nvPr/>
          </p:nvSpPr>
          <p:spPr bwMode="auto">
            <a:xfrm>
              <a:off x="2155" y="1439"/>
              <a:ext cx="45" cy="48"/>
            </a:xfrm>
            <a:prstGeom prst="rect">
              <a:avLst/>
            </a:prstGeom>
            <a:solidFill>
              <a:srgbClr val="00B9F2"/>
            </a:solidFill>
            <a:ln w="0">
              <a:solidFill>
                <a:srgbClr val="00B9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63" name="Rectangle 562"/>
            <p:cNvSpPr>
              <a:spLocks noChangeArrowheads="1"/>
            </p:cNvSpPr>
            <p:nvPr/>
          </p:nvSpPr>
          <p:spPr bwMode="auto">
            <a:xfrm>
              <a:off x="2200" y="1439"/>
              <a:ext cx="45" cy="48"/>
            </a:xfrm>
            <a:prstGeom prst="rect">
              <a:avLst/>
            </a:prstGeom>
            <a:solidFill>
              <a:srgbClr val="2271C9"/>
            </a:solidFill>
            <a:ln w="0">
              <a:solidFill>
                <a:srgbClr val="2271C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64" name="Rectangle 563"/>
            <p:cNvSpPr>
              <a:spLocks noChangeArrowheads="1"/>
            </p:cNvSpPr>
            <p:nvPr/>
          </p:nvSpPr>
          <p:spPr bwMode="auto">
            <a:xfrm>
              <a:off x="2245" y="1296"/>
              <a:ext cx="46" cy="48"/>
            </a:xfrm>
            <a:prstGeom prst="rect">
              <a:avLst/>
            </a:prstGeom>
            <a:solidFill>
              <a:srgbClr val="00B9F2"/>
            </a:solidFill>
            <a:ln w="0">
              <a:solidFill>
                <a:srgbClr val="00B9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65" name="Rectangle 564"/>
            <p:cNvSpPr>
              <a:spLocks noChangeArrowheads="1"/>
            </p:cNvSpPr>
            <p:nvPr/>
          </p:nvSpPr>
          <p:spPr bwMode="auto">
            <a:xfrm>
              <a:off x="2245" y="1344"/>
              <a:ext cx="46" cy="48"/>
            </a:xfrm>
            <a:prstGeom prst="rect">
              <a:avLst/>
            </a:prstGeom>
            <a:solidFill>
              <a:srgbClr val="A5FFFB"/>
            </a:solidFill>
            <a:ln w="0">
              <a:solidFill>
                <a:srgbClr val="A5FF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66" name="Rectangle 565"/>
            <p:cNvSpPr>
              <a:spLocks noChangeArrowheads="1"/>
            </p:cNvSpPr>
            <p:nvPr/>
          </p:nvSpPr>
          <p:spPr bwMode="auto">
            <a:xfrm>
              <a:off x="2245" y="1392"/>
              <a:ext cx="46" cy="47"/>
            </a:xfrm>
            <a:prstGeom prst="rect">
              <a:avLst/>
            </a:prstGeom>
            <a:solidFill>
              <a:srgbClr val="00B9F2"/>
            </a:solidFill>
            <a:ln w="0">
              <a:solidFill>
                <a:srgbClr val="00B9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67" name="Rectangle 566"/>
            <p:cNvSpPr>
              <a:spLocks noChangeArrowheads="1"/>
            </p:cNvSpPr>
            <p:nvPr/>
          </p:nvSpPr>
          <p:spPr bwMode="auto">
            <a:xfrm>
              <a:off x="2245" y="1439"/>
              <a:ext cx="46" cy="48"/>
            </a:xfrm>
            <a:prstGeom prst="rect">
              <a:avLst/>
            </a:prstGeom>
            <a:solidFill>
              <a:srgbClr val="00B9F2"/>
            </a:solidFill>
            <a:ln w="0">
              <a:solidFill>
                <a:srgbClr val="00B9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68" name="Rectangle 567"/>
            <p:cNvSpPr>
              <a:spLocks noChangeArrowheads="1"/>
            </p:cNvSpPr>
            <p:nvPr/>
          </p:nvSpPr>
          <p:spPr bwMode="auto">
            <a:xfrm>
              <a:off x="2291" y="1344"/>
              <a:ext cx="45" cy="48"/>
            </a:xfrm>
            <a:prstGeom prst="rect">
              <a:avLst/>
            </a:prstGeom>
            <a:solidFill>
              <a:srgbClr val="00B9F2"/>
            </a:solidFill>
            <a:ln w="0">
              <a:solidFill>
                <a:srgbClr val="00B9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69" name="Rectangle 568"/>
            <p:cNvSpPr>
              <a:spLocks noChangeArrowheads="1"/>
            </p:cNvSpPr>
            <p:nvPr/>
          </p:nvSpPr>
          <p:spPr bwMode="auto">
            <a:xfrm>
              <a:off x="2291" y="1392"/>
              <a:ext cx="45" cy="47"/>
            </a:xfrm>
            <a:prstGeom prst="rect">
              <a:avLst/>
            </a:prstGeom>
            <a:solidFill>
              <a:srgbClr val="00B9F2"/>
            </a:solidFill>
            <a:ln w="0">
              <a:solidFill>
                <a:srgbClr val="00B9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570" name="Rectangle 569"/>
            <p:cNvSpPr>
              <a:spLocks noChangeArrowheads="1"/>
            </p:cNvSpPr>
            <p:nvPr/>
          </p:nvSpPr>
          <p:spPr bwMode="auto">
            <a:xfrm>
              <a:off x="2291" y="1439"/>
              <a:ext cx="45" cy="48"/>
            </a:xfrm>
            <a:prstGeom prst="rect">
              <a:avLst/>
            </a:prstGeom>
            <a:solidFill>
              <a:srgbClr val="2271C9"/>
            </a:solidFill>
            <a:ln w="0">
              <a:solidFill>
                <a:srgbClr val="2271C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sp>
        <p:nvSpPr>
          <p:cNvPr id="571" name="TextBox 570"/>
          <p:cNvSpPr txBox="1"/>
          <p:nvPr/>
        </p:nvSpPr>
        <p:spPr>
          <a:xfrm>
            <a:off x="10869612" y="2407463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n-US" sz="1200" dirty="0" smtClean="0">
                <a:solidFill>
                  <a:srgbClr val="636768"/>
                </a:solidFill>
              </a:rPr>
              <a:t>Gob. Data</a:t>
            </a:r>
            <a:endParaRPr lang="en-US" sz="1200" dirty="0" smtClean="0">
              <a:solidFill>
                <a:srgbClr val="636768"/>
              </a:solidFill>
              <a:ea typeface="+mn-ea"/>
              <a:cs typeface="+mn-cs"/>
            </a:endParaRPr>
          </a:p>
        </p:txBody>
      </p:sp>
      <p:cxnSp>
        <p:nvCxnSpPr>
          <p:cNvPr id="577" name="Straight Connector 576"/>
          <p:cNvCxnSpPr/>
          <p:nvPr/>
        </p:nvCxnSpPr>
        <p:spPr bwMode="auto">
          <a:xfrm flipV="1">
            <a:off x="9675812" y="1447800"/>
            <a:ext cx="381000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79" name="Straight Connector 578"/>
          <p:cNvCxnSpPr/>
          <p:nvPr/>
        </p:nvCxnSpPr>
        <p:spPr bwMode="auto">
          <a:xfrm>
            <a:off x="1370012" y="5943600"/>
            <a:ext cx="381000" cy="1588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83" name="Straight Connector 582"/>
          <p:cNvCxnSpPr/>
          <p:nvPr/>
        </p:nvCxnSpPr>
        <p:spPr bwMode="auto">
          <a:xfrm flipV="1">
            <a:off x="1674812" y="5943600"/>
            <a:ext cx="381000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002960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/>
        </p:nvSpPr>
        <p:spPr bwMode="auto">
          <a:xfrm flipH="1">
            <a:off x="0" y="17584"/>
            <a:ext cx="12188825" cy="6858000"/>
          </a:xfrm>
          <a:prstGeom prst="rtTriangle">
            <a:avLst/>
          </a:prstGeom>
          <a:solidFill>
            <a:srgbClr val="00B99A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FFA44F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7596" y="4276127"/>
            <a:ext cx="2203191" cy="5701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88695" y="5475111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 rot="19825648">
            <a:off x="1559949" y="2325154"/>
            <a:ext cx="10221254" cy="118533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_tradnl" sz="6600" b="1" dirty="0" smtClean="0">
                <a:solidFill>
                  <a:srgbClr val="00B99A"/>
                </a:solidFill>
              </a:rPr>
              <a:t>CdP </a:t>
            </a:r>
            <a:r>
              <a:rPr lang="es-ES_tradnl" sz="6600" b="1" dirty="0" smtClean="0">
                <a:solidFill>
                  <a:srgbClr val="00B99A"/>
                </a:solidFill>
              </a:rPr>
              <a:t>de l</a:t>
            </a:r>
            <a:r>
              <a:rPr lang="es-ES_tradnl" sz="6600" b="1" dirty="0" smtClean="0">
                <a:solidFill>
                  <a:srgbClr val="00B99A"/>
                </a:solidFill>
              </a:rPr>
              <a:t>os </a:t>
            </a:r>
            <a:r>
              <a:rPr lang="es-ES_tradnl" sz="6600" b="1" dirty="0" smtClean="0">
                <a:solidFill>
                  <a:srgbClr val="00B99A"/>
                </a:solidFill>
              </a:rPr>
              <a:t>Andes:</a:t>
            </a:r>
          </a:p>
          <a:p>
            <a:pPr algn="l" eaLnBrk="0" hangingPunct="0">
              <a:lnSpc>
                <a:spcPct val="90000"/>
              </a:lnSpc>
            </a:pPr>
            <a:r>
              <a:rPr lang="es-ES_tradnl" sz="6600" b="1" dirty="0" smtClean="0">
                <a:solidFill>
                  <a:srgbClr val="FFFFFF"/>
                </a:solidFill>
              </a:rPr>
              <a:t>Inventario de Resultados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79968" y="867415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2227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286.jp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C5EBF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7" b="9026"/>
          <a:stretch/>
        </p:blipFill>
        <p:spPr>
          <a:xfrm>
            <a:off x="0" y="0"/>
            <a:ext cx="12188825" cy="724647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 bwMode="auto">
          <a:xfrm>
            <a:off x="6940" y="718407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0" y="577513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FE2F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0" y="436305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C5EBFB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67807" y="606593"/>
            <a:ext cx="790439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4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Grupos Creados</a:t>
            </a:r>
            <a:endParaRPr kumimoji="0" lang="es-EC" sz="2400" b="1" i="0" u="none" strike="noStrike" kern="1200" cap="none" spc="100" normalizeH="0" baseline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198868" y="3440068"/>
            <a:ext cx="3038011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sz="20000" b="1" dirty="0" smtClean="0">
                <a:solidFill>
                  <a:srgbClr val="C5EBFB"/>
                </a:solidFill>
              </a:rPr>
              <a:t>16</a:t>
            </a:r>
            <a:endParaRPr lang="en-US" sz="20000" b="1" dirty="0">
              <a:solidFill>
                <a:srgbClr val="C5EB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0067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905.jp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C5EBF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60" b="3610"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58566" y="3429000"/>
            <a:ext cx="4323171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sz="20000" b="1" dirty="0" smtClean="0">
                <a:solidFill>
                  <a:srgbClr val="C5EBFB"/>
                </a:solidFill>
              </a:rPr>
              <a:t>11</a:t>
            </a:r>
            <a:r>
              <a:rPr lang="en-US" sz="20000" b="1" dirty="0" smtClean="0">
                <a:solidFill>
                  <a:srgbClr val="C5EBFB"/>
                </a:solidFill>
              </a:rPr>
              <a:t>9</a:t>
            </a:r>
            <a:endParaRPr lang="en-US" sz="20000" b="1" dirty="0">
              <a:solidFill>
                <a:srgbClr val="C5EBFB"/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6940" y="718407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0" y="577513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FE2F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0" y="436305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C5EBFB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67807" y="606593"/>
            <a:ext cx="790439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4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Técnicos</a:t>
            </a:r>
            <a:r>
              <a:rPr lang="en-US" sz="24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 </a:t>
            </a:r>
            <a:r>
              <a:rPr lang="en-US" sz="2400" b="1" spc="100" dirty="0" err="1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Capacitados</a:t>
            </a:r>
            <a:endParaRPr kumimoji="0" lang="en-US" sz="2400" b="1" i="0" u="none" strike="noStrike" kern="1200" cap="none" spc="100" normalizeH="0" baseline="0" noProof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21685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123.jpg"/>
          <p:cNvPicPr>
            <a:picLocks noChangeAspect="1"/>
          </p:cNvPicPr>
          <p:nvPr/>
        </p:nvPicPr>
        <p:blipFill rotWithShape="1">
          <a:blip r:embed="rId3">
            <a:alphaModFix/>
            <a:duotone>
              <a:prstClr val="black"/>
              <a:srgbClr val="C5EBF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082"/>
          <a:stretch/>
        </p:blipFill>
        <p:spPr>
          <a:xfrm rot="5400000">
            <a:off x="2665413" y="-2665412"/>
            <a:ext cx="6858000" cy="121888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8764" y="2826469"/>
            <a:ext cx="9237088" cy="49157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eaLnBrk="0" hangingPunct="0">
              <a:lnSpc>
                <a:spcPts val="1800"/>
              </a:lnSpc>
            </a:pPr>
            <a:r>
              <a:rPr lang="es-EC" sz="8800" b="1" dirty="0" smtClean="0">
                <a:solidFill>
                  <a:srgbClr val="C5EBFB"/>
                </a:solidFill>
              </a:rPr>
              <a:t>1017</a:t>
            </a:r>
            <a:r>
              <a:rPr lang="es-EC" sz="8800" b="1" dirty="0" smtClean="0">
                <a:solidFill>
                  <a:srgbClr val="C5EBFB"/>
                </a:solidFill>
                <a:ea typeface="+mn-ea"/>
                <a:cs typeface="+mn-cs"/>
              </a:rPr>
              <a:t> </a:t>
            </a:r>
            <a:r>
              <a:rPr lang="es-EC" sz="6600" b="1" dirty="0" smtClean="0">
                <a:solidFill>
                  <a:srgbClr val="C5EBFB"/>
                </a:solidFill>
                <a:ea typeface="+mn-ea"/>
                <a:cs typeface="+mn-cs"/>
              </a:rPr>
              <a:t>capas</a:t>
            </a:r>
            <a:endParaRPr lang="es-EC" sz="6600" b="1" dirty="0" smtClean="0">
              <a:solidFill>
                <a:srgbClr val="C5EBFB"/>
              </a:solidFill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6803" y="4169091"/>
            <a:ext cx="9237088" cy="49157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eaLnBrk="0" hangingPunct="0">
              <a:lnSpc>
                <a:spcPts val="1800"/>
              </a:lnSpc>
            </a:pPr>
            <a:r>
              <a:rPr lang="es-EC" sz="8800" b="1" dirty="0" smtClean="0">
                <a:solidFill>
                  <a:srgbClr val="C5EBFB"/>
                </a:solidFill>
              </a:rPr>
              <a:t>335 </a:t>
            </a:r>
            <a:r>
              <a:rPr lang="es-EC" sz="6600" b="1" dirty="0" smtClean="0">
                <a:solidFill>
                  <a:srgbClr val="C5EBFB"/>
                </a:solidFill>
              </a:rPr>
              <a:t>mapas</a:t>
            </a:r>
            <a:endParaRPr lang="es-EC" sz="6600" b="1" dirty="0" smtClean="0">
              <a:solidFill>
                <a:srgbClr val="C5EBFB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9784" y="5601361"/>
            <a:ext cx="9237088" cy="49157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eaLnBrk="0" hangingPunct="0">
              <a:lnSpc>
                <a:spcPts val="1800"/>
              </a:lnSpc>
            </a:pPr>
            <a:r>
              <a:rPr lang="es-EC" sz="8800" b="1" dirty="0" smtClean="0">
                <a:solidFill>
                  <a:srgbClr val="C5EBFB"/>
                </a:solidFill>
              </a:rPr>
              <a:t>19 </a:t>
            </a:r>
            <a:r>
              <a:rPr lang="es-EC" sz="6600" b="1" dirty="0" smtClean="0">
                <a:solidFill>
                  <a:srgbClr val="C5EBFB"/>
                </a:solidFill>
              </a:rPr>
              <a:t>aplicaciones</a:t>
            </a:r>
            <a:endParaRPr lang="es-EC" sz="6600" b="1" dirty="0" smtClean="0">
              <a:solidFill>
                <a:srgbClr val="C5EBFB"/>
              </a:solidFill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6940" y="718407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0" y="577513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FE2F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0" y="436305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C5EBFB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67807" y="606593"/>
            <a:ext cx="790439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4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Productos geográficos que ustedes han creado</a:t>
            </a:r>
            <a:endParaRPr kumimoji="0" lang="es-EC" sz="2400" b="1" i="0" u="none" strike="noStrike" kern="1200" cap="none" spc="100" normalizeH="0" baseline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0459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123.jpg"/>
          <p:cNvPicPr>
            <a:picLocks noChangeAspect="1"/>
          </p:cNvPicPr>
          <p:nvPr/>
        </p:nvPicPr>
        <p:blipFill rotWithShape="1">
          <a:blip r:embed="rId3">
            <a:alphaModFix/>
            <a:duotone>
              <a:prstClr val="black"/>
              <a:srgbClr val="C5EBF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082"/>
          <a:stretch/>
        </p:blipFill>
        <p:spPr>
          <a:xfrm rot="5400000">
            <a:off x="2665413" y="-2665412"/>
            <a:ext cx="6858000" cy="121888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8764" y="2826469"/>
            <a:ext cx="2769261" cy="45731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eaLnBrk="0" hangingPunct="0">
              <a:lnSpc>
                <a:spcPts val="1800"/>
              </a:lnSpc>
            </a:pPr>
            <a:r>
              <a:rPr lang="es-EC" sz="6600" b="1" dirty="0" smtClean="0">
                <a:solidFill>
                  <a:srgbClr val="C5EBFB"/>
                </a:solidFill>
                <a:ea typeface="+mn-ea"/>
                <a:cs typeface="+mn-cs"/>
              </a:rPr>
              <a:t>capas</a:t>
            </a:r>
            <a:endParaRPr lang="es-EC" sz="6600" b="1" dirty="0" smtClean="0">
              <a:solidFill>
                <a:srgbClr val="C5EBFB"/>
              </a:solidFill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5828" y="4169091"/>
            <a:ext cx="9237088" cy="49157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eaLnBrk="0" hangingPunct="0">
              <a:lnSpc>
                <a:spcPts val="1800"/>
              </a:lnSpc>
            </a:pPr>
            <a:r>
              <a:rPr lang="es-EC" sz="6600" b="1" dirty="0" smtClean="0">
                <a:solidFill>
                  <a:srgbClr val="C5EBFB"/>
                </a:solidFill>
              </a:rPr>
              <a:t>mapas</a:t>
            </a:r>
            <a:endParaRPr lang="es-EC" sz="6600" b="1" dirty="0" smtClean="0">
              <a:solidFill>
                <a:srgbClr val="C5EBFB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9784" y="5601361"/>
            <a:ext cx="9237088" cy="49157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eaLnBrk="0" hangingPunct="0">
              <a:lnSpc>
                <a:spcPts val="1800"/>
              </a:lnSpc>
            </a:pPr>
            <a:r>
              <a:rPr lang="es-EC" sz="6600" b="1" dirty="0" smtClean="0">
                <a:solidFill>
                  <a:srgbClr val="C5EBFB"/>
                </a:solidFill>
              </a:rPr>
              <a:t>aplicaciones</a:t>
            </a:r>
            <a:endParaRPr lang="es-EC" sz="6600" b="1" dirty="0" smtClean="0">
              <a:solidFill>
                <a:srgbClr val="C5EBFB"/>
              </a:solidFill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6940" y="718407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0" y="577513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FE2F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0" y="436305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C5EBFB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67807" y="606593"/>
            <a:ext cx="790439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4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Productos  de Información Subidos</a:t>
            </a:r>
            <a:endParaRPr kumimoji="0" lang="es-EC" sz="2400" b="1" i="0" u="none" strike="noStrike" kern="1200" cap="none" spc="100" normalizeH="0" baseline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pic>
        <p:nvPicPr>
          <p:cNvPr id="7" name="Picture 6" descr="Screen Shot 2014-06-20 at 4.38.1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76" y="1758954"/>
            <a:ext cx="2379276" cy="1239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Screen Shot 2014-06-20 at 4.44.36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987" y="2447349"/>
            <a:ext cx="3851393" cy="2211134"/>
          </a:xfrm>
          <a:prstGeom prst="rect">
            <a:avLst/>
          </a:prstGeom>
        </p:spPr>
      </p:pic>
      <p:pic>
        <p:nvPicPr>
          <p:cNvPr id="5" name="Picture 4" descr="Screen Shot 2014-06-20 at 4.57.03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755" y="4193751"/>
            <a:ext cx="3825464" cy="23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240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905.jp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C5EBF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60" b="3610"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 bwMode="auto">
          <a:xfrm>
            <a:off x="6940" y="718407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0" y="577513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FE2F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0" y="436305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C5EBFB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67807" y="606593"/>
            <a:ext cx="790439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4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Que se aprendió?</a:t>
            </a:r>
            <a:endParaRPr kumimoji="0" lang="es-EC" sz="2400" b="1" i="0" u="none" strike="noStrike" kern="1200" cap="none" spc="100" normalizeH="0" baseline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13" name="Right Triangle 12"/>
          <p:cNvSpPr/>
          <p:nvPr/>
        </p:nvSpPr>
        <p:spPr bwMode="auto">
          <a:xfrm flipH="1">
            <a:off x="-9412" y="-9432"/>
            <a:ext cx="12188825" cy="6858000"/>
          </a:xfrm>
          <a:prstGeom prst="rtTriangle">
            <a:avLst/>
          </a:prstGeom>
          <a:solidFill>
            <a:srgbClr val="19B4C7">
              <a:alpha val="81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FFA44F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17736" y="6175722"/>
            <a:ext cx="3282226" cy="364734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Estandarizar Tablas para mapeo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954232" y="6341646"/>
            <a:ext cx="771616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2709427" y="5645640"/>
            <a:ext cx="8030460" cy="364734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Geo-referenciar Datos</a:t>
            </a:r>
            <a:r>
              <a:rPr lang="es-EC" sz="1400" b="1" dirty="0" smtClean="0">
                <a:solidFill>
                  <a:schemeClr val="bg1"/>
                </a:solidFill>
              </a:rPr>
              <a:t>;</a:t>
            </a:r>
            <a:r>
              <a:rPr lang="es-EC" sz="1400" b="1" dirty="0" smtClean="0">
                <a:solidFill>
                  <a:schemeClr val="bg1"/>
                </a:solidFill>
              </a:rPr>
              <a:t> manejar coordenadas geográficas</a:t>
            </a:r>
            <a:r>
              <a:rPr lang="es-EC" sz="1400" b="1" dirty="0" smtClean="0">
                <a:solidFill>
                  <a:schemeClr val="bg1"/>
                </a:solidFill>
              </a:rPr>
              <a:t>,</a:t>
            </a:r>
            <a:r>
              <a:rPr lang="es-EC" sz="1400" b="1" dirty="0" smtClean="0">
                <a:solidFill>
                  <a:schemeClr val="bg1"/>
                </a:solidFill>
              </a:rPr>
              <a:t> UTM y cartografía básica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 flipV="1">
            <a:off x="1845923" y="5811564"/>
            <a:ext cx="771616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3733812" y="5096600"/>
            <a:ext cx="3651069" cy="364734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Crear puntos, líneas y polígonos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 flipV="1">
            <a:off x="2870308" y="5262524"/>
            <a:ext cx="771616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4815065" y="4509644"/>
            <a:ext cx="3222356" cy="38148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S</a:t>
            </a:r>
            <a:r>
              <a:rPr lang="es-EC" sz="1400" b="1" dirty="0" smtClean="0">
                <a:solidFill>
                  <a:schemeClr val="bg1"/>
                </a:solidFill>
              </a:rPr>
              <a:t>imbolizar, filtrar y analizar capas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 bwMode="auto">
          <a:xfrm flipV="1">
            <a:off x="3951561" y="4675568"/>
            <a:ext cx="771616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5915274" y="3884773"/>
            <a:ext cx="3222356" cy="38148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Manejar atributos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5051770" y="4050697"/>
            <a:ext cx="771616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7072352" y="3259901"/>
            <a:ext cx="3222356" cy="38148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Crear meta data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 flipV="1">
            <a:off x="6208848" y="3425825"/>
            <a:ext cx="771616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8248385" y="2578156"/>
            <a:ext cx="3222356" cy="38148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Compartir con grupos, organización y open data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 bwMode="auto">
          <a:xfrm flipV="1">
            <a:off x="7384881" y="2744080"/>
            <a:ext cx="771616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9519200" y="1858495"/>
            <a:ext cx="2660213" cy="38148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Buscar información geográfica a través de la plataforma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 bwMode="auto">
          <a:xfrm flipV="1">
            <a:off x="8655696" y="2024419"/>
            <a:ext cx="771616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69593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636768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Rectangle 159"/>
          <p:cNvSpPr>
            <a:spLocks/>
          </p:cNvSpPr>
          <p:nvPr/>
        </p:nvSpPr>
        <p:spPr bwMode="auto">
          <a:xfrm>
            <a:off x="533261" y="2198053"/>
            <a:ext cx="2780937" cy="1926981"/>
          </a:xfrm>
          <a:prstGeom prst="roundRect">
            <a:avLst>
              <a:gd name="adj" fmla="val 3173"/>
            </a:avLst>
          </a:prstGeom>
          <a:gradFill flip="none" rotWithShape="1">
            <a:gsLst>
              <a:gs pos="0">
                <a:srgbClr val="00B9F2">
                  <a:alpha val="60000"/>
                </a:srgbClr>
              </a:gs>
              <a:gs pos="100000">
                <a:srgbClr val="00B9F2">
                  <a:alpha val="0"/>
                </a:srgbClr>
              </a:gs>
            </a:gsLst>
            <a:lin ang="540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Agricultura Orgánica, limpia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Especies Nativas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Innovaciones tecnológicas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Y Agrícolas Sostenibles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Agricultura de Conservación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Yapuchiris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Barbechos y Forrajes</a:t>
            </a:r>
            <a:endParaRPr lang="es-EC" sz="1400" dirty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3261" y="1833650"/>
            <a:ext cx="2668575" cy="365903"/>
          </a:xfrm>
          <a:prstGeom prst="rect">
            <a:avLst/>
          </a:prstGeom>
          <a:noFill/>
          <a:effectLst/>
        </p:spPr>
        <p:txBody>
          <a:bodyPr wrap="none" lIns="182880" tIns="0" rIns="0" bIns="0" rtlCol="0" anchor="ctr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s-EC" sz="1600" b="1" dirty="0" smtClean="0">
                <a:solidFill>
                  <a:srgbClr val="C5EBFB"/>
                </a:solidFill>
                <a:ea typeface="+mn-ea"/>
                <a:cs typeface="+mn-cs"/>
              </a:rPr>
              <a:t>Producción</a:t>
            </a:r>
            <a:endParaRPr lang="es-EC" sz="1600" b="1" dirty="0" smtClean="0">
              <a:solidFill>
                <a:srgbClr val="C5EBFB"/>
              </a:solidFill>
              <a:ea typeface="+mn-ea"/>
              <a:cs typeface="+mn-cs"/>
            </a:endParaRPr>
          </a:p>
        </p:txBody>
      </p:sp>
      <p:sp>
        <p:nvSpPr>
          <p:cNvPr id="36" name="Rectangle 159"/>
          <p:cNvSpPr>
            <a:spLocks/>
          </p:cNvSpPr>
          <p:nvPr/>
        </p:nvSpPr>
        <p:spPr bwMode="auto">
          <a:xfrm>
            <a:off x="533261" y="4649330"/>
            <a:ext cx="2780937" cy="1789693"/>
          </a:xfrm>
          <a:prstGeom prst="roundRect">
            <a:avLst>
              <a:gd name="adj" fmla="val 3173"/>
            </a:avLst>
          </a:prstGeom>
          <a:gradFill flip="none" rotWithShape="1">
            <a:gsLst>
              <a:gs pos="0">
                <a:srgbClr val="00B9F2">
                  <a:alpha val="60000"/>
                </a:srgbClr>
              </a:gs>
              <a:gs pos="100000">
                <a:srgbClr val="00B9F2">
                  <a:alpha val="0"/>
                </a:srgbClr>
              </a:gs>
            </a:gsLst>
            <a:lin ang="540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Clima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Plagas y enfermedades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Amenazas de sequia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Conflictos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Desastres Naturales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Riesgos por Cambio Climático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Degeneración de Semillas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s-EC" sz="1400" dirty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3261" y="4292679"/>
            <a:ext cx="2668575" cy="365903"/>
          </a:xfrm>
          <a:prstGeom prst="rect">
            <a:avLst/>
          </a:prstGeom>
          <a:noFill/>
          <a:effectLst/>
        </p:spPr>
        <p:txBody>
          <a:bodyPr wrap="none" lIns="182880" tIns="0" rIns="0" bIns="0" rtlCol="0" anchor="ctr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s-EC" sz="1600" b="1" dirty="0" smtClean="0">
                <a:solidFill>
                  <a:srgbClr val="C5EBFB"/>
                </a:solidFill>
                <a:ea typeface="+mn-ea"/>
                <a:cs typeface="+mn-cs"/>
              </a:rPr>
              <a:t>Riesgos</a:t>
            </a:r>
            <a:endParaRPr lang="es-EC" sz="1600" b="1" dirty="0" smtClean="0">
              <a:solidFill>
                <a:srgbClr val="C5EBFB"/>
              </a:solidFill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32128" y="1727730"/>
            <a:ext cx="914162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s-EC" sz="1400" b="1" dirty="0" smtClean="0">
              <a:solidFill>
                <a:srgbClr val="C5EBFB"/>
              </a:solidFill>
              <a:ea typeface="+mn-ea"/>
              <a:cs typeface="+mn-cs"/>
            </a:endParaRPr>
          </a:p>
        </p:txBody>
      </p:sp>
      <p:sp>
        <p:nvSpPr>
          <p:cNvPr id="47" name="Rectangle 159"/>
          <p:cNvSpPr>
            <a:spLocks/>
          </p:cNvSpPr>
          <p:nvPr/>
        </p:nvSpPr>
        <p:spPr bwMode="auto">
          <a:xfrm>
            <a:off x="3958546" y="2198053"/>
            <a:ext cx="3059396" cy="1921264"/>
          </a:xfrm>
          <a:prstGeom prst="roundRect">
            <a:avLst>
              <a:gd name="adj" fmla="val 3173"/>
            </a:avLst>
          </a:prstGeom>
          <a:gradFill flip="none" rotWithShape="1">
            <a:gsLst>
              <a:gs pos="0">
                <a:srgbClr val="00B9F2">
                  <a:alpha val="60000"/>
                </a:srgbClr>
              </a:gs>
              <a:gs pos="100000">
                <a:srgbClr val="00B9F2">
                  <a:alpha val="0"/>
                </a:srgbClr>
              </a:gs>
            </a:gsLst>
            <a:lin ang="540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182880" tIns="91440" rIns="182880" bIns="91440" numCol="1" rtlCol="0" anchor="b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Ferias y Mercados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Información de Precios Locales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Acceso a los Mercados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Canastas Comunitarias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Tiempo de Viaje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Áreas Pobladas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dirty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958546" y="1833650"/>
            <a:ext cx="2668575" cy="365903"/>
          </a:xfrm>
          <a:prstGeom prst="rect">
            <a:avLst/>
          </a:prstGeom>
          <a:noFill/>
          <a:effectLst/>
        </p:spPr>
        <p:txBody>
          <a:bodyPr wrap="none" lIns="182880" tIns="0" rIns="0" bIns="0" rtlCol="0" anchor="ctr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s-EC" sz="1600" b="1" dirty="0" smtClean="0">
                <a:solidFill>
                  <a:srgbClr val="C5EBFB"/>
                </a:solidFill>
                <a:ea typeface="+mn-ea"/>
                <a:cs typeface="+mn-cs"/>
              </a:rPr>
              <a:t>Mercado</a:t>
            </a:r>
            <a:endParaRPr lang="es-EC" sz="1600" b="1" dirty="0" smtClean="0">
              <a:solidFill>
                <a:srgbClr val="C5EBFB"/>
              </a:solidFill>
              <a:ea typeface="+mn-ea"/>
              <a:cs typeface="+mn-cs"/>
            </a:endParaRPr>
          </a:p>
        </p:txBody>
      </p:sp>
      <p:sp>
        <p:nvSpPr>
          <p:cNvPr id="56" name="Rectangle 159"/>
          <p:cNvSpPr>
            <a:spLocks/>
          </p:cNvSpPr>
          <p:nvPr/>
        </p:nvSpPr>
        <p:spPr bwMode="auto">
          <a:xfrm>
            <a:off x="3958547" y="4649330"/>
            <a:ext cx="3065528" cy="1772051"/>
          </a:xfrm>
          <a:prstGeom prst="roundRect">
            <a:avLst>
              <a:gd name="adj" fmla="val 3173"/>
            </a:avLst>
          </a:prstGeom>
          <a:gradFill flip="none" rotWithShape="1">
            <a:gsLst>
              <a:gs pos="0">
                <a:srgbClr val="00B9F2">
                  <a:alpha val="60000"/>
                </a:srgbClr>
              </a:gs>
              <a:gs pos="100000">
                <a:srgbClr val="00B9F2">
                  <a:alpha val="0"/>
                </a:srgbClr>
              </a:gs>
            </a:gsLst>
            <a:lin ang="540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Población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Demografía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Estaciones Meteorológicas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Ayllus, Markas, Comunidades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División Política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Seguridad Alimentaria y Nutrición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Predicción del tiempo</a:t>
            </a: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s-EC" sz="1400" dirty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58546" y="4292679"/>
            <a:ext cx="2668575" cy="365903"/>
          </a:xfrm>
          <a:prstGeom prst="rect">
            <a:avLst/>
          </a:prstGeom>
          <a:noFill/>
          <a:effectLst/>
        </p:spPr>
        <p:txBody>
          <a:bodyPr wrap="none" lIns="182880" tIns="0" rIns="0" bIns="0" rtlCol="0" anchor="ctr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s-EC" sz="1600" b="1" dirty="0" smtClean="0">
                <a:solidFill>
                  <a:srgbClr val="C5EBFB"/>
                </a:solidFill>
                <a:ea typeface="+mn-ea"/>
                <a:cs typeface="+mn-cs"/>
              </a:rPr>
              <a:t>Atlas Vivo</a:t>
            </a:r>
            <a:endParaRPr lang="es-EC" sz="1600" b="1" dirty="0" smtClean="0">
              <a:solidFill>
                <a:srgbClr val="C5EBFB"/>
              </a:solidFill>
              <a:ea typeface="+mn-ea"/>
              <a:cs typeface="+mn-cs"/>
            </a:endParaRPr>
          </a:p>
        </p:txBody>
      </p:sp>
      <p:sp>
        <p:nvSpPr>
          <p:cNvPr id="132" name="Rectangle 159"/>
          <p:cNvSpPr>
            <a:spLocks/>
          </p:cNvSpPr>
          <p:nvPr/>
        </p:nvSpPr>
        <p:spPr bwMode="auto">
          <a:xfrm>
            <a:off x="7668285" y="2198053"/>
            <a:ext cx="3065528" cy="1923882"/>
          </a:xfrm>
          <a:prstGeom prst="roundRect">
            <a:avLst>
              <a:gd name="adj" fmla="val 3173"/>
            </a:avLst>
          </a:prstGeom>
          <a:gradFill flip="none" rotWithShape="1">
            <a:gsLst>
              <a:gs pos="0">
                <a:srgbClr val="00B9F2">
                  <a:alpha val="60000"/>
                </a:srgbClr>
              </a:gs>
              <a:gs pos="100000">
                <a:srgbClr val="00B9F2">
                  <a:alpha val="0"/>
                </a:srgbClr>
              </a:gs>
            </a:gsLst>
            <a:lin ang="540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Seguridad Hidrológica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Clima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Suelos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Zonas Agro Ecológicas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Biodiversidad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Uso del Suelo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Elevación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dirty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7668284" y="1833650"/>
            <a:ext cx="2668575" cy="365903"/>
          </a:xfrm>
          <a:prstGeom prst="rect">
            <a:avLst/>
          </a:prstGeom>
          <a:noFill/>
          <a:effectLst/>
        </p:spPr>
        <p:txBody>
          <a:bodyPr wrap="none" lIns="182880" tIns="0" rIns="0" bIns="0" rtlCol="0" anchor="ctr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s-EC" sz="1600" b="1" dirty="0" smtClean="0">
                <a:solidFill>
                  <a:srgbClr val="C5EBFB"/>
                </a:solidFill>
              </a:rPr>
              <a:t>Ecosistemas</a:t>
            </a:r>
            <a:endParaRPr lang="es-EC" sz="1600" b="1" dirty="0" smtClean="0">
              <a:solidFill>
                <a:srgbClr val="C5EBFB"/>
              </a:solidFill>
            </a:endParaRPr>
          </a:p>
        </p:txBody>
      </p:sp>
      <p:sp>
        <p:nvSpPr>
          <p:cNvPr id="134" name="Rectangle 159"/>
          <p:cNvSpPr>
            <a:spLocks/>
          </p:cNvSpPr>
          <p:nvPr/>
        </p:nvSpPr>
        <p:spPr bwMode="auto">
          <a:xfrm>
            <a:off x="7668285" y="4649329"/>
            <a:ext cx="3065528" cy="1607994"/>
          </a:xfrm>
          <a:prstGeom prst="roundRect">
            <a:avLst>
              <a:gd name="adj" fmla="val 3173"/>
            </a:avLst>
          </a:prstGeom>
          <a:gradFill flip="none" rotWithShape="1">
            <a:gsLst>
              <a:gs pos="0">
                <a:srgbClr val="00B9F2">
                  <a:alpha val="60000"/>
                </a:srgbClr>
              </a:gs>
              <a:gs pos="100000">
                <a:srgbClr val="00B9F2">
                  <a:alpha val="0"/>
                </a:srgbClr>
              </a:gs>
            </a:gsLst>
            <a:lin ang="540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Herramientas de Mapeo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Imágenes de Alta Resolución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Imágenes Híper espectrales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Aplicaciones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Open Data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C5EBFB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Conectividad</a:t>
            </a:r>
            <a:endParaRPr lang="es-EC" sz="1400" dirty="0" smtClean="0">
              <a:solidFill>
                <a:srgbClr val="C5EBFB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7668285" y="4292679"/>
            <a:ext cx="2734961" cy="365903"/>
          </a:xfrm>
          <a:prstGeom prst="rect">
            <a:avLst/>
          </a:prstGeom>
          <a:noFill/>
          <a:effectLst/>
        </p:spPr>
        <p:txBody>
          <a:bodyPr wrap="none" lIns="182880" tIns="0" rIns="0" bIns="0" rtlCol="0" anchor="ctr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s-EC" sz="1600" b="1" dirty="0" smtClean="0">
                <a:solidFill>
                  <a:srgbClr val="C5EBFB"/>
                </a:solidFill>
              </a:rPr>
              <a:t>AGOL</a:t>
            </a:r>
            <a:endParaRPr lang="es-EC" sz="1600" b="1" dirty="0" smtClean="0">
              <a:solidFill>
                <a:srgbClr val="C5EBFB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91755" y="-449385"/>
            <a:ext cx="914162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38" name="Freeform 37"/>
          <p:cNvSpPr/>
          <p:nvPr/>
        </p:nvSpPr>
        <p:spPr bwMode="auto">
          <a:xfrm>
            <a:off x="6940" y="718407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0" y="577513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FE2F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0" y="436305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C5EBFB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367807" y="606593"/>
            <a:ext cx="790439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4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Contenido de la plataforma geográfica CCRP</a:t>
            </a:r>
            <a:endParaRPr kumimoji="0" lang="es-EC" sz="2400" b="1" i="0" u="none" strike="noStrike" kern="1200" cap="none" spc="100" normalizeH="0" baseline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22879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IMG_086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4" b="13475"/>
          <a:stretch/>
        </p:blipFill>
        <p:spPr>
          <a:xfrm>
            <a:off x="0" y="-17252"/>
            <a:ext cx="12188825" cy="6858001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 bwMode="auto">
          <a:xfrm>
            <a:off x="6940" y="718407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0" y="577513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FE2F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0" y="436305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C5EBFB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67807" y="606593"/>
            <a:ext cx="790439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4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Fundación Valles Normalizando Tablas</a:t>
            </a:r>
            <a:endParaRPr kumimoji="0" lang="es-EC" sz="2400" b="1" i="0" u="none" strike="noStrike" kern="1200" cap="none" spc="100" normalizeH="0" baseline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00675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129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" t="7473" b="17198"/>
          <a:stretch/>
        </p:blipFill>
        <p:spPr>
          <a:xfrm>
            <a:off x="0" y="-1"/>
            <a:ext cx="12229144" cy="6960083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 bwMode="auto">
          <a:xfrm>
            <a:off x="6940" y="718407"/>
            <a:ext cx="10594924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0" y="577513"/>
            <a:ext cx="10601864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FE2F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0" y="436305"/>
            <a:ext cx="10601864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C5EBFB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-80767" y="626179"/>
            <a:ext cx="9086744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4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PROSUCO Trabajando Coordenadas Geográficas y UTM</a:t>
            </a:r>
            <a:endParaRPr kumimoji="0" lang="es-EC" sz="2400" b="1" i="0" u="none" strike="noStrike" kern="1200" cap="none" spc="100" normalizeH="0" baseline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87336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6852" y="259946"/>
            <a:ext cx="10652182" cy="546937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ctr" eaLnBrk="0" hangingPunct="0"/>
            <a:r>
              <a:rPr lang="es-EC" sz="4000" b="1" dirty="0" smtClean="0">
                <a:solidFill>
                  <a:srgbClr val="1D716A"/>
                </a:solidFill>
              </a:rPr>
              <a:t>“Ya subí mi mapita.  </a:t>
            </a:r>
            <a:r>
              <a:rPr lang="es-EC" sz="4000" b="1" dirty="0" smtClean="0">
                <a:solidFill>
                  <a:srgbClr val="F58232"/>
                </a:solidFill>
              </a:rPr>
              <a:t>Y ahora Que?”</a:t>
            </a:r>
            <a:endParaRPr lang="es-EC" sz="4000" b="1" dirty="0" smtClean="0">
              <a:solidFill>
                <a:srgbClr val="F5823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45697" y="1204595"/>
            <a:ext cx="7809090" cy="115979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eaLnBrk="0" hangingPunct="0"/>
            <a:r>
              <a:rPr lang="es-EC" sz="4000" dirty="0" smtClean="0">
                <a:solidFill>
                  <a:srgbClr val="1D716A"/>
                </a:solidFill>
              </a:rPr>
              <a:t>Que el mapa … Cause … Acción</a:t>
            </a:r>
            <a:endParaRPr lang="es-EC" sz="4000" dirty="0" smtClean="0">
              <a:solidFill>
                <a:srgbClr val="1D716A"/>
              </a:solidFill>
            </a:endParaRPr>
          </a:p>
        </p:txBody>
      </p:sp>
      <p:pic>
        <p:nvPicPr>
          <p:cNvPr id="6" name="Picture 5" descr="Screen Shot 2014-06-21 at 2.12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345" y="2171757"/>
            <a:ext cx="4802347" cy="4227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Lightning Bolt 1"/>
          <p:cNvSpPr/>
          <p:nvPr/>
        </p:nvSpPr>
        <p:spPr bwMode="auto">
          <a:xfrm>
            <a:off x="6470616" y="3243385"/>
            <a:ext cx="1612740" cy="3164458"/>
          </a:xfrm>
          <a:prstGeom prst="lightningBolt">
            <a:avLst/>
          </a:prstGeom>
          <a:solidFill>
            <a:srgbClr val="FFA44F"/>
          </a:solidFill>
          <a:ln>
            <a:noFill/>
            <a:headEnd type="none" w="med" len="med"/>
            <a:tailEnd type="none" w="med" len="me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429360" y="4255611"/>
            <a:ext cx="2802145" cy="2062103"/>
          </a:xfrm>
          <a:prstGeom prst="rect">
            <a:avLst/>
          </a:prstGeom>
          <a:solidFill>
            <a:srgbClr val="D7D7D7"/>
          </a:solidFill>
          <a:ln>
            <a:solidFill>
              <a:srgbClr val="636768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rgbClr val="636768"/>
                </a:solidFill>
              </a:rPr>
              <a:t>Al entender patrones de distribución de servicios, se pueda </a:t>
            </a:r>
            <a:r>
              <a:rPr lang="es-EC" sz="1600" b="1" dirty="0" smtClean="0">
                <a:solidFill>
                  <a:srgbClr val="636768"/>
                </a:solidFill>
              </a:rPr>
              <a:t>optimizar</a:t>
            </a:r>
            <a:r>
              <a:rPr lang="es-EC" sz="1600" dirty="0" smtClean="0">
                <a:solidFill>
                  <a:srgbClr val="636768"/>
                </a:solidFill>
              </a:rPr>
              <a:t> a </a:t>
            </a:r>
            <a:r>
              <a:rPr lang="es-EC" sz="1600" dirty="0" err="1" smtClean="0">
                <a:solidFill>
                  <a:srgbClr val="636768"/>
                </a:solidFill>
              </a:rPr>
              <a:t>travez</a:t>
            </a:r>
            <a:r>
              <a:rPr lang="es-EC" sz="1600" dirty="0" smtClean="0">
                <a:solidFill>
                  <a:srgbClr val="636768"/>
                </a:solidFill>
              </a:rPr>
              <a:t> de dimensiones geográficas:</a:t>
            </a:r>
          </a:p>
          <a:p>
            <a:endParaRPr lang="es-EC" sz="1600" dirty="0" smtClean="0">
              <a:solidFill>
                <a:srgbClr val="636768"/>
              </a:solidFill>
            </a:endParaRPr>
          </a:p>
          <a:p>
            <a:pPr marL="285750" indent="-285750">
              <a:buFontTx/>
              <a:buChar char="•"/>
            </a:pPr>
            <a:r>
              <a:rPr lang="es-EC" sz="1600" dirty="0" smtClean="0">
                <a:solidFill>
                  <a:srgbClr val="636768"/>
                </a:solidFill>
              </a:rPr>
              <a:t>Donde?</a:t>
            </a:r>
          </a:p>
          <a:p>
            <a:pPr marL="285750" indent="-285750">
              <a:buFontTx/>
              <a:buChar char="•"/>
            </a:pPr>
            <a:r>
              <a:rPr lang="es-EC" sz="1600" dirty="0" smtClean="0">
                <a:solidFill>
                  <a:srgbClr val="636768"/>
                </a:solidFill>
              </a:rPr>
              <a:t>A que distancia?</a:t>
            </a:r>
          </a:p>
          <a:p>
            <a:pPr marL="285750" indent="-285750">
              <a:buFontTx/>
              <a:buChar char="•"/>
            </a:pPr>
            <a:r>
              <a:rPr lang="es-EC" sz="1600" dirty="0" smtClean="0">
                <a:solidFill>
                  <a:srgbClr val="636768"/>
                </a:solidFill>
              </a:rPr>
              <a:t>Cuan factible es?</a:t>
            </a:r>
            <a:endParaRPr lang="es-EC" sz="1600" dirty="0" smtClean="0">
              <a:solidFill>
                <a:srgbClr val="6367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435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877.jpg"/>
          <p:cNvPicPr>
            <a:picLocks noChangeAspect="1"/>
          </p:cNvPicPr>
          <p:nvPr/>
        </p:nvPicPr>
        <p:blipFill rotWithShape="1">
          <a:blip r:embed="rId3">
            <a:alphaModFix amt="9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" t="12975" r="-77" b="19974"/>
          <a:stretch/>
        </p:blipFill>
        <p:spPr>
          <a:xfrm>
            <a:off x="0" y="0"/>
            <a:ext cx="1219818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9861295">
            <a:off x="618603" y="3050560"/>
            <a:ext cx="11969895" cy="118533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11500" b="1" dirty="0" smtClean="0">
                <a:solidFill>
                  <a:srgbClr val="FFA44F"/>
                </a:solidFill>
              </a:rPr>
              <a:t>Para </a:t>
            </a:r>
            <a:r>
              <a:rPr lang="es-EC" sz="11500" b="1" dirty="0" smtClean="0">
                <a:solidFill>
                  <a:srgbClr val="FFA44F"/>
                </a:solidFill>
              </a:rPr>
              <a:t>recorrer</a:t>
            </a:r>
            <a:r>
              <a:rPr lang="en-US" sz="11500" b="1" dirty="0" smtClean="0">
                <a:solidFill>
                  <a:srgbClr val="FFA44F"/>
                </a:solidFill>
              </a:rPr>
              <a:t> </a:t>
            </a:r>
            <a:r>
              <a:rPr lang="en-US" sz="11500" b="1" dirty="0" smtClean="0">
                <a:solidFill>
                  <a:srgbClr val="FFA44F"/>
                </a:solidFill>
              </a:rPr>
              <a:t>…</a:t>
            </a:r>
          </a:p>
        </p:txBody>
      </p:sp>
      <p:sp>
        <p:nvSpPr>
          <p:cNvPr id="3" name="Right Triangle 2"/>
          <p:cNvSpPr/>
          <p:nvPr/>
        </p:nvSpPr>
        <p:spPr bwMode="auto">
          <a:xfrm flipH="1">
            <a:off x="0" y="0"/>
            <a:ext cx="12188825" cy="6858000"/>
          </a:xfrm>
          <a:prstGeom prst="rtTriangle">
            <a:avLst/>
          </a:prstGeom>
          <a:solidFill>
            <a:srgbClr val="FFA44F">
              <a:alpha val="64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F58232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17208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A1A4A4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rPr>
              <a:t>‘’’</a:t>
            </a: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Right Triangle 2"/>
          <p:cNvSpPr/>
          <p:nvPr/>
        </p:nvSpPr>
        <p:spPr bwMode="auto">
          <a:xfrm rot="10800000" flipH="1">
            <a:off x="0" y="0"/>
            <a:ext cx="12188825" cy="6858000"/>
          </a:xfrm>
          <a:prstGeom prst="rtTriangle">
            <a:avLst/>
          </a:prstGeom>
          <a:solidFill>
            <a:srgbClr val="636768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FFA44F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5" name="Picture 4" descr="DNA-Network-Grey-01.png"/>
          <p:cNvPicPr>
            <a:picLocks noChangeAspect="1"/>
          </p:cNvPicPr>
          <p:nvPr/>
        </p:nvPicPr>
        <p:blipFill>
          <a:blip r:embed="rId3">
            <a:alphaModFix am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04" y="-4570412"/>
            <a:ext cx="11910006" cy="11910006"/>
          </a:xfrm>
          <a:prstGeom prst="rect">
            <a:avLst/>
          </a:prstGeom>
        </p:spPr>
      </p:pic>
      <p:sp>
        <p:nvSpPr>
          <p:cNvPr id="633" name="Right Triangle 632"/>
          <p:cNvSpPr/>
          <p:nvPr/>
        </p:nvSpPr>
        <p:spPr bwMode="auto">
          <a:xfrm flipH="1">
            <a:off x="0" y="0"/>
            <a:ext cx="12188825" cy="6858000"/>
          </a:xfrm>
          <a:prstGeom prst="rtTriangle">
            <a:avLst/>
          </a:prstGeom>
          <a:solidFill>
            <a:srgbClr val="A1A4A4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0" name="Freeform 129"/>
          <p:cNvSpPr/>
          <p:nvPr/>
        </p:nvSpPr>
        <p:spPr bwMode="auto">
          <a:xfrm>
            <a:off x="-25400" y="839121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FA44F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1" name="Freeform 130"/>
          <p:cNvSpPr/>
          <p:nvPr/>
        </p:nvSpPr>
        <p:spPr bwMode="auto">
          <a:xfrm>
            <a:off x="-25400" y="724821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58232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2" name="Freeform 131"/>
          <p:cNvSpPr/>
          <p:nvPr/>
        </p:nvSpPr>
        <p:spPr bwMode="auto">
          <a:xfrm>
            <a:off x="-25400" y="610521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A1A4A4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3" name="Title 1"/>
          <p:cNvSpPr txBox="1">
            <a:spLocks/>
          </p:cNvSpPr>
          <p:nvPr/>
        </p:nvSpPr>
        <p:spPr>
          <a:xfrm>
            <a:off x="957767" y="687163"/>
            <a:ext cx="7904390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spc="100" noProof="0" dirty="0" err="1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Nuevos</a:t>
            </a:r>
            <a:r>
              <a:rPr lang="en-US" sz="1600" b="1" spc="100" noProof="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 </a:t>
            </a:r>
            <a:r>
              <a:rPr lang="en-US" sz="1600" b="1" spc="100" noProof="0" dirty="0" err="1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conceptos</a:t>
            </a:r>
            <a:r>
              <a:rPr lang="en-US" sz="1600" b="1" spc="100" noProof="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 </a:t>
            </a:r>
            <a:r>
              <a:rPr lang="en-US" sz="16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en SIG</a:t>
            </a:r>
            <a:endParaRPr kumimoji="0" lang="en-US" sz="1600" b="1" i="0" u="none" strike="noStrike" kern="1200" cap="none" spc="100" normalizeH="0" baseline="0" noProof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257" name="Freeform 256"/>
          <p:cNvSpPr>
            <a:spLocks/>
          </p:cNvSpPr>
          <p:nvPr/>
        </p:nvSpPr>
        <p:spPr bwMode="auto">
          <a:xfrm>
            <a:off x="5671397" y="2568618"/>
            <a:ext cx="618010" cy="733887"/>
          </a:xfrm>
          <a:custGeom>
            <a:avLst/>
            <a:gdLst>
              <a:gd name="T0" fmla="*/ 1252 w 2240"/>
              <a:gd name="T1" fmla="*/ 28 h 2656"/>
              <a:gd name="T2" fmla="*/ 1375 w 2240"/>
              <a:gd name="T3" fmla="*/ 137 h 2656"/>
              <a:gd name="T4" fmla="*/ 1423 w 2240"/>
              <a:gd name="T5" fmla="*/ 299 h 2656"/>
              <a:gd name="T6" fmla="*/ 1431 w 2240"/>
              <a:gd name="T7" fmla="*/ 445 h 2656"/>
              <a:gd name="T8" fmla="*/ 1542 w 2240"/>
              <a:gd name="T9" fmla="*/ 554 h 2656"/>
              <a:gd name="T10" fmla="*/ 1593 w 2240"/>
              <a:gd name="T11" fmla="*/ 604 h 2656"/>
              <a:gd name="T12" fmla="*/ 1746 w 2240"/>
              <a:gd name="T13" fmla="*/ 531 h 2656"/>
              <a:gd name="T14" fmla="*/ 1916 w 2240"/>
              <a:gd name="T15" fmla="*/ 555 h 2656"/>
              <a:gd name="T16" fmla="*/ 2040 w 2240"/>
              <a:gd name="T17" fmla="*/ 663 h 2656"/>
              <a:gd name="T18" fmla="*/ 2088 w 2240"/>
              <a:gd name="T19" fmla="*/ 826 h 2656"/>
              <a:gd name="T20" fmla="*/ 2096 w 2240"/>
              <a:gd name="T21" fmla="*/ 971 h 2656"/>
              <a:gd name="T22" fmla="*/ 2207 w 2240"/>
              <a:gd name="T23" fmla="*/ 1081 h 2656"/>
              <a:gd name="T24" fmla="*/ 2236 w 2240"/>
              <a:gd name="T25" fmla="*/ 1292 h 2656"/>
              <a:gd name="T26" fmla="*/ 2237 w 2240"/>
              <a:gd name="T27" fmla="*/ 1521 h 2656"/>
              <a:gd name="T28" fmla="*/ 2218 w 2240"/>
              <a:gd name="T29" fmla="*/ 1745 h 2656"/>
              <a:gd name="T30" fmla="*/ 2144 w 2240"/>
              <a:gd name="T31" fmla="*/ 1843 h 2656"/>
              <a:gd name="T32" fmla="*/ 2101 w 2240"/>
              <a:gd name="T33" fmla="*/ 2583 h 2656"/>
              <a:gd name="T34" fmla="*/ 1997 w 2240"/>
              <a:gd name="T35" fmla="*/ 2652 h 2656"/>
              <a:gd name="T36" fmla="*/ 1813 w 2240"/>
              <a:gd name="T37" fmla="*/ 2646 h 2656"/>
              <a:gd name="T38" fmla="*/ 1708 w 2240"/>
              <a:gd name="T39" fmla="*/ 2656 h 2656"/>
              <a:gd name="T40" fmla="*/ 1519 w 2240"/>
              <a:gd name="T41" fmla="*/ 2627 h 2656"/>
              <a:gd name="T42" fmla="*/ 1450 w 2240"/>
              <a:gd name="T43" fmla="*/ 2524 h 2656"/>
              <a:gd name="T44" fmla="*/ 1392 w 2240"/>
              <a:gd name="T45" fmla="*/ 2099 h 2656"/>
              <a:gd name="T46" fmla="*/ 1202 w 2240"/>
              <a:gd name="T47" fmla="*/ 2128 h 2656"/>
              <a:gd name="T48" fmla="*/ 1098 w 2240"/>
              <a:gd name="T49" fmla="*/ 2119 h 2656"/>
              <a:gd name="T50" fmla="*/ 914 w 2240"/>
              <a:gd name="T51" fmla="*/ 2126 h 2656"/>
              <a:gd name="T52" fmla="*/ 814 w 2240"/>
              <a:gd name="T53" fmla="*/ 2061 h 2656"/>
              <a:gd name="T54" fmla="*/ 780 w 2240"/>
              <a:gd name="T55" fmla="*/ 2317 h 2656"/>
              <a:gd name="T56" fmla="*/ 693 w 2240"/>
              <a:gd name="T57" fmla="*/ 2403 h 2656"/>
              <a:gd name="T58" fmla="*/ 503 w 2240"/>
              <a:gd name="T59" fmla="*/ 2414 h 2656"/>
              <a:gd name="T60" fmla="*/ 401 w 2240"/>
              <a:gd name="T61" fmla="*/ 2414 h 2656"/>
              <a:gd name="T62" fmla="*/ 212 w 2240"/>
              <a:gd name="T63" fmla="*/ 2403 h 2656"/>
              <a:gd name="T64" fmla="*/ 125 w 2240"/>
              <a:gd name="T65" fmla="*/ 2316 h 2656"/>
              <a:gd name="T66" fmla="*/ 71 w 2240"/>
              <a:gd name="T67" fmla="*/ 1584 h 2656"/>
              <a:gd name="T68" fmla="*/ 16 w 2240"/>
              <a:gd name="T69" fmla="*/ 1474 h 2656"/>
              <a:gd name="T70" fmla="*/ 0 w 2240"/>
              <a:gd name="T71" fmla="*/ 1225 h 2656"/>
              <a:gd name="T72" fmla="*/ 8 w 2240"/>
              <a:gd name="T73" fmla="*/ 989 h 2656"/>
              <a:gd name="T74" fmla="*/ 46 w 2240"/>
              <a:gd name="T75" fmla="*/ 819 h 2656"/>
              <a:gd name="T76" fmla="*/ 154 w 2240"/>
              <a:gd name="T77" fmla="*/ 728 h 2656"/>
              <a:gd name="T78" fmla="*/ 158 w 2240"/>
              <a:gd name="T79" fmla="*/ 587 h 2656"/>
              <a:gd name="T80" fmla="*/ 205 w 2240"/>
              <a:gd name="T81" fmla="*/ 424 h 2656"/>
              <a:gd name="T82" fmla="*/ 329 w 2240"/>
              <a:gd name="T83" fmla="*/ 316 h 2656"/>
              <a:gd name="T84" fmla="*/ 500 w 2240"/>
              <a:gd name="T85" fmla="*/ 292 h 2656"/>
              <a:gd name="T86" fmla="*/ 651 w 2240"/>
              <a:gd name="T87" fmla="*/ 362 h 2656"/>
              <a:gd name="T88" fmla="*/ 740 w 2240"/>
              <a:gd name="T89" fmla="*/ 500 h 2656"/>
              <a:gd name="T90" fmla="*/ 858 w 2240"/>
              <a:gd name="T91" fmla="*/ 430 h 2656"/>
              <a:gd name="T92" fmla="*/ 831 w 2240"/>
              <a:gd name="T93" fmla="*/ 256 h 2656"/>
              <a:gd name="T94" fmla="*/ 901 w 2240"/>
              <a:gd name="T95" fmla="*/ 103 h 2656"/>
              <a:gd name="T96" fmla="*/ 1040 w 2240"/>
              <a:gd name="T97" fmla="*/ 14 h 2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40" h="2656">
                <a:moveTo>
                  <a:pt x="1126" y="0"/>
                </a:moveTo>
                <a:lnTo>
                  <a:pt x="1170" y="4"/>
                </a:lnTo>
                <a:lnTo>
                  <a:pt x="1212" y="14"/>
                </a:lnTo>
                <a:lnTo>
                  <a:pt x="1252" y="28"/>
                </a:lnTo>
                <a:lnTo>
                  <a:pt x="1288" y="49"/>
                </a:lnTo>
                <a:lnTo>
                  <a:pt x="1321" y="74"/>
                </a:lnTo>
                <a:lnTo>
                  <a:pt x="1351" y="103"/>
                </a:lnTo>
                <a:lnTo>
                  <a:pt x="1375" y="137"/>
                </a:lnTo>
                <a:lnTo>
                  <a:pt x="1396" y="173"/>
                </a:lnTo>
                <a:lnTo>
                  <a:pt x="1411" y="213"/>
                </a:lnTo>
                <a:lnTo>
                  <a:pt x="1421" y="256"/>
                </a:lnTo>
                <a:lnTo>
                  <a:pt x="1423" y="299"/>
                </a:lnTo>
                <a:lnTo>
                  <a:pt x="1420" y="345"/>
                </a:lnTo>
                <a:lnTo>
                  <a:pt x="1410" y="390"/>
                </a:lnTo>
                <a:lnTo>
                  <a:pt x="1393" y="431"/>
                </a:lnTo>
                <a:lnTo>
                  <a:pt x="1431" y="445"/>
                </a:lnTo>
                <a:lnTo>
                  <a:pt x="1465" y="465"/>
                </a:lnTo>
                <a:lnTo>
                  <a:pt x="1495" y="490"/>
                </a:lnTo>
                <a:lnTo>
                  <a:pt x="1521" y="520"/>
                </a:lnTo>
                <a:lnTo>
                  <a:pt x="1542" y="554"/>
                </a:lnTo>
                <a:lnTo>
                  <a:pt x="1555" y="592"/>
                </a:lnTo>
                <a:lnTo>
                  <a:pt x="1563" y="632"/>
                </a:lnTo>
                <a:lnTo>
                  <a:pt x="1563" y="634"/>
                </a:lnTo>
                <a:lnTo>
                  <a:pt x="1593" y="604"/>
                </a:lnTo>
                <a:lnTo>
                  <a:pt x="1625" y="577"/>
                </a:lnTo>
                <a:lnTo>
                  <a:pt x="1663" y="557"/>
                </a:lnTo>
                <a:lnTo>
                  <a:pt x="1703" y="541"/>
                </a:lnTo>
                <a:lnTo>
                  <a:pt x="1746" y="531"/>
                </a:lnTo>
                <a:lnTo>
                  <a:pt x="1791" y="528"/>
                </a:lnTo>
                <a:lnTo>
                  <a:pt x="1835" y="531"/>
                </a:lnTo>
                <a:lnTo>
                  <a:pt x="1877" y="540"/>
                </a:lnTo>
                <a:lnTo>
                  <a:pt x="1916" y="555"/>
                </a:lnTo>
                <a:lnTo>
                  <a:pt x="1953" y="576"/>
                </a:lnTo>
                <a:lnTo>
                  <a:pt x="1986" y="600"/>
                </a:lnTo>
                <a:lnTo>
                  <a:pt x="2016" y="630"/>
                </a:lnTo>
                <a:lnTo>
                  <a:pt x="2040" y="663"/>
                </a:lnTo>
                <a:lnTo>
                  <a:pt x="2061" y="700"/>
                </a:lnTo>
                <a:lnTo>
                  <a:pt x="2076" y="739"/>
                </a:lnTo>
                <a:lnTo>
                  <a:pt x="2085" y="781"/>
                </a:lnTo>
                <a:lnTo>
                  <a:pt x="2088" y="826"/>
                </a:lnTo>
                <a:lnTo>
                  <a:pt x="2085" y="872"/>
                </a:lnTo>
                <a:lnTo>
                  <a:pt x="2074" y="917"/>
                </a:lnTo>
                <a:lnTo>
                  <a:pt x="2057" y="958"/>
                </a:lnTo>
                <a:lnTo>
                  <a:pt x="2096" y="971"/>
                </a:lnTo>
                <a:lnTo>
                  <a:pt x="2130" y="992"/>
                </a:lnTo>
                <a:lnTo>
                  <a:pt x="2160" y="1017"/>
                </a:lnTo>
                <a:lnTo>
                  <a:pt x="2186" y="1047"/>
                </a:lnTo>
                <a:lnTo>
                  <a:pt x="2207" y="1081"/>
                </a:lnTo>
                <a:lnTo>
                  <a:pt x="2220" y="1119"/>
                </a:lnTo>
                <a:lnTo>
                  <a:pt x="2228" y="1159"/>
                </a:lnTo>
                <a:lnTo>
                  <a:pt x="2232" y="1229"/>
                </a:lnTo>
                <a:lnTo>
                  <a:pt x="2236" y="1292"/>
                </a:lnTo>
                <a:lnTo>
                  <a:pt x="2238" y="1351"/>
                </a:lnTo>
                <a:lnTo>
                  <a:pt x="2240" y="1408"/>
                </a:lnTo>
                <a:lnTo>
                  <a:pt x="2240" y="1465"/>
                </a:lnTo>
                <a:lnTo>
                  <a:pt x="2237" y="1521"/>
                </a:lnTo>
                <a:lnTo>
                  <a:pt x="2235" y="1581"/>
                </a:lnTo>
                <a:lnTo>
                  <a:pt x="2230" y="1645"/>
                </a:lnTo>
                <a:lnTo>
                  <a:pt x="2224" y="1714"/>
                </a:lnTo>
                <a:lnTo>
                  <a:pt x="2218" y="1745"/>
                </a:lnTo>
                <a:lnTo>
                  <a:pt x="2206" y="1775"/>
                </a:lnTo>
                <a:lnTo>
                  <a:pt x="2190" y="1801"/>
                </a:lnTo>
                <a:lnTo>
                  <a:pt x="2169" y="1825"/>
                </a:lnTo>
                <a:lnTo>
                  <a:pt x="2144" y="1843"/>
                </a:lnTo>
                <a:lnTo>
                  <a:pt x="2128" y="2494"/>
                </a:lnTo>
                <a:lnTo>
                  <a:pt x="2125" y="2526"/>
                </a:lnTo>
                <a:lnTo>
                  <a:pt x="2115" y="2556"/>
                </a:lnTo>
                <a:lnTo>
                  <a:pt x="2101" y="2583"/>
                </a:lnTo>
                <a:lnTo>
                  <a:pt x="2080" y="2607"/>
                </a:lnTo>
                <a:lnTo>
                  <a:pt x="2056" y="2628"/>
                </a:lnTo>
                <a:lnTo>
                  <a:pt x="2028" y="2642"/>
                </a:lnTo>
                <a:lnTo>
                  <a:pt x="1997" y="2652"/>
                </a:lnTo>
                <a:lnTo>
                  <a:pt x="1964" y="2656"/>
                </a:lnTo>
                <a:lnTo>
                  <a:pt x="1867" y="2656"/>
                </a:lnTo>
                <a:lnTo>
                  <a:pt x="1839" y="2653"/>
                </a:lnTo>
                <a:lnTo>
                  <a:pt x="1813" y="2646"/>
                </a:lnTo>
                <a:lnTo>
                  <a:pt x="1787" y="2635"/>
                </a:lnTo>
                <a:lnTo>
                  <a:pt x="1763" y="2646"/>
                </a:lnTo>
                <a:lnTo>
                  <a:pt x="1737" y="2653"/>
                </a:lnTo>
                <a:lnTo>
                  <a:pt x="1708" y="2656"/>
                </a:lnTo>
                <a:lnTo>
                  <a:pt x="1611" y="2656"/>
                </a:lnTo>
                <a:lnTo>
                  <a:pt x="1578" y="2652"/>
                </a:lnTo>
                <a:lnTo>
                  <a:pt x="1547" y="2642"/>
                </a:lnTo>
                <a:lnTo>
                  <a:pt x="1519" y="2627"/>
                </a:lnTo>
                <a:lnTo>
                  <a:pt x="1495" y="2607"/>
                </a:lnTo>
                <a:lnTo>
                  <a:pt x="1475" y="2583"/>
                </a:lnTo>
                <a:lnTo>
                  <a:pt x="1460" y="2555"/>
                </a:lnTo>
                <a:lnTo>
                  <a:pt x="1450" y="2524"/>
                </a:lnTo>
                <a:lnTo>
                  <a:pt x="1446" y="2491"/>
                </a:lnTo>
                <a:lnTo>
                  <a:pt x="1436" y="2055"/>
                </a:lnTo>
                <a:lnTo>
                  <a:pt x="1416" y="2080"/>
                </a:lnTo>
                <a:lnTo>
                  <a:pt x="1392" y="2099"/>
                </a:lnTo>
                <a:lnTo>
                  <a:pt x="1363" y="2115"/>
                </a:lnTo>
                <a:lnTo>
                  <a:pt x="1333" y="2125"/>
                </a:lnTo>
                <a:lnTo>
                  <a:pt x="1299" y="2128"/>
                </a:lnTo>
                <a:lnTo>
                  <a:pt x="1202" y="2128"/>
                </a:lnTo>
                <a:lnTo>
                  <a:pt x="1174" y="2126"/>
                </a:lnTo>
                <a:lnTo>
                  <a:pt x="1148" y="2119"/>
                </a:lnTo>
                <a:lnTo>
                  <a:pt x="1122" y="2108"/>
                </a:lnTo>
                <a:lnTo>
                  <a:pt x="1098" y="2119"/>
                </a:lnTo>
                <a:lnTo>
                  <a:pt x="1072" y="2126"/>
                </a:lnTo>
                <a:lnTo>
                  <a:pt x="1043" y="2128"/>
                </a:lnTo>
                <a:lnTo>
                  <a:pt x="946" y="2128"/>
                </a:lnTo>
                <a:lnTo>
                  <a:pt x="914" y="2126"/>
                </a:lnTo>
                <a:lnTo>
                  <a:pt x="885" y="2116"/>
                </a:lnTo>
                <a:lnTo>
                  <a:pt x="858" y="2102"/>
                </a:lnTo>
                <a:lnTo>
                  <a:pt x="835" y="2084"/>
                </a:lnTo>
                <a:lnTo>
                  <a:pt x="814" y="2061"/>
                </a:lnTo>
                <a:lnTo>
                  <a:pt x="798" y="2034"/>
                </a:lnTo>
                <a:lnTo>
                  <a:pt x="794" y="2254"/>
                </a:lnTo>
                <a:lnTo>
                  <a:pt x="790" y="2287"/>
                </a:lnTo>
                <a:lnTo>
                  <a:pt x="780" y="2317"/>
                </a:lnTo>
                <a:lnTo>
                  <a:pt x="765" y="2344"/>
                </a:lnTo>
                <a:lnTo>
                  <a:pt x="745" y="2368"/>
                </a:lnTo>
                <a:lnTo>
                  <a:pt x="721" y="2388"/>
                </a:lnTo>
                <a:lnTo>
                  <a:pt x="693" y="2403"/>
                </a:lnTo>
                <a:lnTo>
                  <a:pt x="662" y="2413"/>
                </a:lnTo>
                <a:lnTo>
                  <a:pt x="629" y="2416"/>
                </a:lnTo>
                <a:lnTo>
                  <a:pt x="532" y="2416"/>
                </a:lnTo>
                <a:lnTo>
                  <a:pt x="503" y="2414"/>
                </a:lnTo>
                <a:lnTo>
                  <a:pt x="477" y="2407"/>
                </a:lnTo>
                <a:lnTo>
                  <a:pt x="453" y="2396"/>
                </a:lnTo>
                <a:lnTo>
                  <a:pt x="427" y="2407"/>
                </a:lnTo>
                <a:lnTo>
                  <a:pt x="401" y="2414"/>
                </a:lnTo>
                <a:lnTo>
                  <a:pt x="373" y="2416"/>
                </a:lnTo>
                <a:lnTo>
                  <a:pt x="276" y="2416"/>
                </a:lnTo>
                <a:lnTo>
                  <a:pt x="243" y="2413"/>
                </a:lnTo>
                <a:lnTo>
                  <a:pt x="212" y="2403"/>
                </a:lnTo>
                <a:lnTo>
                  <a:pt x="184" y="2387"/>
                </a:lnTo>
                <a:lnTo>
                  <a:pt x="160" y="2368"/>
                </a:lnTo>
                <a:lnTo>
                  <a:pt x="139" y="2344"/>
                </a:lnTo>
                <a:lnTo>
                  <a:pt x="125" y="2316"/>
                </a:lnTo>
                <a:lnTo>
                  <a:pt x="115" y="2284"/>
                </a:lnTo>
                <a:lnTo>
                  <a:pt x="112" y="2252"/>
                </a:lnTo>
                <a:lnTo>
                  <a:pt x="96" y="1604"/>
                </a:lnTo>
                <a:lnTo>
                  <a:pt x="71" y="1584"/>
                </a:lnTo>
                <a:lnTo>
                  <a:pt x="50" y="1561"/>
                </a:lnTo>
                <a:lnTo>
                  <a:pt x="34" y="1535"/>
                </a:lnTo>
                <a:lnTo>
                  <a:pt x="22" y="1506"/>
                </a:lnTo>
                <a:lnTo>
                  <a:pt x="16" y="1474"/>
                </a:lnTo>
                <a:lnTo>
                  <a:pt x="10" y="1405"/>
                </a:lnTo>
                <a:lnTo>
                  <a:pt x="5" y="1341"/>
                </a:lnTo>
                <a:lnTo>
                  <a:pt x="3" y="1282"/>
                </a:lnTo>
                <a:lnTo>
                  <a:pt x="0" y="1225"/>
                </a:lnTo>
                <a:lnTo>
                  <a:pt x="0" y="1168"/>
                </a:lnTo>
                <a:lnTo>
                  <a:pt x="2" y="1112"/>
                </a:lnTo>
                <a:lnTo>
                  <a:pt x="4" y="1052"/>
                </a:lnTo>
                <a:lnTo>
                  <a:pt x="8" y="989"/>
                </a:lnTo>
                <a:lnTo>
                  <a:pt x="12" y="919"/>
                </a:lnTo>
                <a:lnTo>
                  <a:pt x="19" y="883"/>
                </a:lnTo>
                <a:lnTo>
                  <a:pt x="29" y="849"/>
                </a:lnTo>
                <a:lnTo>
                  <a:pt x="46" y="819"/>
                </a:lnTo>
                <a:lnTo>
                  <a:pt x="68" y="790"/>
                </a:lnTo>
                <a:lnTo>
                  <a:pt x="93" y="766"/>
                </a:lnTo>
                <a:lnTo>
                  <a:pt x="123" y="744"/>
                </a:lnTo>
                <a:lnTo>
                  <a:pt x="154" y="728"/>
                </a:lnTo>
                <a:lnTo>
                  <a:pt x="188" y="717"/>
                </a:lnTo>
                <a:lnTo>
                  <a:pt x="171" y="676"/>
                </a:lnTo>
                <a:lnTo>
                  <a:pt x="161" y="633"/>
                </a:lnTo>
                <a:lnTo>
                  <a:pt x="158" y="587"/>
                </a:lnTo>
                <a:lnTo>
                  <a:pt x="160" y="542"/>
                </a:lnTo>
                <a:lnTo>
                  <a:pt x="170" y="500"/>
                </a:lnTo>
                <a:lnTo>
                  <a:pt x="185" y="461"/>
                </a:lnTo>
                <a:lnTo>
                  <a:pt x="205" y="424"/>
                </a:lnTo>
                <a:lnTo>
                  <a:pt x="230" y="391"/>
                </a:lnTo>
                <a:lnTo>
                  <a:pt x="260" y="361"/>
                </a:lnTo>
                <a:lnTo>
                  <a:pt x="293" y="337"/>
                </a:lnTo>
                <a:lnTo>
                  <a:pt x="329" y="316"/>
                </a:lnTo>
                <a:lnTo>
                  <a:pt x="369" y="300"/>
                </a:lnTo>
                <a:lnTo>
                  <a:pt x="411" y="292"/>
                </a:lnTo>
                <a:lnTo>
                  <a:pt x="455" y="288"/>
                </a:lnTo>
                <a:lnTo>
                  <a:pt x="500" y="292"/>
                </a:lnTo>
                <a:lnTo>
                  <a:pt x="541" y="300"/>
                </a:lnTo>
                <a:lnTo>
                  <a:pt x="581" y="316"/>
                </a:lnTo>
                <a:lnTo>
                  <a:pt x="617" y="337"/>
                </a:lnTo>
                <a:lnTo>
                  <a:pt x="651" y="362"/>
                </a:lnTo>
                <a:lnTo>
                  <a:pt x="680" y="391"/>
                </a:lnTo>
                <a:lnTo>
                  <a:pt x="705" y="424"/>
                </a:lnTo>
                <a:lnTo>
                  <a:pt x="726" y="461"/>
                </a:lnTo>
                <a:lnTo>
                  <a:pt x="740" y="500"/>
                </a:lnTo>
                <a:lnTo>
                  <a:pt x="766" y="477"/>
                </a:lnTo>
                <a:lnTo>
                  <a:pt x="794" y="456"/>
                </a:lnTo>
                <a:lnTo>
                  <a:pt x="825" y="441"/>
                </a:lnTo>
                <a:lnTo>
                  <a:pt x="858" y="430"/>
                </a:lnTo>
                <a:lnTo>
                  <a:pt x="842" y="389"/>
                </a:lnTo>
                <a:lnTo>
                  <a:pt x="831" y="345"/>
                </a:lnTo>
                <a:lnTo>
                  <a:pt x="827" y="299"/>
                </a:lnTo>
                <a:lnTo>
                  <a:pt x="831" y="256"/>
                </a:lnTo>
                <a:lnTo>
                  <a:pt x="839" y="213"/>
                </a:lnTo>
                <a:lnTo>
                  <a:pt x="855" y="173"/>
                </a:lnTo>
                <a:lnTo>
                  <a:pt x="876" y="137"/>
                </a:lnTo>
                <a:lnTo>
                  <a:pt x="901" y="103"/>
                </a:lnTo>
                <a:lnTo>
                  <a:pt x="930" y="74"/>
                </a:lnTo>
                <a:lnTo>
                  <a:pt x="963" y="49"/>
                </a:lnTo>
                <a:lnTo>
                  <a:pt x="1000" y="28"/>
                </a:lnTo>
                <a:lnTo>
                  <a:pt x="1040" y="14"/>
                </a:lnTo>
                <a:lnTo>
                  <a:pt x="1081" y="4"/>
                </a:lnTo>
                <a:lnTo>
                  <a:pt x="1126" y="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 kern="1200" dirty="0"/>
          </a:p>
        </p:txBody>
      </p:sp>
      <p:sp>
        <p:nvSpPr>
          <p:cNvPr id="270" name="TextBox 269"/>
          <p:cNvSpPr txBox="1"/>
          <p:nvPr/>
        </p:nvSpPr>
        <p:spPr>
          <a:xfrm>
            <a:off x="2308650" y="5453827"/>
            <a:ext cx="1600200" cy="59690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s-EC" sz="1400" b="1" dirty="0" smtClean="0">
              <a:ea typeface="+mn-ea"/>
              <a:cs typeface="+mn-cs"/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2584759" y="5272890"/>
            <a:ext cx="1701800" cy="1069013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Capas</a:t>
            </a:r>
          </a:p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Datos</a:t>
            </a:r>
          </a:p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Observaciones</a:t>
            </a:r>
          </a:p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Mediciones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sp>
        <p:nvSpPr>
          <p:cNvPr id="272" name="Freeform 271"/>
          <p:cNvSpPr>
            <a:spLocks/>
          </p:cNvSpPr>
          <p:nvPr/>
        </p:nvSpPr>
        <p:spPr bwMode="auto">
          <a:xfrm>
            <a:off x="5201497" y="2860718"/>
            <a:ext cx="618010" cy="733887"/>
          </a:xfrm>
          <a:custGeom>
            <a:avLst/>
            <a:gdLst>
              <a:gd name="T0" fmla="*/ 1252 w 2240"/>
              <a:gd name="T1" fmla="*/ 28 h 2656"/>
              <a:gd name="T2" fmla="*/ 1375 w 2240"/>
              <a:gd name="T3" fmla="*/ 137 h 2656"/>
              <a:gd name="T4" fmla="*/ 1423 w 2240"/>
              <a:gd name="T5" fmla="*/ 299 h 2656"/>
              <a:gd name="T6" fmla="*/ 1431 w 2240"/>
              <a:gd name="T7" fmla="*/ 445 h 2656"/>
              <a:gd name="T8" fmla="*/ 1542 w 2240"/>
              <a:gd name="T9" fmla="*/ 554 h 2656"/>
              <a:gd name="T10" fmla="*/ 1593 w 2240"/>
              <a:gd name="T11" fmla="*/ 604 h 2656"/>
              <a:gd name="T12" fmla="*/ 1746 w 2240"/>
              <a:gd name="T13" fmla="*/ 531 h 2656"/>
              <a:gd name="T14" fmla="*/ 1916 w 2240"/>
              <a:gd name="T15" fmla="*/ 555 h 2656"/>
              <a:gd name="T16" fmla="*/ 2040 w 2240"/>
              <a:gd name="T17" fmla="*/ 663 h 2656"/>
              <a:gd name="T18" fmla="*/ 2088 w 2240"/>
              <a:gd name="T19" fmla="*/ 826 h 2656"/>
              <a:gd name="T20" fmla="*/ 2096 w 2240"/>
              <a:gd name="T21" fmla="*/ 971 h 2656"/>
              <a:gd name="T22" fmla="*/ 2207 w 2240"/>
              <a:gd name="T23" fmla="*/ 1081 h 2656"/>
              <a:gd name="T24" fmla="*/ 2236 w 2240"/>
              <a:gd name="T25" fmla="*/ 1292 h 2656"/>
              <a:gd name="T26" fmla="*/ 2237 w 2240"/>
              <a:gd name="T27" fmla="*/ 1521 h 2656"/>
              <a:gd name="T28" fmla="*/ 2218 w 2240"/>
              <a:gd name="T29" fmla="*/ 1745 h 2656"/>
              <a:gd name="T30" fmla="*/ 2144 w 2240"/>
              <a:gd name="T31" fmla="*/ 1843 h 2656"/>
              <a:gd name="T32" fmla="*/ 2101 w 2240"/>
              <a:gd name="T33" fmla="*/ 2583 h 2656"/>
              <a:gd name="T34" fmla="*/ 1997 w 2240"/>
              <a:gd name="T35" fmla="*/ 2652 h 2656"/>
              <a:gd name="T36" fmla="*/ 1813 w 2240"/>
              <a:gd name="T37" fmla="*/ 2646 h 2656"/>
              <a:gd name="T38" fmla="*/ 1708 w 2240"/>
              <a:gd name="T39" fmla="*/ 2656 h 2656"/>
              <a:gd name="T40" fmla="*/ 1519 w 2240"/>
              <a:gd name="T41" fmla="*/ 2627 h 2656"/>
              <a:gd name="T42" fmla="*/ 1450 w 2240"/>
              <a:gd name="T43" fmla="*/ 2524 h 2656"/>
              <a:gd name="T44" fmla="*/ 1392 w 2240"/>
              <a:gd name="T45" fmla="*/ 2099 h 2656"/>
              <a:gd name="T46" fmla="*/ 1202 w 2240"/>
              <a:gd name="T47" fmla="*/ 2128 h 2656"/>
              <a:gd name="T48" fmla="*/ 1098 w 2240"/>
              <a:gd name="T49" fmla="*/ 2119 h 2656"/>
              <a:gd name="T50" fmla="*/ 914 w 2240"/>
              <a:gd name="T51" fmla="*/ 2126 h 2656"/>
              <a:gd name="T52" fmla="*/ 814 w 2240"/>
              <a:gd name="T53" fmla="*/ 2061 h 2656"/>
              <a:gd name="T54" fmla="*/ 780 w 2240"/>
              <a:gd name="T55" fmla="*/ 2317 h 2656"/>
              <a:gd name="T56" fmla="*/ 693 w 2240"/>
              <a:gd name="T57" fmla="*/ 2403 h 2656"/>
              <a:gd name="T58" fmla="*/ 503 w 2240"/>
              <a:gd name="T59" fmla="*/ 2414 h 2656"/>
              <a:gd name="T60" fmla="*/ 401 w 2240"/>
              <a:gd name="T61" fmla="*/ 2414 h 2656"/>
              <a:gd name="T62" fmla="*/ 212 w 2240"/>
              <a:gd name="T63" fmla="*/ 2403 h 2656"/>
              <a:gd name="T64" fmla="*/ 125 w 2240"/>
              <a:gd name="T65" fmla="*/ 2316 h 2656"/>
              <a:gd name="T66" fmla="*/ 71 w 2240"/>
              <a:gd name="T67" fmla="*/ 1584 h 2656"/>
              <a:gd name="T68" fmla="*/ 16 w 2240"/>
              <a:gd name="T69" fmla="*/ 1474 h 2656"/>
              <a:gd name="T70" fmla="*/ 0 w 2240"/>
              <a:gd name="T71" fmla="*/ 1225 h 2656"/>
              <a:gd name="T72" fmla="*/ 8 w 2240"/>
              <a:gd name="T73" fmla="*/ 989 h 2656"/>
              <a:gd name="T74" fmla="*/ 46 w 2240"/>
              <a:gd name="T75" fmla="*/ 819 h 2656"/>
              <a:gd name="T76" fmla="*/ 154 w 2240"/>
              <a:gd name="T77" fmla="*/ 728 h 2656"/>
              <a:gd name="T78" fmla="*/ 158 w 2240"/>
              <a:gd name="T79" fmla="*/ 587 h 2656"/>
              <a:gd name="T80" fmla="*/ 205 w 2240"/>
              <a:gd name="T81" fmla="*/ 424 h 2656"/>
              <a:gd name="T82" fmla="*/ 329 w 2240"/>
              <a:gd name="T83" fmla="*/ 316 h 2656"/>
              <a:gd name="T84" fmla="*/ 500 w 2240"/>
              <a:gd name="T85" fmla="*/ 292 h 2656"/>
              <a:gd name="T86" fmla="*/ 651 w 2240"/>
              <a:gd name="T87" fmla="*/ 362 h 2656"/>
              <a:gd name="T88" fmla="*/ 740 w 2240"/>
              <a:gd name="T89" fmla="*/ 500 h 2656"/>
              <a:gd name="T90" fmla="*/ 858 w 2240"/>
              <a:gd name="T91" fmla="*/ 430 h 2656"/>
              <a:gd name="T92" fmla="*/ 831 w 2240"/>
              <a:gd name="T93" fmla="*/ 256 h 2656"/>
              <a:gd name="T94" fmla="*/ 901 w 2240"/>
              <a:gd name="T95" fmla="*/ 103 h 2656"/>
              <a:gd name="T96" fmla="*/ 1040 w 2240"/>
              <a:gd name="T97" fmla="*/ 14 h 2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40" h="2656">
                <a:moveTo>
                  <a:pt x="1126" y="0"/>
                </a:moveTo>
                <a:lnTo>
                  <a:pt x="1170" y="4"/>
                </a:lnTo>
                <a:lnTo>
                  <a:pt x="1212" y="14"/>
                </a:lnTo>
                <a:lnTo>
                  <a:pt x="1252" y="28"/>
                </a:lnTo>
                <a:lnTo>
                  <a:pt x="1288" y="49"/>
                </a:lnTo>
                <a:lnTo>
                  <a:pt x="1321" y="74"/>
                </a:lnTo>
                <a:lnTo>
                  <a:pt x="1351" y="103"/>
                </a:lnTo>
                <a:lnTo>
                  <a:pt x="1375" y="137"/>
                </a:lnTo>
                <a:lnTo>
                  <a:pt x="1396" y="173"/>
                </a:lnTo>
                <a:lnTo>
                  <a:pt x="1411" y="213"/>
                </a:lnTo>
                <a:lnTo>
                  <a:pt x="1421" y="256"/>
                </a:lnTo>
                <a:lnTo>
                  <a:pt x="1423" y="299"/>
                </a:lnTo>
                <a:lnTo>
                  <a:pt x="1420" y="345"/>
                </a:lnTo>
                <a:lnTo>
                  <a:pt x="1410" y="390"/>
                </a:lnTo>
                <a:lnTo>
                  <a:pt x="1393" y="431"/>
                </a:lnTo>
                <a:lnTo>
                  <a:pt x="1431" y="445"/>
                </a:lnTo>
                <a:lnTo>
                  <a:pt x="1465" y="465"/>
                </a:lnTo>
                <a:lnTo>
                  <a:pt x="1495" y="490"/>
                </a:lnTo>
                <a:lnTo>
                  <a:pt x="1521" y="520"/>
                </a:lnTo>
                <a:lnTo>
                  <a:pt x="1542" y="554"/>
                </a:lnTo>
                <a:lnTo>
                  <a:pt x="1555" y="592"/>
                </a:lnTo>
                <a:lnTo>
                  <a:pt x="1563" y="632"/>
                </a:lnTo>
                <a:lnTo>
                  <a:pt x="1563" y="634"/>
                </a:lnTo>
                <a:lnTo>
                  <a:pt x="1593" y="604"/>
                </a:lnTo>
                <a:lnTo>
                  <a:pt x="1625" y="577"/>
                </a:lnTo>
                <a:lnTo>
                  <a:pt x="1663" y="557"/>
                </a:lnTo>
                <a:lnTo>
                  <a:pt x="1703" y="541"/>
                </a:lnTo>
                <a:lnTo>
                  <a:pt x="1746" y="531"/>
                </a:lnTo>
                <a:lnTo>
                  <a:pt x="1791" y="528"/>
                </a:lnTo>
                <a:lnTo>
                  <a:pt x="1835" y="531"/>
                </a:lnTo>
                <a:lnTo>
                  <a:pt x="1877" y="540"/>
                </a:lnTo>
                <a:lnTo>
                  <a:pt x="1916" y="555"/>
                </a:lnTo>
                <a:lnTo>
                  <a:pt x="1953" y="576"/>
                </a:lnTo>
                <a:lnTo>
                  <a:pt x="1986" y="600"/>
                </a:lnTo>
                <a:lnTo>
                  <a:pt x="2016" y="630"/>
                </a:lnTo>
                <a:lnTo>
                  <a:pt x="2040" y="663"/>
                </a:lnTo>
                <a:lnTo>
                  <a:pt x="2061" y="700"/>
                </a:lnTo>
                <a:lnTo>
                  <a:pt x="2076" y="739"/>
                </a:lnTo>
                <a:lnTo>
                  <a:pt x="2085" y="781"/>
                </a:lnTo>
                <a:lnTo>
                  <a:pt x="2088" y="826"/>
                </a:lnTo>
                <a:lnTo>
                  <a:pt x="2085" y="872"/>
                </a:lnTo>
                <a:lnTo>
                  <a:pt x="2074" y="917"/>
                </a:lnTo>
                <a:lnTo>
                  <a:pt x="2057" y="958"/>
                </a:lnTo>
                <a:lnTo>
                  <a:pt x="2096" y="971"/>
                </a:lnTo>
                <a:lnTo>
                  <a:pt x="2130" y="992"/>
                </a:lnTo>
                <a:lnTo>
                  <a:pt x="2160" y="1017"/>
                </a:lnTo>
                <a:lnTo>
                  <a:pt x="2186" y="1047"/>
                </a:lnTo>
                <a:lnTo>
                  <a:pt x="2207" y="1081"/>
                </a:lnTo>
                <a:lnTo>
                  <a:pt x="2220" y="1119"/>
                </a:lnTo>
                <a:lnTo>
                  <a:pt x="2228" y="1159"/>
                </a:lnTo>
                <a:lnTo>
                  <a:pt x="2232" y="1229"/>
                </a:lnTo>
                <a:lnTo>
                  <a:pt x="2236" y="1292"/>
                </a:lnTo>
                <a:lnTo>
                  <a:pt x="2238" y="1351"/>
                </a:lnTo>
                <a:lnTo>
                  <a:pt x="2240" y="1408"/>
                </a:lnTo>
                <a:lnTo>
                  <a:pt x="2240" y="1465"/>
                </a:lnTo>
                <a:lnTo>
                  <a:pt x="2237" y="1521"/>
                </a:lnTo>
                <a:lnTo>
                  <a:pt x="2235" y="1581"/>
                </a:lnTo>
                <a:lnTo>
                  <a:pt x="2230" y="1645"/>
                </a:lnTo>
                <a:lnTo>
                  <a:pt x="2224" y="1714"/>
                </a:lnTo>
                <a:lnTo>
                  <a:pt x="2218" y="1745"/>
                </a:lnTo>
                <a:lnTo>
                  <a:pt x="2206" y="1775"/>
                </a:lnTo>
                <a:lnTo>
                  <a:pt x="2190" y="1801"/>
                </a:lnTo>
                <a:lnTo>
                  <a:pt x="2169" y="1825"/>
                </a:lnTo>
                <a:lnTo>
                  <a:pt x="2144" y="1843"/>
                </a:lnTo>
                <a:lnTo>
                  <a:pt x="2128" y="2494"/>
                </a:lnTo>
                <a:lnTo>
                  <a:pt x="2125" y="2526"/>
                </a:lnTo>
                <a:lnTo>
                  <a:pt x="2115" y="2556"/>
                </a:lnTo>
                <a:lnTo>
                  <a:pt x="2101" y="2583"/>
                </a:lnTo>
                <a:lnTo>
                  <a:pt x="2080" y="2607"/>
                </a:lnTo>
                <a:lnTo>
                  <a:pt x="2056" y="2628"/>
                </a:lnTo>
                <a:lnTo>
                  <a:pt x="2028" y="2642"/>
                </a:lnTo>
                <a:lnTo>
                  <a:pt x="1997" y="2652"/>
                </a:lnTo>
                <a:lnTo>
                  <a:pt x="1964" y="2656"/>
                </a:lnTo>
                <a:lnTo>
                  <a:pt x="1867" y="2656"/>
                </a:lnTo>
                <a:lnTo>
                  <a:pt x="1839" y="2653"/>
                </a:lnTo>
                <a:lnTo>
                  <a:pt x="1813" y="2646"/>
                </a:lnTo>
                <a:lnTo>
                  <a:pt x="1787" y="2635"/>
                </a:lnTo>
                <a:lnTo>
                  <a:pt x="1763" y="2646"/>
                </a:lnTo>
                <a:lnTo>
                  <a:pt x="1737" y="2653"/>
                </a:lnTo>
                <a:lnTo>
                  <a:pt x="1708" y="2656"/>
                </a:lnTo>
                <a:lnTo>
                  <a:pt x="1611" y="2656"/>
                </a:lnTo>
                <a:lnTo>
                  <a:pt x="1578" y="2652"/>
                </a:lnTo>
                <a:lnTo>
                  <a:pt x="1547" y="2642"/>
                </a:lnTo>
                <a:lnTo>
                  <a:pt x="1519" y="2627"/>
                </a:lnTo>
                <a:lnTo>
                  <a:pt x="1495" y="2607"/>
                </a:lnTo>
                <a:lnTo>
                  <a:pt x="1475" y="2583"/>
                </a:lnTo>
                <a:lnTo>
                  <a:pt x="1460" y="2555"/>
                </a:lnTo>
                <a:lnTo>
                  <a:pt x="1450" y="2524"/>
                </a:lnTo>
                <a:lnTo>
                  <a:pt x="1446" y="2491"/>
                </a:lnTo>
                <a:lnTo>
                  <a:pt x="1436" y="2055"/>
                </a:lnTo>
                <a:lnTo>
                  <a:pt x="1416" y="2080"/>
                </a:lnTo>
                <a:lnTo>
                  <a:pt x="1392" y="2099"/>
                </a:lnTo>
                <a:lnTo>
                  <a:pt x="1363" y="2115"/>
                </a:lnTo>
                <a:lnTo>
                  <a:pt x="1333" y="2125"/>
                </a:lnTo>
                <a:lnTo>
                  <a:pt x="1299" y="2128"/>
                </a:lnTo>
                <a:lnTo>
                  <a:pt x="1202" y="2128"/>
                </a:lnTo>
                <a:lnTo>
                  <a:pt x="1174" y="2126"/>
                </a:lnTo>
                <a:lnTo>
                  <a:pt x="1148" y="2119"/>
                </a:lnTo>
                <a:lnTo>
                  <a:pt x="1122" y="2108"/>
                </a:lnTo>
                <a:lnTo>
                  <a:pt x="1098" y="2119"/>
                </a:lnTo>
                <a:lnTo>
                  <a:pt x="1072" y="2126"/>
                </a:lnTo>
                <a:lnTo>
                  <a:pt x="1043" y="2128"/>
                </a:lnTo>
                <a:lnTo>
                  <a:pt x="946" y="2128"/>
                </a:lnTo>
                <a:lnTo>
                  <a:pt x="914" y="2126"/>
                </a:lnTo>
                <a:lnTo>
                  <a:pt x="885" y="2116"/>
                </a:lnTo>
                <a:lnTo>
                  <a:pt x="858" y="2102"/>
                </a:lnTo>
                <a:lnTo>
                  <a:pt x="835" y="2084"/>
                </a:lnTo>
                <a:lnTo>
                  <a:pt x="814" y="2061"/>
                </a:lnTo>
                <a:lnTo>
                  <a:pt x="798" y="2034"/>
                </a:lnTo>
                <a:lnTo>
                  <a:pt x="794" y="2254"/>
                </a:lnTo>
                <a:lnTo>
                  <a:pt x="790" y="2287"/>
                </a:lnTo>
                <a:lnTo>
                  <a:pt x="780" y="2317"/>
                </a:lnTo>
                <a:lnTo>
                  <a:pt x="765" y="2344"/>
                </a:lnTo>
                <a:lnTo>
                  <a:pt x="745" y="2368"/>
                </a:lnTo>
                <a:lnTo>
                  <a:pt x="721" y="2388"/>
                </a:lnTo>
                <a:lnTo>
                  <a:pt x="693" y="2403"/>
                </a:lnTo>
                <a:lnTo>
                  <a:pt x="662" y="2413"/>
                </a:lnTo>
                <a:lnTo>
                  <a:pt x="629" y="2416"/>
                </a:lnTo>
                <a:lnTo>
                  <a:pt x="532" y="2416"/>
                </a:lnTo>
                <a:lnTo>
                  <a:pt x="503" y="2414"/>
                </a:lnTo>
                <a:lnTo>
                  <a:pt x="477" y="2407"/>
                </a:lnTo>
                <a:lnTo>
                  <a:pt x="453" y="2396"/>
                </a:lnTo>
                <a:lnTo>
                  <a:pt x="427" y="2407"/>
                </a:lnTo>
                <a:lnTo>
                  <a:pt x="401" y="2414"/>
                </a:lnTo>
                <a:lnTo>
                  <a:pt x="373" y="2416"/>
                </a:lnTo>
                <a:lnTo>
                  <a:pt x="276" y="2416"/>
                </a:lnTo>
                <a:lnTo>
                  <a:pt x="243" y="2413"/>
                </a:lnTo>
                <a:lnTo>
                  <a:pt x="212" y="2403"/>
                </a:lnTo>
                <a:lnTo>
                  <a:pt x="184" y="2387"/>
                </a:lnTo>
                <a:lnTo>
                  <a:pt x="160" y="2368"/>
                </a:lnTo>
                <a:lnTo>
                  <a:pt x="139" y="2344"/>
                </a:lnTo>
                <a:lnTo>
                  <a:pt x="125" y="2316"/>
                </a:lnTo>
                <a:lnTo>
                  <a:pt x="115" y="2284"/>
                </a:lnTo>
                <a:lnTo>
                  <a:pt x="112" y="2252"/>
                </a:lnTo>
                <a:lnTo>
                  <a:pt x="96" y="1604"/>
                </a:lnTo>
                <a:lnTo>
                  <a:pt x="71" y="1584"/>
                </a:lnTo>
                <a:lnTo>
                  <a:pt x="50" y="1561"/>
                </a:lnTo>
                <a:lnTo>
                  <a:pt x="34" y="1535"/>
                </a:lnTo>
                <a:lnTo>
                  <a:pt x="22" y="1506"/>
                </a:lnTo>
                <a:lnTo>
                  <a:pt x="16" y="1474"/>
                </a:lnTo>
                <a:lnTo>
                  <a:pt x="10" y="1405"/>
                </a:lnTo>
                <a:lnTo>
                  <a:pt x="5" y="1341"/>
                </a:lnTo>
                <a:lnTo>
                  <a:pt x="3" y="1282"/>
                </a:lnTo>
                <a:lnTo>
                  <a:pt x="0" y="1225"/>
                </a:lnTo>
                <a:lnTo>
                  <a:pt x="0" y="1168"/>
                </a:lnTo>
                <a:lnTo>
                  <a:pt x="2" y="1112"/>
                </a:lnTo>
                <a:lnTo>
                  <a:pt x="4" y="1052"/>
                </a:lnTo>
                <a:lnTo>
                  <a:pt x="8" y="989"/>
                </a:lnTo>
                <a:lnTo>
                  <a:pt x="12" y="919"/>
                </a:lnTo>
                <a:lnTo>
                  <a:pt x="19" y="883"/>
                </a:lnTo>
                <a:lnTo>
                  <a:pt x="29" y="849"/>
                </a:lnTo>
                <a:lnTo>
                  <a:pt x="46" y="819"/>
                </a:lnTo>
                <a:lnTo>
                  <a:pt x="68" y="790"/>
                </a:lnTo>
                <a:lnTo>
                  <a:pt x="93" y="766"/>
                </a:lnTo>
                <a:lnTo>
                  <a:pt x="123" y="744"/>
                </a:lnTo>
                <a:lnTo>
                  <a:pt x="154" y="728"/>
                </a:lnTo>
                <a:lnTo>
                  <a:pt x="188" y="717"/>
                </a:lnTo>
                <a:lnTo>
                  <a:pt x="171" y="676"/>
                </a:lnTo>
                <a:lnTo>
                  <a:pt x="161" y="633"/>
                </a:lnTo>
                <a:lnTo>
                  <a:pt x="158" y="587"/>
                </a:lnTo>
                <a:lnTo>
                  <a:pt x="160" y="542"/>
                </a:lnTo>
                <a:lnTo>
                  <a:pt x="170" y="500"/>
                </a:lnTo>
                <a:lnTo>
                  <a:pt x="185" y="461"/>
                </a:lnTo>
                <a:lnTo>
                  <a:pt x="205" y="424"/>
                </a:lnTo>
                <a:lnTo>
                  <a:pt x="230" y="391"/>
                </a:lnTo>
                <a:lnTo>
                  <a:pt x="260" y="361"/>
                </a:lnTo>
                <a:lnTo>
                  <a:pt x="293" y="337"/>
                </a:lnTo>
                <a:lnTo>
                  <a:pt x="329" y="316"/>
                </a:lnTo>
                <a:lnTo>
                  <a:pt x="369" y="300"/>
                </a:lnTo>
                <a:lnTo>
                  <a:pt x="411" y="292"/>
                </a:lnTo>
                <a:lnTo>
                  <a:pt x="455" y="288"/>
                </a:lnTo>
                <a:lnTo>
                  <a:pt x="500" y="292"/>
                </a:lnTo>
                <a:lnTo>
                  <a:pt x="541" y="300"/>
                </a:lnTo>
                <a:lnTo>
                  <a:pt x="581" y="316"/>
                </a:lnTo>
                <a:lnTo>
                  <a:pt x="617" y="337"/>
                </a:lnTo>
                <a:lnTo>
                  <a:pt x="651" y="362"/>
                </a:lnTo>
                <a:lnTo>
                  <a:pt x="680" y="391"/>
                </a:lnTo>
                <a:lnTo>
                  <a:pt x="705" y="424"/>
                </a:lnTo>
                <a:lnTo>
                  <a:pt x="726" y="461"/>
                </a:lnTo>
                <a:lnTo>
                  <a:pt x="740" y="500"/>
                </a:lnTo>
                <a:lnTo>
                  <a:pt x="766" y="477"/>
                </a:lnTo>
                <a:lnTo>
                  <a:pt x="794" y="456"/>
                </a:lnTo>
                <a:lnTo>
                  <a:pt x="825" y="441"/>
                </a:lnTo>
                <a:lnTo>
                  <a:pt x="858" y="430"/>
                </a:lnTo>
                <a:lnTo>
                  <a:pt x="842" y="389"/>
                </a:lnTo>
                <a:lnTo>
                  <a:pt x="831" y="345"/>
                </a:lnTo>
                <a:lnTo>
                  <a:pt x="827" y="299"/>
                </a:lnTo>
                <a:lnTo>
                  <a:pt x="831" y="256"/>
                </a:lnTo>
                <a:lnTo>
                  <a:pt x="839" y="213"/>
                </a:lnTo>
                <a:lnTo>
                  <a:pt x="855" y="173"/>
                </a:lnTo>
                <a:lnTo>
                  <a:pt x="876" y="137"/>
                </a:lnTo>
                <a:lnTo>
                  <a:pt x="901" y="103"/>
                </a:lnTo>
                <a:lnTo>
                  <a:pt x="930" y="74"/>
                </a:lnTo>
                <a:lnTo>
                  <a:pt x="963" y="49"/>
                </a:lnTo>
                <a:lnTo>
                  <a:pt x="1000" y="28"/>
                </a:lnTo>
                <a:lnTo>
                  <a:pt x="1040" y="14"/>
                </a:lnTo>
                <a:lnTo>
                  <a:pt x="1081" y="4"/>
                </a:lnTo>
                <a:lnTo>
                  <a:pt x="1126" y="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 kern="1200" dirty="0"/>
          </a:p>
        </p:txBody>
      </p:sp>
      <p:sp>
        <p:nvSpPr>
          <p:cNvPr id="276" name="Freeform 275"/>
          <p:cNvSpPr>
            <a:spLocks/>
          </p:cNvSpPr>
          <p:nvPr/>
        </p:nvSpPr>
        <p:spPr bwMode="auto">
          <a:xfrm>
            <a:off x="4775620" y="1975088"/>
            <a:ext cx="731520" cy="736150"/>
          </a:xfrm>
          <a:custGeom>
            <a:avLst/>
            <a:gdLst>
              <a:gd name="T0" fmla="*/ 2077 w 3158"/>
              <a:gd name="T1" fmla="*/ 15 h 3180"/>
              <a:gd name="T2" fmla="*/ 2342 w 3158"/>
              <a:gd name="T3" fmla="*/ 91 h 3180"/>
              <a:gd name="T4" fmla="*/ 2577 w 3158"/>
              <a:gd name="T5" fmla="*/ 225 h 3180"/>
              <a:gd name="T6" fmla="*/ 2774 w 3158"/>
              <a:gd name="T7" fmla="*/ 408 h 3180"/>
              <a:gd name="T8" fmla="*/ 2925 w 3158"/>
              <a:gd name="T9" fmla="*/ 630 h 3180"/>
              <a:gd name="T10" fmla="*/ 3020 w 3158"/>
              <a:gd name="T11" fmla="*/ 887 h 3180"/>
              <a:gd name="T12" fmla="*/ 3055 w 3158"/>
              <a:gd name="T13" fmla="*/ 1166 h 3180"/>
              <a:gd name="T14" fmla="*/ 3020 w 3158"/>
              <a:gd name="T15" fmla="*/ 1450 h 3180"/>
              <a:gd name="T16" fmla="*/ 2974 w 3158"/>
              <a:gd name="T17" fmla="*/ 1528 h 3180"/>
              <a:gd name="T18" fmla="*/ 2896 w 3158"/>
              <a:gd name="T19" fmla="*/ 1567 h 3180"/>
              <a:gd name="T20" fmla="*/ 2826 w 3158"/>
              <a:gd name="T21" fmla="*/ 1566 h 3180"/>
              <a:gd name="T22" fmla="*/ 2658 w 3158"/>
              <a:gd name="T23" fmla="*/ 1512 h 3180"/>
              <a:gd name="T24" fmla="*/ 2584 w 3158"/>
              <a:gd name="T25" fmla="*/ 1500 h 3180"/>
              <a:gd name="T26" fmla="*/ 2431 w 3158"/>
              <a:gd name="T27" fmla="*/ 1467 h 3180"/>
              <a:gd name="T28" fmla="*/ 2353 w 3158"/>
              <a:gd name="T29" fmla="*/ 1421 h 3180"/>
              <a:gd name="T30" fmla="*/ 2281 w 3158"/>
              <a:gd name="T31" fmla="*/ 1428 h 3180"/>
              <a:gd name="T32" fmla="*/ 2127 w 3158"/>
              <a:gd name="T33" fmla="*/ 1389 h 3180"/>
              <a:gd name="T34" fmla="*/ 3049 w 3158"/>
              <a:gd name="T35" fmla="*/ 1981 h 3180"/>
              <a:gd name="T36" fmla="*/ 3129 w 3158"/>
              <a:gd name="T37" fmla="*/ 2061 h 3180"/>
              <a:gd name="T38" fmla="*/ 3158 w 3158"/>
              <a:gd name="T39" fmla="*/ 2164 h 3180"/>
              <a:gd name="T40" fmla="*/ 3129 w 3158"/>
              <a:gd name="T41" fmla="*/ 2268 h 3180"/>
              <a:gd name="T42" fmla="*/ 3049 w 3158"/>
              <a:gd name="T43" fmla="*/ 2346 h 3180"/>
              <a:gd name="T44" fmla="*/ 1659 w 3158"/>
              <a:gd name="T45" fmla="*/ 3171 h 3180"/>
              <a:gd name="T46" fmla="*/ 1578 w 3158"/>
              <a:gd name="T47" fmla="*/ 3180 h 3180"/>
              <a:gd name="T48" fmla="*/ 1498 w 3158"/>
              <a:gd name="T49" fmla="*/ 3170 h 3180"/>
              <a:gd name="T50" fmla="*/ 109 w 3158"/>
              <a:gd name="T51" fmla="*/ 2346 h 3180"/>
              <a:gd name="T52" fmla="*/ 29 w 3158"/>
              <a:gd name="T53" fmla="*/ 2266 h 3180"/>
              <a:gd name="T54" fmla="*/ 0 w 3158"/>
              <a:gd name="T55" fmla="*/ 2162 h 3180"/>
              <a:gd name="T56" fmla="*/ 29 w 3158"/>
              <a:gd name="T57" fmla="*/ 2060 h 3180"/>
              <a:gd name="T58" fmla="*/ 109 w 3158"/>
              <a:gd name="T59" fmla="*/ 1981 h 3180"/>
              <a:gd name="T60" fmla="*/ 1499 w 3158"/>
              <a:gd name="T61" fmla="*/ 1158 h 3180"/>
              <a:gd name="T62" fmla="*/ 1578 w 3158"/>
              <a:gd name="T63" fmla="*/ 1147 h 3180"/>
              <a:gd name="T64" fmla="*/ 1612 w 3158"/>
              <a:gd name="T65" fmla="*/ 1062 h 3180"/>
              <a:gd name="T66" fmla="*/ 1681 w 3158"/>
              <a:gd name="T67" fmla="*/ 957 h 3180"/>
              <a:gd name="T68" fmla="*/ 1629 w 3158"/>
              <a:gd name="T69" fmla="*/ 794 h 3180"/>
              <a:gd name="T70" fmla="*/ 1632 w 3158"/>
              <a:gd name="T71" fmla="*/ 703 h 3180"/>
              <a:gd name="T72" fmla="*/ 1586 w 3158"/>
              <a:gd name="T73" fmla="*/ 624 h 3180"/>
              <a:gd name="T74" fmla="*/ 1554 w 3158"/>
              <a:gd name="T75" fmla="*/ 450 h 3180"/>
              <a:gd name="T76" fmla="*/ 1525 w 3158"/>
              <a:gd name="T77" fmla="*/ 372 h 3180"/>
              <a:gd name="T78" fmla="*/ 1481 w 3158"/>
              <a:gd name="T79" fmla="*/ 198 h 3180"/>
              <a:gd name="T80" fmla="*/ 1504 w 3158"/>
              <a:gd name="T81" fmla="*/ 109 h 3180"/>
              <a:gd name="T82" fmla="*/ 1572 w 3158"/>
              <a:gd name="T83" fmla="*/ 46 h 3180"/>
              <a:gd name="T84" fmla="*/ 1743 w 3158"/>
              <a:gd name="T85" fmla="*/ 9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58" h="3180">
                <a:moveTo>
                  <a:pt x="1889" y="0"/>
                </a:moveTo>
                <a:lnTo>
                  <a:pt x="1984" y="4"/>
                </a:lnTo>
                <a:lnTo>
                  <a:pt x="2077" y="15"/>
                </a:lnTo>
                <a:lnTo>
                  <a:pt x="2168" y="34"/>
                </a:lnTo>
                <a:lnTo>
                  <a:pt x="2256" y="60"/>
                </a:lnTo>
                <a:lnTo>
                  <a:pt x="2342" y="91"/>
                </a:lnTo>
                <a:lnTo>
                  <a:pt x="2424" y="130"/>
                </a:lnTo>
                <a:lnTo>
                  <a:pt x="2503" y="175"/>
                </a:lnTo>
                <a:lnTo>
                  <a:pt x="2577" y="225"/>
                </a:lnTo>
                <a:lnTo>
                  <a:pt x="2647" y="281"/>
                </a:lnTo>
                <a:lnTo>
                  <a:pt x="2713" y="341"/>
                </a:lnTo>
                <a:lnTo>
                  <a:pt x="2774" y="408"/>
                </a:lnTo>
                <a:lnTo>
                  <a:pt x="2829" y="478"/>
                </a:lnTo>
                <a:lnTo>
                  <a:pt x="2880" y="552"/>
                </a:lnTo>
                <a:lnTo>
                  <a:pt x="2925" y="630"/>
                </a:lnTo>
                <a:lnTo>
                  <a:pt x="2963" y="713"/>
                </a:lnTo>
                <a:lnTo>
                  <a:pt x="2995" y="798"/>
                </a:lnTo>
                <a:lnTo>
                  <a:pt x="3020" y="887"/>
                </a:lnTo>
                <a:lnTo>
                  <a:pt x="3040" y="977"/>
                </a:lnTo>
                <a:lnTo>
                  <a:pt x="3050" y="1071"/>
                </a:lnTo>
                <a:lnTo>
                  <a:pt x="3055" y="1166"/>
                </a:lnTo>
                <a:lnTo>
                  <a:pt x="3050" y="1262"/>
                </a:lnTo>
                <a:lnTo>
                  <a:pt x="3040" y="1356"/>
                </a:lnTo>
                <a:lnTo>
                  <a:pt x="3020" y="1450"/>
                </a:lnTo>
                <a:lnTo>
                  <a:pt x="3009" y="1479"/>
                </a:lnTo>
                <a:lnTo>
                  <a:pt x="2994" y="1506"/>
                </a:lnTo>
                <a:lnTo>
                  <a:pt x="2974" y="1528"/>
                </a:lnTo>
                <a:lnTo>
                  <a:pt x="2950" y="1546"/>
                </a:lnTo>
                <a:lnTo>
                  <a:pt x="2924" y="1559"/>
                </a:lnTo>
                <a:lnTo>
                  <a:pt x="2896" y="1567"/>
                </a:lnTo>
                <a:lnTo>
                  <a:pt x="2865" y="1571"/>
                </a:lnTo>
                <a:lnTo>
                  <a:pt x="2846" y="1570"/>
                </a:lnTo>
                <a:lnTo>
                  <a:pt x="2826" y="1566"/>
                </a:lnTo>
                <a:lnTo>
                  <a:pt x="2713" y="1537"/>
                </a:lnTo>
                <a:lnTo>
                  <a:pt x="2684" y="1528"/>
                </a:lnTo>
                <a:lnTo>
                  <a:pt x="2658" y="1512"/>
                </a:lnTo>
                <a:lnTo>
                  <a:pt x="2636" y="1491"/>
                </a:lnTo>
                <a:lnTo>
                  <a:pt x="2610" y="1497"/>
                </a:lnTo>
                <a:lnTo>
                  <a:pt x="2584" y="1500"/>
                </a:lnTo>
                <a:lnTo>
                  <a:pt x="2564" y="1499"/>
                </a:lnTo>
                <a:lnTo>
                  <a:pt x="2544" y="1495"/>
                </a:lnTo>
                <a:lnTo>
                  <a:pt x="2431" y="1467"/>
                </a:lnTo>
                <a:lnTo>
                  <a:pt x="2402" y="1456"/>
                </a:lnTo>
                <a:lnTo>
                  <a:pt x="2376" y="1441"/>
                </a:lnTo>
                <a:lnTo>
                  <a:pt x="2353" y="1421"/>
                </a:lnTo>
                <a:lnTo>
                  <a:pt x="2327" y="1427"/>
                </a:lnTo>
                <a:lnTo>
                  <a:pt x="2301" y="1430"/>
                </a:lnTo>
                <a:lnTo>
                  <a:pt x="2281" y="1428"/>
                </a:lnTo>
                <a:lnTo>
                  <a:pt x="2262" y="1425"/>
                </a:lnTo>
                <a:lnTo>
                  <a:pt x="2150" y="1397"/>
                </a:lnTo>
                <a:lnTo>
                  <a:pt x="2127" y="1389"/>
                </a:lnTo>
                <a:lnTo>
                  <a:pt x="2106" y="1378"/>
                </a:lnTo>
                <a:lnTo>
                  <a:pt x="2106" y="1415"/>
                </a:lnTo>
                <a:lnTo>
                  <a:pt x="3049" y="1981"/>
                </a:lnTo>
                <a:lnTo>
                  <a:pt x="3081" y="2004"/>
                </a:lnTo>
                <a:lnTo>
                  <a:pt x="3107" y="2031"/>
                </a:lnTo>
                <a:lnTo>
                  <a:pt x="3129" y="2061"/>
                </a:lnTo>
                <a:lnTo>
                  <a:pt x="3145" y="2093"/>
                </a:lnTo>
                <a:lnTo>
                  <a:pt x="3154" y="2128"/>
                </a:lnTo>
                <a:lnTo>
                  <a:pt x="3158" y="2164"/>
                </a:lnTo>
                <a:lnTo>
                  <a:pt x="3154" y="2200"/>
                </a:lnTo>
                <a:lnTo>
                  <a:pt x="3145" y="2235"/>
                </a:lnTo>
                <a:lnTo>
                  <a:pt x="3129" y="2268"/>
                </a:lnTo>
                <a:lnTo>
                  <a:pt x="3107" y="2297"/>
                </a:lnTo>
                <a:lnTo>
                  <a:pt x="3081" y="2323"/>
                </a:lnTo>
                <a:lnTo>
                  <a:pt x="3049" y="2346"/>
                </a:lnTo>
                <a:lnTo>
                  <a:pt x="1718" y="3145"/>
                </a:lnTo>
                <a:lnTo>
                  <a:pt x="1689" y="3160"/>
                </a:lnTo>
                <a:lnTo>
                  <a:pt x="1659" y="3171"/>
                </a:lnTo>
                <a:lnTo>
                  <a:pt x="1630" y="3177"/>
                </a:lnTo>
                <a:lnTo>
                  <a:pt x="1603" y="3179"/>
                </a:lnTo>
                <a:lnTo>
                  <a:pt x="1578" y="3180"/>
                </a:lnTo>
                <a:lnTo>
                  <a:pt x="1555" y="3179"/>
                </a:lnTo>
                <a:lnTo>
                  <a:pt x="1528" y="3177"/>
                </a:lnTo>
                <a:lnTo>
                  <a:pt x="1498" y="3170"/>
                </a:lnTo>
                <a:lnTo>
                  <a:pt x="1468" y="3160"/>
                </a:lnTo>
                <a:lnTo>
                  <a:pt x="1439" y="3144"/>
                </a:lnTo>
                <a:lnTo>
                  <a:pt x="109" y="2346"/>
                </a:lnTo>
                <a:lnTo>
                  <a:pt x="77" y="2323"/>
                </a:lnTo>
                <a:lnTo>
                  <a:pt x="50" y="2297"/>
                </a:lnTo>
                <a:lnTo>
                  <a:pt x="29" y="2266"/>
                </a:lnTo>
                <a:lnTo>
                  <a:pt x="13" y="2234"/>
                </a:lnTo>
                <a:lnTo>
                  <a:pt x="4" y="2199"/>
                </a:lnTo>
                <a:lnTo>
                  <a:pt x="0" y="2162"/>
                </a:lnTo>
                <a:lnTo>
                  <a:pt x="4" y="2126"/>
                </a:lnTo>
                <a:lnTo>
                  <a:pt x="13" y="2092"/>
                </a:lnTo>
                <a:lnTo>
                  <a:pt x="29" y="2060"/>
                </a:lnTo>
                <a:lnTo>
                  <a:pt x="51" y="2029"/>
                </a:lnTo>
                <a:lnTo>
                  <a:pt x="77" y="2003"/>
                </a:lnTo>
                <a:lnTo>
                  <a:pt x="109" y="1981"/>
                </a:lnTo>
                <a:lnTo>
                  <a:pt x="1440" y="1183"/>
                </a:lnTo>
                <a:lnTo>
                  <a:pt x="1469" y="1167"/>
                </a:lnTo>
                <a:lnTo>
                  <a:pt x="1499" y="1158"/>
                </a:lnTo>
                <a:lnTo>
                  <a:pt x="1528" y="1152"/>
                </a:lnTo>
                <a:lnTo>
                  <a:pt x="1555" y="1148"/>
                </a:lnTo>
                <a:lnTo>
                  <a:pt x="1578" y="1147"/>
                </a:lnTo>
                <a:lnTo>
                  <a:pt x="1594" y="1147"/>
                </a:lnTo>
                <a:lnTo>
                  <a:pt x="1600" y="1103"/>
                </a:lnTo>
                <a:lnTo>
                  <a:pt x="1612" y="1062"/>
                </a:lnTo>
                <a:lnTo>
                  <a:pt x="1630" y="1023"/>
                </a:lnTo>
                <a:lnTo>
                  <a:pt x="1653" y="988"/>
                </a:lnTo>
                <a:lnTo>
                  <a:pt x="1681" y="957"/>
                </a:lnTo>
                <a:lnTo>
                  <a:pt x="1667" y="933"/>
                </a:lnTo>
                <a:lnTo>
                  <a:pt x="1658" y="906"/>
                </a:lnTo>
                <a:lnTo>
                  <a:pt x="1629" y="794"/>
                </a:lnTo>
                <a:lnTo>
                  <a:pt x="1624" y="762"/>
                </a:lnTo>
                <a:lnTo>
                  <a:pt x="1626" y="732"/>
                </a:lnTo>
                <a:lnTo>
                  <a:pt x="1632" y="703"/>
                </a:lnTo>
                <a:lnTo>
                  <a:pt x="1613" y="680"/>
                </a:lnTo>
                <a:lnTo>
                  <a:pt x="1597" y="653"/>
                </a:lnTo>
                <a:lnTo>
                  <a:pt x="1586" y="624"/>
                </a:lnTo>
                <a:lnTo>
                  <a:pt x="1557" y="511"/>
                </a:lnTo>
                <a:lnTo>
                  <a:pt x="1552" y="480"/>
                </a:lnTo>
                <a:lnTo>
                  <a:pt x="1554" y="450"/>
                </a:lnTo>
                <a:lnTo>
                  <a:pt x="1561" y="420"/>
                </a:lnTo>
                <a:lnTo>
                  <a:pt x="1540" y="397"/>
                </a:lnTo>
                <a:lnTo>
                  <a:pt x="1525" y="372"/>
                </a:lnTo>
                <a:lnTo>
                  <a:pt x="1515" y="343"/>
                </a:lnTo>
                <a:lnTo>
                  <a:pt x="1486" y="230"/>
                </a:lnTo>
                <a:lnTo>
                  <a:pt x="1481" y="198"/>
                </a:lnTo>
                <a:lnTo>
                  <a:pt x="1483" y="166"/>
                </a:lnTo>
                <a:lnTo>
                  <a:pt x="1491" y="136"/>
                </a:lnTo>
                <a:lnTo>
                  <a:pt x="1504" y="109"/>
                </a:lnTo>
                <a:lnTo>
                  <a:pt x="1522" y="84"/>
                </a:lnTo>
                <a:lnTo>
                  <a:pt x="1545" y="63"/>
                </a:lnTo>
                <a:lnTo>
                  <a:pt x="1572" y="46"/>
                </a:lnTo>
                <a:lnTo>
                  <a:pt x="1602" y="36"/>
                </a:lnTo>
                <a:lnTo>
                  <a:pt x="1672" y="20"/>
                </a:lnTo>
                <a:lnTo>
                  <a:pt x="1743" y="9"/>
                </a:lnTo>
                <a:lnTo>
                  <a:pt x="1816" y="2"/>
                </a:lnTo>
                <a:lnTo>
                  <a:pt x="1889" y="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 dirty="0"/>
          </a:p>
        </p:txBody>
      </p:sp>
      <p:sp>
        <p:nvSpPr>
          <p:cNvPr id="277" name="TextBox 276"/>
          <p:cNvSpPr txBox="1"/>
          <p:nvPr/>
        </p:nvSpPr>
        <p:spPr>
          <a:xfrm>
            <a:off x="5379936" y="3943834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Mapa</a:t>
            </a:r>
          </a:p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Web </a:t>
            </a:r>
            <a:r>
              <a:rPr lang="es-EC" sz="1400" b="1" dirty="0" err="1" smtClean="0">
                <a:solidFill>
                  <a:schemeClr val="bg1"/>
                </a:solidFill>
              </a:rPr>
              <a:t>map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278" name="Straight Connector 277"/>
          <p:cNvCxnSpPr/>
          <p:nvPr/>
        </p:nvCxnSpPr>
        <p:spPr bwMode="auto">
          <a:xfrm>
            <a:off x="4471874" y="4117725"/>
            <a:ext cx="841286" cy="447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5" name="Straight Connector 304"/>
          <p:cNvCxnSpPr/>
          <p:nvPr/>
        </p:nvCxnSpPr>
        <p:spPr bwMode="auto">
          <a:xfrm>
            <a:off x="3969011" y="2687771"/>
            <a:ext cx="8532" cy="1428185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7" name="Straight Connector 306"/>
          <p:cNvCxnSpPr/>
          <p:nvPr/>
        </p:nvCxnSpPr>
        <p:spPr bwMode="auto">
          <a:xfrm rot="16200000" flipH="1">
            <a:off x="82162" y="3820640"/>
            <a:ext cx="2300549" cy="19124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8" name="Straight Connector 307"/>
          <p:cNvCxnSpPr/>
          <p:nvPr/>
        </p:nvCxnSpPr>
        <p:spPr bwMode="auto">
          <a:xfrm flipV="1">
            <a:off x="1230713" y="2674791"/>
            <a:ext cx="5058675" cy="12978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4" name="Straight Connector 343"/>
          <p:cNvCxnSpPr/>
          <p:nvPr/>
        </p:nvCxnSpPr>
        <p:spPr bwMode="auto">
          <a:xfrm>
            <a:off x="1722862" y="5479227"/>
            <a:ext cx="381000" cy="1588"/>
          </a:xfrm>
          <a:prstGeom prst="line">
            <a:avLst/>
          </a:prstGeom>
          <a:noFill/>
          <a:ln w="19050" cap="flat" cmpd="sng" algn="ctr">
            <a:solidFill>
              <a:srgbClr val="A1A4A4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5" name="Straight Connector 344"/>
          <p:cNvCxnSpPr/>
          <p:nvPr/>
        </p:nvCxnSpPr>
        <p:spPr bwMode="auto">
          <a:xfrm flipV="1">
            <a:off x="2027662" y="5479227"/>
            <a:ext cx="381000" cy="3278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441" name="Group 440"/>
          <p:cNvGrpSpPr>
            <a:grpSpLocks noChangeAspect="1"/>
          </p:cNvGrpSpPr>
          <p:nvPr/>
        </p:nvGrpSpPr>
        <p:grpSpPr bwMode="auto">
          <a:xfrm>
            <a:off x="3602876" y="3784201"/>
            <a:ext cx="806450" cy="606425"/>
            <a:chOff x="3859" y="2767"/>
            <a:chExt cx="508" cy="382"/>
          </a:xfrm>
        </p:grpSpPr>
        <p:sp>
          <p:nvSpPr>
            <p:cNvPr id="442" name="Rectangle 441"/>
            <p:cNvSpPr>
              <a:spLocks noChangeArrowheads="1"/>
            </p:cNvSpPr>
            <p:nvPr/>
          </p:nvSpPr>
          <p:spPr bwMode="auto">
            <a:xfrm>
              <a:off x="3859" y="2767"/>
              <a:ext cx="508" cy="382"/>
            </a:xfrm>
            <a:prstGeom prst="rect">
              <a:avLst/>
            </a:prstGeom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43" name="Freeform 442"/>
            <p:cNvSpPr>
              <a:spLocks noEditPoints="1"/>
            </p:cNvSpPr>
            <p:nvPr/>
          </p:nvSpPr>
          <p:spPr bwMode="auto">
            <a:xfrm>
              <a:off x="3883" y="2791"/>
              <a:ext cx="460" cy="334"/>
            </a:xfrm>
            <a:custGeom>
              <a:avLst/>
              <a:gdLst>
                <a:gd name="T0" fmla="*/ 120 w 2298"/>
                <a:gd name="T1" fmla="*/ 119 h 1670"/>
                <a:gd name="T2" fmla="*/ 120 w 2298"/>
                <a:gd name="T3" fmla="*/ 1551 h 1670"/>
                <a:gd name="T4" fmla="*/ 2179 w 2298"/>
                <a:gd name="T5" fmla="*/ 1551 h 1670"/>
                <a:gd name="T6" fmla="*/ 2179 w 2298"/>
                <a:gd name="T7" fmla="*/ 119 h 1670"/>
                <a:gd name="T8" fmla="*/ 120 w 2298"/>
                <a:gd name="T9" fmla="*/ 119 h 1670"/>
                <a:gd name="T10" fmla="*/ 0 w 2298"/>
                <a:gd name="T11" fmla="*/ 0 h 1670"/>
                <a:gd name="T12" fmla="*/ 2298 w 2298"/>
                <a:gd name="T13" fmla="*/ 0 h 1670"/>
                <a:gd name="T14" fmla="*/ 2298 w 2298"/>
                <a:gd name="T15" fmla="*/ 1670 h 1670"/>
                <a:gd name="T16" fmla="*/ 0 w 2298"/>
                <a:gd name="T17" fmla="*/ 1670 h 1670"/>
                <a:gd name="T18" fmla="*/ 0 w 2298"/>
                <a:gd name="T19" fmla="*/ 0 h 1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8" h="1670">
                  <a:moveTo>
                    <a:pt x="120" y="119"/>
                  </a:moveTo>
                  <a:lnTo>
                    <a:pt x="120" y="1551"/>
                  </a:lnTo>
                  <a:lnTo>
                    <a:pt x="2179" y="1551"/>
                  </a:lnTo>
                  <a:lnTo>
                    <a:pt x="2179" y="119"/>
                  </a:lnTo>
                  <a:lnTo>
                    <a:pt x="120" y="119"/>
                  </a:lnTo>
                  <a:close/>
                  <a:moveTo>
                    <a:pt x="0" y="0"/>
                  </a:moveTo>
                  <a:lnTo>
                    <a:pt x="2298" y="0"/>
                  </a:lnTo>
                  <a:lnTo>
                    <a:pt x="2298" y="1670"/>
                  </a:lnTo>
                  <a:lnTo>
                    <a:pt x="0" y="16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44" name="Rectangle 443"/>
            <p:cNvSpPr>
              <a:spLocks noChangeArrowheads="1"/>
            </p:cNvSpPr>
            <p:nvPr/>
          </p:nvSpPr>
          <p:spPr bwMode="auto">
            <a:xfrm>
              <a:off x="3931" y="2839"/>
              <a:ext cx="364" cy="238"/>
            </a:xfrm>
            <a:prstGeom prst="rect">
              <a:avLst/>
            </a:prstGeom>
            <a:solidFill>
              <a:srgbClr val="E368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45" name="Freeform 444"/>
            <p:cNvSpPr>
              <a:spLocks/>
            </p:cNvSpPr>
            <p:nvPr/>
          </p:nvSpPr>
          <p:spPr bwMode="auto">
            <a:xfrm>
              <a:off x="3931" y="2958"/>
              <a:ext cx="233" cy="119"/>
            </a:xfrm>
            <a:custGeom>
              <a:avLst/>
              <a:gdLst>
                <a:gd name="T0" fmla="*/ 226 w 1165"/>
                <a:gd name="T1" fmla="*/ 0 h 594"/>
                <a:gd name="T2" fmla="*/ 283 w 1165"/>
                <a:gd name="T3" fmla="*/ 2 h 594"/>
                <a:gd name="T4" fmla="*/ 344 w 1165"/>
                <a:gd name="T5" fmla="*/ 6 h 594"/>
                <a:gd name="T6" fmla="*/ 407 w 1165"/>
                <a:gd name="T7" fmla="*/ 16 h 594"/>
                <a:gd name="T8" fmla="*/ 473 w 1165"/>
                <a:gd name="T9" fmla="*/ 29 h 594"/>
                <a:gd name="T10" fmla="*/ 542 w 1165"/>
                <a:gd name="T11" fmla="*/ 49 h 594"/>
                <a:gd name="T12" fmla="*/ 612 w 1165"/>
                <a:gd name="T13" fmla="*/ 73 h 594"/>
                <a:gd name="T14" fmla="*/ 683 w 1165"/>
                <a:gd name="T15" fmla="*/ 104 h 594"/>
                <a:gd name="T16" fmla="*/ 746 w 1165"/>
                <a:gd name="T17" fmla="*/ 137 h 594"/>
                <a:gd name="T18" fmla="*/ 806 w 1165"/>
                <a:gd name="T19" fmla="*/ 172 h 594"/>
                <a:gd name="T20" fmla="*/ 859 w 1165"/>
                <a:gd name="T21" fmla="*/ 211 h 594"/>
                <a:gd name="T22" fmla="*/ 907 w 1165"/>
                <a:gd name="T23" fmla="*/ 249 h 594"/>
                <a:gd name="T24" fmla="*/ 952 w 1165"/>
                <a:gd name="T25" fmla="*/ 291 h 594"/>
                <a:gd name="T26" fmla="*/ 991 w 1165"/>
                <a:gd name="T27" fmla="*/ 332 h 594"/>
                <a:gd name="T28" fmla="*/ 1027 w 1165"/>
                <a:gd name="T29" fmla="*/ 373 h 594"/>
                <a:gd name="T30" fmla="*/ 1058 w 1165"/>
                <a:gd name="T31" fmla="*/ 413 h 594"/>
                <a:gd name="T32" fmla="*/ 1086 w 1165"/>
                <a:gd name="T33" fmla="*/ 453 h 594"/>
                <a:gd name="T34" fmla="*/ 1111 w 1165"/>
                <a:gd name="T35" fmla="*/ 491 h 594"/>
                <a:gd name="T36" fmla="*/ 1132 w 1165"/>
                <a:gd name="T37" fmla="*/ 528 h 594"/>
                <a:gd name="T38" fmla="*/ 1150 w 1165"/>
                <a:gd name="T39" fmla="*/ 563 h 594"/>
                <a:gd name="T40" fmla="*/ 1165 w 1165"/>
                <a:gd name="T41" fmla="*/ 594 h 594"/>
                <a:gd name="T42" fmla="*/ 0 w 1165"/>
                <a:gd name="T43" fmla="*/ 594 h 594"/>
                <a:gd name="T44" fmla="*/ 0 w 1165"/>
                <a:gd name="T45" fmla="*/ 26 h 594"/>
                <a:gd name="T46" fmla="*/ 37 w 1165"/>
                <a:gd name="T47" fmla="*/ 19 h 594"/>
                <a:gd name="T48" fmla="*/ 76 w 1165"/>
                <a:gd name="T49" fmla="*/ 11 h 594"/>
                <a:gd name="T50" fmla="*/ 122 w 1165"/>
                <a:gd name="T51" fmla="*/ 6 h 594"/>
                <a:gd name="T52" fmla="*/ 172 w 1165"/>
                <a:gd name="T53" fmla="*/ 2 h 594"/>
                <a:gd name="T54" fmla="*/ 226 w 1165"/>
                <a:gd name="T55" fmla="*/ 0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65" h="594">
                  <a:moveTo>
                    <a:pt x="226" y="0"/>
                  </a:moveTo>
                  <a:lnTo>
                    <a:pt x="283" y="2"/>
                  </a:lnTo>
                  <a:lnTo>
                    <a:pt x="344" y="6"/>
                  </a:lnTo>
                  <a:lnTo>
                    <a:pt x="407" y="16"/>
                  </a:lnTo>
                  <a:lnTo>
                    <a:pt x="473" y="29"/>
                  </a:lnTo>
                  <a:lnTo>
                    <a:pt x="542" y="49"/>
                  </a:lnTo>
                  <a:lnTo>
                    <a:pt x="612" y="73"/>
                  </a:lnTo>
                  <a:lnTo>
                    <a:pt x="683" y="104"/>
                  </a:lnTo>
                  <a:lnTo>
                    <a:pt x="746" y="137"/>
                  </a:lnTo>
                  <a:lnTo>
                    <a:pt x="806" y="172"/>
                  </a:lnTo>
                  <a:lnTo>
                    <a:pt x="859" y="211"/>
                  </a:lnTo>
                  <a:lnTo>
                    <a:pt x="907" y="249"/>
                  </a:lnTo>
                  <a:lnTo>
                    <a:pt x="952" y="291"/>
                  </a:lnTo>
                  <a:lnTo>
                    <a:pt x="991" y="332"/>
                  </a:lnTo>
                  <a:lnTo>
                    <a:pt x="1027" y="373"/>
                  </a:lnTo>
                  <a:lnTo>
                    <a:pt x="1058" y="413"/>
                  </a:lnTo>
                  <a:lnTo>
                    <a:pt x="1086" y="453"/>
                  </a:lnTo>
                  <a:lnTo>
                    <a:pt x="1111" y="491"/>
                  </a:lnTo>
                  <a:lnTo>
                    <a:pt x="1132" y="528"/>
                  </a:lnTo>
                  <a:lnTo>
                    <a:pt x="1150" y="563"/>
                  </a:lnTo>
                  <a:lnTo>
                    <a:pt x="1165" y="594"/>
                  </a:lnTo>
                  <a:lnTo>
                    <a:pt x="0" y="594"/>
                  </a:lnTo>
                  <a:lnTo>
                    <a:pt x="0" y="26"/>
                  </a:lnTo>
                  <a:lnTo>
                    <a:pt x="37" y="19"/>
                  </a:lnTo>
                  <a:lnTo>
                    <a:pt x="76" y="11"/>
                  </a:lnTo>
                  <a:lnTo>
                    <a:pt x="122" y="6"/>
                  </a:lnTo>
                  <a:lnTo>
                    <a:pt x="172" y="2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ABE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46" name="Freeform 445"/>
            <p:cNvSpPr>
              <a:spLocks/>
            </p:cNvSpPr>
            <p:nvPr/>
          </p:nvSpPr>
          <p:spPr bwMode="auto">
            <a:xfrm>
              <a:off x="4196" y="2892"/>
              <a:ext cx="99" cy="132"/>
            </a:xfrm>
            <a:custGeom>
              <a:avLst/>
              <a:gdLst>
                <a:gd name="T0" fmla="*/ 332 w 495"/>
                <a:gd name="T1" fmla="*/ 0 h 656"/>
                <a:gd name="T2" fmla="*/ 390 w 495"/>
                <a:gd name="T3" fmla="*/ 3 h 656"/>
                <a:gd name="T4" fmla="*/ 444 w 495"/>
                <a:gd name="T5" fmla="*/ 8 h 656"/>
                <a:gd name="T6" fmla="*/ 495 w 495"/>
                <a:gd name="T7" fmla="*/ 14 h 656"/>
                <a:gd name="T8" fmla="*/ 495 w 495"/>
                <a:gd name="T9" fmla="*/ 656 h 656"/>
                <a:gd name="T10" fmla="*/ 456 w 495"/>
                <a:gd name="T11" fmla="*/ 631 h 656"/>
                <a:gd name="T12" fmla="*/ 414 w 495"/>
                <a:gd name="T13" fmla="*/ 604 h 656"/>
                <a:gd name="T14" fmla="*/ 370 w 495"/>
                <a:gd name="T15" fmla="*/ 572 h 656"/>
                <a:gd name="T16" fmla="*/ 326 w 495"/>
                <a:gd name="T17" fmla="*/ 536 h 656"/>
                <a:gd name="T18" fmla="*/ 282 w 495"/>
                <a:gd name="T19" fmla="*/ 497 h 656"/>
                <a:gd name="T20" fmla="*/ 241 w 495"/>
                <a:gd name="T21" fmla="*/ 456 h 656"/>
                <a:gd name="T22" fmla="*/ 202 w 495"/>
                <a:gd name="T23" fmla="*/ 411 h 656"/>
                <a:gd name="T24" fmla="*/ 170 w 495"/>
                <a:gd name="T25" fmla="*/ 367 h 656"/>
                <a:gd name="T26" fmla="*/ 139 w 495"/>
                <a:gd name="T27" fmla="*/ 323 h 656"/>
                <a:gd name="T28" fmla="*/ 112 w 495"/>
                <a:gd name="T29" fmla="*/ 282 h 656"/>
                <a:gd name="T30" fmla="*/ 89 w 495"/>
                <a:gd name="T31" fmla="*/ 243 h 656"/>
                <a:gd name="T32" fmla="*/ 67 w 495"/>
                <a:gd name="T33" fmla="*/ 207 h 656"/>
                <a:gd name="T34" fmla="*/ 49 w 495"/>
                <a:gd name="T35" fmla="*/ 174 h 656"/>
                <a:gd name="T36" fmla="*/ 34 w 495"/>
                <a:gd name="T37" fmla="*/ 144 h 656"/>
                <a:gd name="T38" fmla="*/ 21 w 495"/>
                <a:gd name="T39" fmla="*/ 120 h 656"/>
                <a:gd name="T40" fmla="*/ 13 w 495"/>
                <a:gd name="T41" fmla="*/ 99 h 656"/>
                <a:gd name="T42" fmla="*/ 5 w 495"/>
                <a:gd name="T43" fmla="*/ 85 h 656"/>
                <a:gd name="T44" fmla="*/ 2 w 495"/>
                <a:gd name="T45" fmla="*/ 75 h 656"/>
                <a:gd name="T46" fmla="*/ 0 w 495"/>
                <a:gd name="T47" fmla="*/ 72 h 656"/>
                <a:gd name="T48" fmla="*/ 3 w 495"/>
                <a:gd name="T49" fmla="*/ 70 h 656"/>
                <a:gd name="T50" fmla="*/ 11 w 495"/>
                <a:gd name="T51" fmla="*/ 67 h 656"/>
                <a:gd name="T52" fmla="*/ 26 w 495"/>
                <a:gd name="T53" fmla="*/ 61 h 656"/>
                <a:gd name="T54" fmla="*/ 44 w 495"/>
                <a:gd name="T55" fmla="*/ 54 h 656"/>
                <a:gd name="T56" fmla="*/ 67 w 495"/>
                <a:gd name="T57" fmla="*/ 45 h 656"/>
                <a:gd name="T58" fmla="*/ 94 w 495"/>
                <a:gd name="T59" fmla="*/ 37 h 656"/>
                <a:gd name="T60" fmla="*/ 125 w 495"/>
                <a:gd name="T61" fmla="*/ 27 h 656"/>
                <a:gd name="T62" fmla="*/ 158 w 495"/>
                <a:gd name="T63" fmla="*/ 18 h 656"/>
                <a:gd name="T64" fmla="*/ 194 w 495"/>
                <a:gd name="T65" fmla="*/ 11 h 656"/>
                <a:gd name="T66" fmla="*/ 233 w 495"/>
                <a:gd name="T67" fmla="*/ 6 h 656"/>
                <a:gd name="T68" fmla="*/ 272 w 495"/>
                <a:gd name="T69" fmla="*/ 2 h 656"/>
                <a:gd name="T70" fmla="*/ 332 w 495"/>
                <a:gd name="T71" fmla="*/ 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5" h="656">
                  <a:moveTo>
                    <a:pt x="332" y="0"/>
                  </a:moveTo>
                  <a:lnTo>
                    <a:pt x="390" y="3"/>
                  </a:lnTo>
                  <a:lnTo>
                    <a:pt x="444" y="8"/>
                  </a:lnTo>
                  <a:lnTo>
                    <a:pt x="495" y="14"/>
                  </a:lnTo>
                  <a:lnTo>
                    <a:pt x="495" y="656"/>
                  </a:lnTo>
                  <a:lnTo>
                    <a:pt x="456" y="631"/>
                  </a:lnTo>
                  <a:lnTo>
                    <a:pt x="414" y="604"/>
                  </a:lnTo>
                  <a:lnTo>
                    <a:pt x="370" y="572"/>
                  </a:lnTo>
                  <a:lnTo>
                    <a:pt x="326" y="536"/>
                  </a:lnTo>
                  <a:lnTo>
                    <a:pt x="282" y="497"/>
                  </a:lnTo>
                  <a:lnTo>
                    <a:pt x="241" y="456"/>
                  </a:lnTo>
                  <a:lnTo>
                    <a:pt x="202" y="411"/>
                  </a:lnTo>
                  <a:lnTo>
                    <a:pt x="170" y="367"/>
                  </a:lnTo>
                  <a:lnTo>
                    <a:pt x="139" y="323"/>
                  </a:lnTo>
                  <a:lnTo>
                    <a:pt x="112" y="282"/>
                  </a:lnTo>
                  <a:lnTo>
                    <a:pt x="89" y="243"/>
                  </a:lnTo>
                  <a:lnTo>
                    <a:pt x="67" y="207"/>
                  </a:lnTo>
                  <a:lnTo>
                    <a:pt x="49" y="174"/>
                  </a:lnTo>
                  <a:lnTo>
                    <a:pt x="34" y="144"/>
                  </a:lnTo>
                  <a:lnTo>
                    <a:pt x="21" y="120"/>
                  </a:lnTo>
                  <a:lnTo>
                    <a:pt x="13" y="99"/>
                  </a:lnTo>
                  <a:lnTo>
                    <a:pt x="5" y="85"/>
                  </a:lnTo>
                  <a:lnTo>
                    <a:pt x="2" y="75"/>
                  </a:lnTo>
                  <a:lnTo>
                    <a:pt x="0" y="72"/>
                  </a:lnTo>
                  <a:lnTo>
                    <a:pt x="3" y="70"/>
                  </a:lnTo>
                  <a:lnTo>
                    <a:pt x="11" y="67"/>
                  </a:lnTo>
                  <a:lnTo>
                    <a:pt x="26" y="61"/>
                  </a:lnTo>
                  <a:lnTo>
                    <a:pt x="44" y="54"/>
                  </a:lnTo>
                  <a:lnTo>
                    <a:pt x="67" y="45"/>
                  </a:lnTo>
                  <a:lnTo>
                    <a:pt x="94" y="37"/>
                  </a:lnTo>
                  <a:lnTo>
                    <a:pt x="125" y="27"/>
                  </a:lnTo>
                  <a:lnTo>
                    <a:pt x="158" y="18"/>
                  </a:lnTo>
                  <a:lnTo>
                    <a:pt x="194" y="11"/>
                  </a:lnTo>
                  <a:lnTo>
                    <a:pt x="233" y="6"/>
                  </a:lnTo>
                  <a:lnTo>
                    <a:pt x="272" y="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FABE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47" name="Freeform 446"/>
            <p:cNvSpPr>
              <a:spLocks/>
            </p:cNvSpPr>
            <p:nvPr/>
          </p:nvSpPr>
          <p:spPr bwMode="auto">
            <a:xfrm>
              <a:off x="4031" y="3015"/>
              <a:ext cx="36" cy="36"/>
            </a:xfrm>
            <a:custGeom>
              <a:avLst/>
              <a:gdLst>
                <a:gd name="T0" fmla="*/ 90 w 181"/>
                <a:gd name="T1" fmla="*/ 0 h 181"/>
                <a:gd name="T2" fmla="*/ 114 w 181"/>
                <a:gd name="T3" fmla="*/ 4 h 181"/>
                <a:gd name="T4" fmla="*/ 136 w 181"/>
                <a:gd name="T5" fmla="*/ 12 h 181"/>
                <a:gd name="T6" fmla="*/ 154 w 181"/>
                <a:gd name="T7" fmla="*/ 27 h 181"/>
                <a:gd name="T8" fmla="*/ 168 w 181"/>
                <a:gd name="T9" fmla="*/ 45 h 181"/>
                <a:gd name="T10" fmla="*/ 177 w 181"/>
                <a:gd name="T11" fmla="*/ 67 h 181"/>
                <a:gd name="T12" fmla="*/ 181 w 181"/>
                <a:gd name="T13" fmla="*/ 91 h 181"/>
                <a:gd name="T14" fmla="*/ 177 w 181"/>
                <a:gd name="T15" fmla="*/ 114 h 181"/>
                <a:gd name="T16" fmla="*/ 168 w 181"/>
                <a:gd name="T17" fmla="*/ 136 h 181"/>
                <a:gd name="T18" fmla="*/ 154 w 181"/>
                <a:gd name="T19" fmla="*/ 154 h 181"/>
                <a:gd name="T20" fmla="*/ 136 w 181"/>
                <a:gd name="T21" fmla="*/ 168 h 181"/>
                <a:gd name="T22" fmla="*/ 114 w 181"/>
                <a:gd name="T23" fmla="*/ 177 h 181"/>
                <a:gd name="T24" fmla="*/ 90 w 181"/>
                <a:gd name="T25" fmla="*/ 181 h 181"/>
                <a:gd name="T26" fmla="*/ 67 w 181"/>
                <a:gd name="T27" fmla="*/ 177 h 181"/>
                <a:gd name="T28" fmla="*/ 45 w 181"/>
                <a:gd name="T29" fmla="*/ 168 h 181"/>
                <a:gd name="T30" fmla="*/ 27 w 181"/>
                <a:gd name="T31" fmla="*/ 154 h 181"/>
                <a:gd name="T32" fmla="*/ 12 w 181"/>
                <a:gd name="T33" fmla="*/ 136 h 181"/>
                <a:gd name="T34" fmla="*/ 4 w 181"/>
                <a:gd name="T35" fmla="*/ 114 h 181"/>
                <a:gd name="T36" fmla="*/ 0 w 181"/>
                <a:gd name="T37" fmla="*/ 91 h 181"/>
                <a:gd name="T38" fmla="*/ 4 w 181"/>
                <a:gd name="T39" fmla="*/ 67 h 181"/>
                <a:gd name="T40" fmla="*/ 12 w 181"/>
                <a:gd name="T41" fmla="*/ 45 h 181"/>
                <a:gd name="T42" fmla="*/ 27 w 181"/>
                <a:gd name="T43" fmla="*/ 27 h 181"/>
                <a:gd name="T44" fmla="*/ 45 w 181"/>
                <a:gd name="T45" fmla="*/ 12 h 181"/>
                <a:gd name="T46" fmla="*/ 67 w 181"/>
                <a:gd name="T47" fmla="*/ 4 h 181"/>
                <a:gd name="T48" fmla="*/ 90 w 181"/>
                <a:gd name="T4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114" y="4"/>
                  </a:lnTo>
                  <a:lnTo>
                    <a:pt x="136" y="12"/>
                  </a:lnTo>
                  <a:lnTo>
                    <a:pt x="154" y="27"/>
                  </a:lnTo>
                  <a:lnTo>
                    <a:pt x="168" y="45"/>
                  </a:lnTo>
                  <a:lnTo>
                    <a:pt x="177" y="67"/>
                  </a:lnTo>
                  <a:lnTo>
                    <a:pt x="181" y="91"/>
                  </a:lnTo>
                  <a:lnTo>
                    <a:pt x="177" y="114"/>
                  </a:lnTo>
                  <a:lnTo>
                    <a:pt x="168" y="136"/>
                  </a:lnTo>
                  <a:lnTo>
                    <a:pt x="154" y="154"/>
                  </a:lnTo>
                  <a:lnTo>
                    <a:pt x="136" y="168"/>
                  </a:lnTo>
                  <a:lnTo>
                    <a:pt x="114" y="177"/>
                  </a:lnTo>
                  <a:lnTo>
                    <a:pt x="90" y="181"/>
                  </a:lnTo>
                  <a:lnTo>
                    <a:pt x="67" y="177"/>
                  </a:lnTo>
                  <a:lnTo>
                    <a:pt x="45" y="168"/>
                  </a:lnTo>
                  <a:lnTo>
                    <a:pt x="27" y="154"/>
                  </a:lnTo>
                  <a:lnTo>
                    <a:pt x="12" y="136"/>
                  </a:lnTo>
                  <a:lnTo>
                    <a:pt x="4" y="114"/>
                  </a:lnTo>
                  <a:lnTo>
                    <a:pt x="0" y="91"/>
                  </a:lnTo>
                  <a:lnTo>
                    <a:pt x="4" y="67"/>
                  </a:lnTo>
                  <a:lnTo>
                    <a:pt x="12" y="45"/>
                  </a:lnTo>
                  <a:lnTo>
                    <a:pt x="27" y="27"/>
                  </a:lnTo>
                  <a:lnTo>
                    <a:pt x="45" y="12"/>
                  </a:lnTo>
                  <a:lnTo>
                    <a:pt x="67" y="4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48" name="Freeform 447"/>
            <p:cNvSpPr>
              <a:spLocks/>
            </p:cNvSpPr>
            <p:nvPr/>
          </p:nvSpPr>
          <p:spPr bwMode="auto">
            <a:xfrm>
              <a:off x="4196" y="3003"/>
              <a:ext cx="36" cy="36"/>
            </a:xfrm>
            <a:custGeom>
              <a:avLst/>
              <a:gdLst>
                <a:gd name="T0" fmla="*/ 89 w 180"/>
                <a:gd name="T1" fmla="*/ 0 h 180"/>
                <a:gd name="T2" fmla="*/ 113 w 180"/>
                <a:gd name="T3" fmla="*/ 3 h 180"/>
                <a:gd name="T4" fmla="*/ 135 w 180"/>
                <a:gd name="T5" fmla="*/ 12 h 180"/>
                <a:gd name="T6" fmla="*/ 153 w 180"/>
                <a:gd name="T7" fmla="*/ 25 h 180"/>
                <a:gd name="T8" fmla="*/ 167 w 180"/>
                <a:gd name="T9" fmla="*/ 44 h 180"/>
                <a:gd name="T10" fmla="*/ 176 w 180"/>
                <a:gd name="T11" fmla="*/ 65 h 180"/>
                <a:gd name="T12" fmla="*/ 180 w 180"/>
                <a:gd name="T13" fmla="*/ 90 h 180"/>
                <a:gd name="T14" fmla="*/ 176 w 180"/>
                <a:gd name="T15" fmla="*/ 114 h 180"/>
                <a:gd name="T16" fmla="*/ 167 w 180"/>
                <a:gd name="T17" fmla="*/ 136 h 180"/>
                <a:gd name="T18" fmla="*/ 153 w 180"/>
                <a:gd name="T19" fmla="*/ 154 h 180"/>
                <a:gd name="T20" fmla="*/ 135 w 180"/>
                <a:gd name="T21" fmla="*/ 167 h 180"/>
                <a:gd name="T22" fmla="*/ 113 w 180"/>
                <a:gd name="T23" fmla="*/ 177 h 180"/>
                <a:gd name="T24" fmla="*/ 89 w 180"/>
                <a:gd name="T25" fmla="*/ 180 h 180"/>
                <a:gd name="T26" fmla="*/ 65 w 180"/>
                <a:gd name="T27" fmla="*/ 177 h 180"/>
                <a:gd name="T28" fmla="*/ 43 w 180"/>
                <a:gd name="T29" fmla="*/ 167 h 180"/>
                <a:gd name="T30" fmla="*/ 25 w 180"/>
                <a:gd name="T31" fmla="*/ 154 h 180"/>
                <a:gd name="T32" fmla="*/ 12 w 180"/>
                <a:gd name="T33" fmla="*/ 136 h 180"/>
                <a:gd name="T34" fmla="*/ 2 w 180"/>
                <a:gd name="T35" fmla="*/ 114 h 180"/>
                <a:gd name="T36" fmla="*/ 0 w 180"/>
                <a:gd name="T37" fmla="*/ 90 h 180"/>
                <a:gd name="T38" fmla="*/ 2 w 180"/>
                <a:gd name="T39" fmla="*/ 65 h 180"/>
                <a:gd name="T40" fmla="*/ 12 w 180"/>
                <a:gd name="T41" fmla="*/ 44 h 180"/>
                <a:gd name="T42" fmla="*/ 25 w 180"/>
                <a:gd name="T43" fmla="*/ 25 h 180"/>
                <a:gd name="T44" fmla="*/ 43 w 180"/>
                <a:gd name="T45" fmla="*/ 12 h 180"/>
                <a:gd name="T46" fmla="*/ 65 w 180"/>
                <a:gd name="T47" fmla="*/ 3 h 180"/>
                <a:gd name="T48" fmla="*/ 89 w 180"/>
                <a:gd name="T4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113" y="3"/>
                  </a:lnTo>
                  <a:lnTo>
                    <a:pt x="135" y="12"/>
                  </a:lnTo>
                  <a:lnTo>
                    <a:pt x="153" y="25"/>
                  </a:lnTo>
                  <a:lnTo>
                    <a:pt x="167" y="44"/>
                  </a:lnTo>
                  <a:lnTo>
                    <a:pt x="176" y="65"/>
                  </a:lnTo>
                  <a:lnTo>
                    <a:pt x="180" y="90"/>
                  </a:lnTo>
                  <a:lnTo>
                    <a:pt x="176" y="114"/>
                  </a:lnTo>
                  <a:lnTo>
                    <a:pt x="167" y="136"/>
                  </a:lnTo>
                  <a:lnTo>
                    <a:pt x="153" y="154"/>
                  </a:lnTo>
                  <a:lnTo>
                    <a:pt x="135" y="167"/>
                  </a:lnTo>
                  <a:lnTo>
                    <a:pt x="113" y="177"/>
                  </a:lnTo>
                  <a:lnTo>
                    <a:pt x="89" y="180"/>
                  </a:lnTo>
                  <a:lnTo>
                    <a:pt x="65" y="177"/>
                  </a:lnTo>
                  <a:lnTo>
                    <a:pt x="43" y="167"/>
                  </a:lnTo>
                  <a:lnTo>
                    <a:pt x="25" y="154"/>
                  </a:lnTo>
                  <a:lnTo>
                    <a:pt x="12" y="136"/>
                  </a:lnTo>
                  <a:lnTo>
                    <a:pt x="2" y="114"/>
                  </a:lnTo>
                  <a:lnTo>
                    <a:pt x="0" y="90"/>
                  </a:lnTo>
                  <a:lnTo>
                    <a:pt x="2" y="65"/>
                  </a:lnTo>
                  <a:lnTo>
                    <a:pt x="12" y="44"/>
                  </a:lnTo>
                  <a:lnTo>
                    <a:pt x="25" y="25"/>
                  </a:lnTo>
                  <a:lnTo>
                    <a:pt x="43" y="12"/>
                  </a:lnTo>
                  <a:lnTo>
                    <a:pt x="65" y="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49" name="Freeform 448"/>
            <p:cNvSpPr>
              <a:spLocks/>
            </p:cNvSpPr>
            <p:nvPr/>
          </p:nvSpPr>
          <p:spPr bwMode="auto">
            <a:xfrm>
              <a:off x="3967" y="2993"/>
              <a:ext cx="29" cy="29"/>
            </a:xfrm>
            <a:custGeom>
              <a:avLst/>
              <a:gdLst>
                <a:gd name="T0" fmla="*/ 72 w 145"/>
                <a:gd name="T1" fmla="*/ 0 h 146"/>
                <a:gd name="T2" fmla="*/ 95 w 145"/>
                <a:gd name="T3" fmla="*/ 4 h 146"/>
                <a:gd name="T4" fmla="*/ 116 w 145"/>
                <a:gd name="T5" fmla="*/ 14 h 146"/>
                <a:gd name="T6" fmla="*/ 132 w 145"/>
                <a:gd name="T7" fmla="*/ 30 h 146"/>
                <a:gd name="T8" fmla="*/ 141 w 145"/>
                <a:gd name="T9" fmla="*/ 49 h 146"/>
                <a:gd name="T10" fmla="*/ 145 w 145"/>
                <a:gd name="T11" fmla="*/ 72 h 146"/>
                <a:gd name="T12" fmla="*/ 141 w 145"/>
                <a:gd name="T13" fmla="*/ 95 h 146"/>
                <a:gd name="T14" fmla="*/ 132 w 145"/>
                <a:gd name="T15" fmla="*/ 116 h 146"/>
                <a:gd name="T16" fmla="*/ 116 w 145"/>
                <a:gd name="T17" fmla="*/ 132 h 146"/>
                <a:gd name="T18" fmla="*/ 95 w 145"/>
                <a:gd name="T19" fmla="*/ 143 h 146"/>
                <a:gd name="T20" fmla="*/ 72 w 145"/>
                <a:gd name="T21" fmla="*/ 146 h 146"/>
                <a:gd name="T22" fmla="*/ 49 w 145"/>
                <a:gd name="T23" fmla="*/ 143 h 146"/>
                <a:gd name="T24" fmla="*/ 29 w 145"/>
                <a:gd name="T25" fmla="*/ 132 h 146"/>
                <a:gd name="T26" fmla="*/ 13 w 145"/>
                <a:gd name="T27" fmla="*/ 116 h 146"/>
                <a:gd name="T28" fmla="*/ 3 w 145"/>
                <a:gd name="T29" fmla="*/ 95 h 146"/>
                <a:gd name="T30" fmla="*/ 0 w 145"/>
                <a:gd name="T31" fmla="*/ 72 h 146"/>
                <a:gd name="T32" fmla="*/ 3 w 145"/>
                <a:gd name="T33" fmla="*/ 49 h 146"/>
                <a:gd name="T34" fmla="*/ 13 w 145"/>
                <a:gd name="T35" fmla="*/ 30 h 146"/>
                <a:gd name="T36" fmla="*/ 29 w 145"/>
                <a:gd name="T37" fmla="*/ 14 h 146"/>
                <a:gd name="T38" fmla="*/ 49 w 145"/>
                <a:gd name="T39" fmla="*/ 4 h 146"/>
                <a:gd name="T40" fmla="*/ 72 w 145"/>
                <a:gd name="T4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5" h="146">
                  <a:moveTo>
                    <a:pt x="72" y="0"/>
                  </a:moveTo>
                  <a:lnTo>
                    <a:pt x="95" y="4"/>
                  </a:lnTo>
                  <a:lnTo>
                    <a:pt x="116" y="14"/>
                  </a:lnTo>
                  <a:lnTo>
                    <a:pt x="132" y="30"/>
                  </a:lnTo>
                  <a:lnTo>
                    <a:pt x="141" y="49"/>
                  </a:lnTo>
                  <a:lnTo>
                    <a:pt x="145" y="72"/>
                  </a:lnTo>
                  <a:lnTo>
                    <a:pt x="141" y="95"/>
                  </a:lnTo>
                  <a:lnTo>
                    <a:pt x="132" y="116"/>
                  </a:lnTo>
                  <a:lnTo>
                    <a:pt x="116" y="132"/>
                  </a:lnTo>
                  <a:lnTo>
                    <a:pt x="95" y="143"/>
                  </a:lnTo>
                  <a:lnTo>
                    <a:pt x="72" y="146"/>
                  </a:lnTo>
                  <a:lnTo>
                    <a:pt x="49" y="143"/>
                  </a:lnTo>
                  <a:lnTo>
                    <a:pt x="29" y="132"/>
                  </a:lnTo>
                  <a:lnTo>
                    <a:pt x="13" y="116"/>
                  </a:lnTo>
                  <a:lnTo>
                    <a:pt x="3" y="95"/>
                  </a:lnTo>
                  <a:lnTo>
                    <a:pt x="0" y="72"/>
                  </a:lnTo>
                  <a:lnTo>
                    <a:pt x="3" y="49"/>
                  </a:lnTo>
                  <a:lnTo>
                    <a:pt x="13" y="30"/>
                  </a:lnTo>
                  <a:lnTo>
                    <a:pt x="29" y="14"/>
                  </a:lnTo>
                  <a:lnTo>
                    <a:pt x="49" y="4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50" name="Freeform 449"/>
            <p:cNvSpPr>
              <a:spLocks/>
            </p:cNvSpPr>
            <p:nvPr/>
          </p:nvSpPr>
          <p:spPr bwMode="auto">
            <a:xfrm>
              <a:off x="4161" y="2970"/>
              <a:ext cx="30" cy="29"/>
            </a:xfrm>
            <a:custGeom>
              <a:avLst/>
              <a:gdLst>
                <a:gd name="T0" fmla="*/ 73 w 147"/>
                <a:gd name="T1" fmla="*/ 0 h 147"/>
                <a:gd name="T2" fmla="*/ 96 w 147"/>
                <a:gd name="T3" fmla="*/ 4 h 147"/>
                <a:gd name="T4" fmla="*/ 116 w 147"/>
                <a:gd name="T5" fmla="*/ 15 h 147"/>
                <a:gd name="T6" fmla="*/ 132 w 147"/>
                <a:gd name="T7" fmla="*/ 31 h 147"/>
                <a:gd name="T8" fmla="*/ 143 w 147"/>
                <a:gd name="T9" fmla="*/ 50 h 147"/>
                <a:gd name="T10" fmla="*/ 147 w 147"/>
                <a:gd name="T11" fmla="*/ 74 h 147"/>
                <a:gd name="T12" fmla="*/ 143 w 147"/>
                <a:gd name="T13" fmla="*/ 97 h 147"/>
                <a:gd name="T14" fmla="*/ 132 w 147"/>
                <a:gd name="T15" fmla="*/ 117 h 147"/>
                <a:gd name="T16" fmla="*/ 116 w 147"/>
                <a:gd name="T17" fmla="*/ 132 h 147"/>
                <a:gd name="T18" fmla="*/ 96 w 147"/>
                <a:gd name="T19" fmla="*/ 143 h 147"/>
                <a:gd name="T20" fmla="*/ 73 w 147"/>
                <a:gd name="T21" fmla="*/ 147 h 147"/>
                <a:gd name="T22" fmla="*/ 50 w 147"/>
                <a:gd name="T23" fmla="*/ 143 h 147"/>
                <a:gd name="T24" fmla="*/ 31 w 147"/>
                <a:gd name="T25" fmla="*/ 132 h 147"/>
                <a:gd name="T26" fmla="*/ 15 w 147"/>
                <a:gd name="T27" fmla="*/ 117 h 147"/>
                <a:gd name="T28" fmla="*/ 4 w 147"/>
                <a:gd name="T29" fmla="*/ 97 h 147"/>
                <a:gd name="T30" fmla="*/ 0 w 147"/>
                <a:gd name="T31" fmla="*/ 74 h 147"/>
                <a:gd name="T32" fmla="*/ 4 w 147"/>
                <a:gd name="T33" fmla="*/ 50 h 147"/>
                <a:gd name="T34" fmla="*/ 15 w 147"/>
                <a:gd name="T35" fmla="*/ 31 h 147"/>
                <a:gd name="T36" fmla="*/ 31 w 147"/>
                <a:gd name="T37" fmla="*/ 15 h 147"/>
                <a:gd name="T38" fmla="*/ 50 w 147"/>
                <a:gd name="T39" fmla="*/ 4 h 147"/>
                <a:gd name="T40" fmla="*/ 73 w 147"/>
                <a:gd name="T41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7" h="147">
                  <a:moveTo>
                    <a:pt x="73" y="0"/>
                  </a:moveTo>
                  <a:lnTo>
                    <a:pt x="96" y="4"/>
                  </a:lnTo>
                  <a:lnTo>
                    <a:pt x="116" y="15"/>
                  </a:lnTo>
                  <a:lnTo>
                    <a:pt x="132" y="31"/>
                  </a:lnTo>
                  <a:lnTo>
                    <a:pt x="143" y="50"/>
                  </a:lnTo>
                  <a:lnTo>
                    <a:pt x="147" y="74"/>
                  </a:lnTo>
                  <a:lnTo>
                    <a:pt x="143" y="97"/>
                  </a:lnTo>
                  <a:lnTo>
                    <a:pt x="132" y="117"/>
                  </a:lnTo>
                  <a:lnTo>
                    <a:pt x="116" y="132"/>
                  </a:lnTo>
                  <a:lnTo>
                    <a:pt x="96" y="143"/>
                  </a:lnTo>
                  <a:lnTo>
                    <a:pt x="73" y="147"/>
                  </a:lnTo>
                  <a:lnTo>
                    <a:pt x="50" y="143"/>
                  </a:lnTo>
                  <a:lnTo>
                    <a:pt x="31" y="132"/>
                  </a:lnTo>
                  <a:lnTo>
                    <a:pt x="15" y="117"/>
                  </a:lnTo>
                  <a:lnTo>
                    <a:pt x="4" y="97"/>
                  </a:lnTo>
                  <a:lnTo>
                    <a:pt x="0" y="74"/>
                  </a:lnTo>
                  <a:lnTo>
                    <a:pt x="4" y="50"/>
                  </a:lnTo>
                  <a:lnTo>
                    <a:pt x="15" y="31"/>
                  </a:lnTo>
                  <a:lnTo>
                    <a:pt x="31" y="15"/>
                  </a:lnTo>
                  <a:lnTo>
                    <a:pt x="50" y="4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51" name="Freeform 450"/>
            <p:cNvSpPr>
              <a:spLocks/>
            </p:cNvSpPr>
            <p:nvPr/>
          </p:nvSpPr>
          <p:spPr bwMode="auto">
            <a:xfrm>
              <a:off x="3931" y="2839"/>
              <a:ext cx="364" cy="238"/>
            </a:xfrm>
            <a:custGeom>
              <a:avLst/>
              <a:gdLst>
                <a:gd name="T0" fmla="*/ 1318 w 1820"/>
                <a:gd name="T1" fmla="*/ 0 h 1192"/>
                <a:gd name="T2" fmla="*/ 1329 w 1820"/>
                <a:gd name="T3" fmla="*/ 137 h 1192"/>
                <a:gd name="T4" fmla="*/ 1358 w 1820"/>
                <a:gd name="T5" fmla="*/ 267 h 1192"/>
                <a:gd name="T6" fmla="*/ 1485 w 1820"/>
                <a:gd name="T7" fmla="*/ 227 h 1192"/>
                <a:gd name="T8" fmla="*/ 1618 w 1820"/>
                <a:gd name="T9" fmla="*/ 205 h 1192"/>
                <a:gd name="T10" fmla="*/ 1755 w 1820"/>
                <a:gd name="T11" fmla="*/ 207 h 1192"/>
                <a:gd name="T12" fmla="*/ 1820 w 1820"/>
                <a:gd name="T13" fmla="*/ 319 h 1192"/>
                <a:gd name="T14" fmla="*/ 1688 w 1820"/>
                <a:gd name="T15" fmla="*/ 307 h 1192"/>
                <a:gd name="T16" fmla="*/ 1565 w 1820"/>
                <a:gd name="T17" fmla="*/ 317 h 1192"/>
                <a:gd name="T18" fmla="*/ 1449 w 1820"/>
                <a:gd name="T19" fmla="*/ 345 h 1192"/>
                <a:gd name="T20" fmla="*/ 1428 w 1820"/>
                <a:gd name="T21" fmla="*/ 441 h 1192"/>
                <a:gd name="T22" fmla="*/ 1515 w 1820"/>
                <a:gd name="T23" fmla="*/ 581 h 1192"/>
                <a:gd name="T24" fmla="*/ 1623 w 1820"/>
                <a:gd name="T25" fmla="*/ 706 h 1192"/>
                <a:gd name="T26" fmla="*/ 1750 w 1820"/>
                <a:gd name="T27" fmla="*/ 811 h 1192"/>
                <a:gd name="T28" fmla="*/ 1820 w 1820"/>
                <a:gd name="T29" fmla="*/ 974 h 1192"/>
                <a:gd name="T30" fmla="*/ 1671 w 1820"/>
                <a:gd name="T31" fmla="*/ 883 h 1192"/>
                <a:gd name="T32" fmla="*/ 1541 w 1820"/>
                <a:gd name="T33" fmla="*/ 770 h 1192"/>
                <a:gd name="T34" fmla="*/ 1428 w 1820"/>
                <a:gd name="T35" fmla="*/ 638 h 1192"/>
                <a:gd name="T36" fmla="*/ 1336 w 1820"/>
                <a:gd name="T37" fmla="*/ 491 h 1192"/>
                <a:gd name="T38" fmla="*/ 1244 w 1820"/>
                <a:gd name="T39" fmla="*/ 446 h 1192"/>
                <a:gd name="T40" fmla="*/ 1144 w 1820"/>
                <a:gd name="T41" fmla="*/ 528 h 1192"/>
                <a:gd name="T42" fmla="*/ 1059 w 1820"/>
                <a:gd name="T43" fmla="*/ 625 h 1192"/>
                <a:gd name="T44" fmla="*/ 991 w 1820"/>
                <a:gd name="T45" fmla="*/ 735 h 1192"/>
                <a:gd name="T46" fmla="*/ 1024 w 1820"/>
                <a:gd name="T47" fmla="*/ 851 h 1192"/>
                <a:gd name="T48" fmla="*/ 1134 w 1820"/>
                <a:gd name="T49" fmla="*/ 976 h 1192"/>
                <a:gd name="T50" fmla="*/ 1224 w 1820"/>
                <a:gd name="T51" fmla="*/ 1116 h 1192"/>
                <a:gd name="T52" fmla="*/ 1145 w 1820"/>
                <a:gd name="T53" fmla="*/ 1192 h 1192"/>
                <a:gd name="T54" fmla="*/ 1063 w 1820"/>
                <a:gd name="T55" fmla="*/ 1057 h 1192"/>
                <a:gd name="T56" fmla="*/ 961 w 1820"/>
                <a:gd name="T57" fmla="*/ 936 h 1192"/>
                <a:gd name="T58" fmla="*/ 843 w 1820"/>
                <a:gd name="T59" fmla="*/ 833 h 1192"/>
                <a:gd name="T60" fmla="*/ 710 w 1820"/>
                <a:gd name="T61" fmla="*/ 748 h 1192"/>
                <a:gd name="T62" fmla="*/ 564 w 1820"/>
                <a:gd name="T63" fmla="*/ 685 h 1192"/>
                <a:gd name="T64" fmla="*/ 407 w 1820"/>
                <a:gd name="T65" fmla="*/ 647 h 1192"/>
                <a:gd name="T66" fmla="*/ 240 w 1820"/>
                <a:gd name="T67" fmla="*/ 632 h 1192"/>
                <a:gd name="T68" fmla="*/ 78 w 1820"/>
                <a:gd name="T69" fmla="*/ 647 h 1192"/>
                <a:gd name="T70" fmla="*/ 0 w 1820"/>
                <a:gd name="T71" fmla="*/ 555 h 1192"/>
                <a:gd name="T72" fmla="*/ 159 w 1820"/>
                <a:gd name="T73" fmla="*/ 532 h 1192"/>
                <a:gd name="T74" fmla="*/ 328 w 1820"/>
                <a:gd name="T75" fmla="*/ 532 h 1192"/>
                <a:gd name="T76" fmla="*/ 498 w 1820"/>
                <a:gd name="T77" fmla="*/ 559 h 1192"/>
                <a:gd name="T78" fmla="*/ 659 w 1820"/>
                <a:gd name="T79" fmla="*/ 611 h 1192"/>
                <a:gd name="T80" fmla="*/ 809 w 1820"/>
                <a:gd name="T81" fmla="*/ 685 h 1192"/>
                <a:gd name="T82" fmla="*/ 912 w 1820"/>
                <a:gd name="T83" fmla="*/ 665 h 1192"/>
                <a:gd name="T84" fmla="*/ 991 w 1820"/>
                <a:gd name="T85" fmla="*/ 544 h 1192"/>
                <a:gd name="T86" fmla="*/ 1088 w 1820"/>
                <a:gd name="T87" fmla="*/ 439 h 1192"/>
                <a:gd name="T88" fmla="*/ 1202 w 1820"/>
                <a:gd name="T89" fmla="*/ 349 h 1192"/>
                <a:gd name="T90" fmla="*/ 1243 w 1820"/>
                <a:gd name="T91" fmla="*/ 237 h 1192"/>
                <a:gd name="T92" fmla="*/ 1218 w 1820"/>
                <a:gd name="T93" fmla="*/ 81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0" h="1192">
                  <a:moveTo>
                    <a:pt x="1214" y="0"/>
                  </a:moveTo>
                  <a:lnTo>
                    <a:pt x="1318" y="0"/>
                  </a:lnTo>
                  <a:lnTo>
                    <a:pt x="1322" y="69"/>
                  </a:lnTo>
                  <a:lnTo>
                    <a:pt x="1329" y="137"/>
                  </a:lnTo>
                  <a:lnTo>
                    <a:pt x="1341" y="203"/>
                  </a:lnTo>
                  <a:lnTo>
                    <a:pt x="1358" y="267"/>
                  </a:lnTo>
                  <a:lnTo>
                    <a:pt x="1421" y="244"/>
                  </a:lnTo>
                  <a:lnTo>
                    <a:pt x="1485" y="227"/>
                  </a:lnTo>
                  <a:lnTo>
                    <a:pt x="1550" y="214"/>
                  </a:lnTo>
                  <a:lnTo>
                    <a:pt x="1618" y="205"/>
                  </a:lnTo>
                  <a:lnTo>
                    <a:pt x="1688" y="203"/>
                  </a:lnTo>
                  <a:lnTo>
                    <a:pt x="1755" y="207"/>
                  </a:lnTo>
                  <a:lnTo>
                    <a:pt x="1820" y="215"/>
                  </a:lnTo>
                  <a:lnTo>
                    <a:pt x="1820" y="319"/>
                  </a:lnTo>
                  <a:lnTo>
                    <a:pt x="1755" y="311"/>
                  </a:lnTo>
                  <a:lnTo>
                    <a:pt x="1688" y="307"/>
                  </a:lnTo>
                  <a:lnTo>
                    <a:pt x="1625" y="309"/>
                  </a:lnTo>
                  <a:lnTo>
                    <a:pt x="1565" y="317"/>
                  </a:lnTo>
                  <a:lnTo>
                    <a:pt x="1507" y="329"/>
                  </a:lnTo>
                  <a:lnTo>
                    <a:pt x="1449" y="345"/>
                  </a:lnTo>
                  <a:lnTo>
                    <a:pt x="1393" y="365"/>
                  </a:lnTo>
                  <a:lnTo>
                    <a:pt x="1428" y="441"/>
                  </a:lnTo>
                  <a:lnTo>
                    <a:pt x="1469" y="514"/>
                  </a:lnTo>
                  <a:lnTo>
                    <a:pt x="1515" y="581"/>
                  </a:lnTo>
                  <a:lnTo>
                    <a:pt x="1566" y="646"/>
                  </a:lnTo>
                  <a:lnTo>
                    <a:pt x="1623" y="706"/>
                  </a:lnTo>
                  <a:lnTo>
                    <a:pt x="1685" y="760"/>
                  </a:lnTo>
                  <a:lnTo>
                    <a:pt x="1750" y="811"/>
                  </a:lnTo>
                  <a:lnTo>
                    <a:pt x="1820" y="856"/>
                  </a:lnTo>
                  <a:lnTo>
                    <a:pt x="1820" y="974"/>
                  </a:lnTo>
                  <a:lnTo>
                    <a:pt x="1744" y="931"/>
                  </a:lnTo>
                  <a:lnTo>
                    <a:pt x="1671" y="883"/>
                  </a:lnTo>
                  <a:lnTo>
                    <a:pt x="1604" y="829"/>
                  </a:lnTo>
                  <a:lnTo>
                    <a:pt x="1541" y="770"/>
                  </a:lnTo>
                  <a:lnTo>
                    <a:pt x="1481" y="706"/>
                  </a:lnTo>
                  <a:lnTo>
                    <a:pt x="1428" y="638"/>
                  </a:lnTo>
                  <a:lnTo>
                    <a:pt x="1380" y="567"/>
                  </a:lnTo>
                  <a:lnTo>
                    <a:pt x="1336" y="491"/>
                  </a:lnTo>
                  <a:lnTo>
                    <a:pt x="1300" y="411"/>
                  </a:lnTo>
                  <a:lnTo>
                    <a:pt x="1244" y="446"/>
                  </a:lnTo>
                  <a:lnTo>
                    <a:pt x="1192" y="485"/>
                  </a:lnTo>
                  <a:lnTo>
                    <a:pt x="1144" y="528"/>
                  </a:lnTo>
                  <a:lnTo>
                    <a:pt x="1099" y="574"/>
                  </a:lnTo>
                  <a:lnTo>
                    <a:pt x="1059" y="625"/>
                  </a:lnTo>
                  <a:lnTo>
                    <a:pt x="1022" y="678"/>
                  </a:lnTo>
                  <a:lnTo>
                    <a:pt x="991" y="735"/>
                  </a:lnTo>
                  <a:lnTo>
                    <a:pt x="963" y="796"/>
                  </a:lnTo>
                  <a:lnTo>
                    <a:pt x="1024" y="851"/>
                  </a:lnTo>
                  <a:lnTo>
                    <a:pt x="1081" y="912"/>
                  </a:lnTo>
                  <a:lnTo>
                    <a:pt x="1134" y="976"/>
                  </a:lnTo>
                  <a:lnTo>
                    <a:pt x="1182" y="1045"/>
                  </a:lnTo>
                  <a:lnTo>
                    <a:pt x="1224" y="1116"/>
                  </a:lnTo>
                  <a:lnTo>
                    <a:pt x="1261" y="1192"/>
                  </a:lnTo>
                  <a:lnTo>
                    <a:pt x="1145" y="1192"/>
                  </a:lnTo>
                  <a:lnTo>
                    <a:pt x="1107" y="1122"/>
                  </a:lnTo>
                  <a:lnTo>
                    <a:pt x="1063" y="1057"/>
                  </a:lnTo>
                  <a:lnTo>
                    <a:pt x="1015" y="994"/>
                  </a:lnTo>
                  <a:lnTo>
                    <a:pt x="961" y="936"/>
                  </a:lnTo>
                  <a:lnTo>
                    <a:pt x="905" y="883"/>
                  </a:lnTo>
                  <a:lnTo>
                    <a:pt x="843" y="833"/>
                  </a:lnTo>
                  <a:lnTo>
                    <a:pt x="779" y="788"/>
                  </a:lnTo>
                  <a:lnTo>
                    <a:pt x="710" y="748"/>
                  </a:lnTo>
                  <a:lnTo>
                    <a:pt x="637" y="714"/>
                  </a:lnTo>
                  <a:lnTo>
                    <a:pt x="564" y="685"/>
                  </a:lnTo>
                  <a:lnTo>
                    <a:pt x="486" y="663"/>
                  </a:lnTo>
                  <a:lnTo>
                    <a:pt x="407" y="647"/>
                  </a:lnTo>
                  <a:lnTo>
                    <a:pt x="324" y="636"/>
                  </a:lnTo>
                  <a:lnTo>
                    <a:pt x="240" y="632"/>
                  </a:lnTo>
                  <a:lnTo>
                    <a:pt x="159" y="636"/>
                  </a:lnTo>
                  <a:lnTo>
                    <a:pt x="78" y="647"/>
                  </a:lnTo>
                  <a:lnTo>
                    <a:pt x="0" y="663"/>
                  </a:lnTo>
                  <a:lnTo>
                    <a:pt x="0" y="555"/>
                  </a:lnTo>
                  <a:lnTo>
                    <a:pt x="79" y="540"/>
                  </a:lnTo>
                  <a:lnTo>
                    <a:pt x="159" y="532"/>
                  </a:lnTo>
                  <a:lnTo>
                    <a:pt x="240" y="528"/>
                  </a:lnTo>
                  <a:lnTo>
                    <a:pt x="328" y="532"/>
                  </a:lnTo>
                  <a:lnTo>
                    <a:pt x="415" y="542"/>
                  </a:lnTo>
                  <a:lnTo>
                    <a:pt x="498" y="559"/>
                  </a:lnTo>
                  <a:lnTo>
                    <a:pt x="581" y="581"/>
                  </a:lnTo>
                  <a:lnTo>
                    <a:pt x="659" y="611"/>
                  </a:lnTo>
                  <a:lnTo>
                    <a:pt x="737" y="646"/>
                  </a:lnTo>
                  <a:lnTo>
                    <a:pt x="809" y="685"/>
                  </a:lnTo>
                  <a:lnTo>
                    <a:pt x="879" y="730"/>
                  </a:lnTo>
                  <a:lnTo>
                    <a:pt x="912" y="665"/>
                  </a:lnTo>
                  <a:lnTo>
                    <a:pt x="948" y="603"/>
                  </a:lnTo>
                  <a:lnTo>
                    <a:pt x="991" y="544"/>
                  </a:lnTo>
                  <a:lnTo>
                    <a:pt x="1038" y="490"/>
                  </a:lnTo>
                  <a:lnTo>
                    <a:pt x="1088" y="439"/>
                  </a:lnTo>
                  <a:lnTo>
                    <a:pt x="1143" y="392"/>
                  </a:lnTo>
                  <a:lnTo>
                    <a:pt x="1202" y="349"/>
                  </a:lnTo>
                  <a:lnTo>
                    <a:pt x="1264" y="313"/>
                  </a:lnTo>
                  <a:lnTo>
                    <a:pt x="1243" y="237"/>
                  </a:lnTo>
                  <a:lnTo>
                    <a:pt x="1227" y="160"/>
                  </a:lnTo>
                  <a:lnTo>
                    <a:pt x="1218" y="81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52" name="Freeform 451"/>
            <p:cNvSpPr>
              <a:spLocks/>
            </p:cNvSpPr>
            <p:nvPr/>
          </p:nvSpPr>
          <p:spPr bwMode="auto">
            <a:xfrm>
              <a:off x="3969" y="2870"/>
              <a:ext cx="33" cy="33"/>
            </a:xfrm>
            <a:custGeom>
              <a:avLst/>
              <a:gdLst>
                <a:gd name="T0" fmla="*/ 82 w 163"/>
                <a:gd name="T1" fmla="*/ 0 h 164"/>
                <a:gd name="T2" fmla="*/ 104 w 163"/>
                <a:gd name="T3" fmla="*/ 4 h 164"/>
                <a:gd name="T4" fmla="*/ 123 w 163"/>
                <a:gd name="T5" fmla="*/ 11 h 164"/>
                <a:gd name="T6" fmla="*/ 140 w 163"/>
                <a:gd name="T7" fmla="*/ 24 h 164"/>
                <a:gd name="T8" fmla="*/ 152 w 163"/>
                <a:gd name="T9" fmla="*/ 41 h 164"/>
                <a:gd name="T10" fmla="*/ 161 w 163"/>
                <a:gd name="T11" fmla="*/ 61 h 164"/>
                <a:gd name="T12" fmla="*/ 163 w 163"/>
                <a:gd name="T13" fmla="*/ 83 h 164"/>
                <a:gd name="T14" fmla="*/ 161 w 163"/>
                <a:gd name="T15" fmla="*/ 103 h 164"/>
                <a:gd name="T16" fmla="*/ 152 w 163"/>
                <a:gd name="T17" fmla="*/ 124 h 164"/>
                <a:gd name="T18" fmla="*/ 140 w 163"/>
                <a:gd name="T19" fmla="*/ 139 h 164"/>
                <a:gd name="T20" fmla="*/ 123 w 163"/>
                <a:gd name="T21" fmla="*/ 153 h 164"/>
                <a:gd name="T22" fmla="*/ 104 w 163"/>
                <a:gd name="T23" fmla="*/ 161 h 164"/>
                <a:gd name="T24" fmla="*/ 82 w 163"/>
                <a:gd name="T25" fmla="*/ 164 h 164"/>
                <a:gd name="T26" fmla="*/ 60 w 163"/>
                <a:gd name="T27" fmla="*/ 161 h 164"/>
                <a:gd name="T28" fmla="*/ 41 w 163"/>
                <a:gd name="T29" fmla="*/ 153 h 164"/>
                <a:gd name="T30" fmla="*/ 24 w 163"/>
                <a:gd name="T31" fmla="*/ 139 h 164"/>
                <a:gd name="T32" fmla="*/ 12 w 163"/>
                <a:gd name="T33" fmla="*/ 124 h 164"/>
                <a:gd name="T34" fmla="*/ 4 w 163"/>
                <a:gd name="T35" fmla="*/ 103 h 164"/>
                <a:gd name="T36" fmla="*/ 0 w 163"/>
                <a:gd name="T37" fmla="*/ 83 h 164"/>
                <a:gd name="T38" fmla="*/ 4 w 163"/>
                <a:gd name="T39" fmla="*/ 61 h 164"/>
                <a:gd name="T40" fmla="*/ 12 w 163"/>
                <a:gd name="T41" fmla="*/ 41 h 164"/>
                <a:gd name="T42" fmla="*/ 24 w 163"/>
                <a:gd name="T43" fmla="*/ 24 h 164"/>
                <a:gd name="T44" fmla="*/ 41 w 163"/>
                <a:gd name="T45" fmla="*/ 11 h 164"/>
                <a:gd name="T46" fmla="*/ 60 w 163"/>
                <a:gd name="T47" fmla="*/ 4 h 164"/>
                <a:gd name="T48" fmla="*/ 82 w 163"/>
                <a:gd name="T4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3" h="164">
                  <a:moveTo>
                    <a:pt x="82" y="0"/>
                  </a:moveTo>
                  <a:lnTo>
                    <a:pt x="104" y="4"/>
                  </a:lnTo>
                  <a:lnTo>
                    <a:pt x="123" y="11"/>
                  </a:lnTo>
                  <a:lnTo>
                    <a:pt x="140" y="24"/>
                  </a:lnTo>
                  <a:lnTo>
                    <a:pt x="152" y="41"/>
                  </a:lnTo>
                  <a:lnTo>
                    <a:pt x="161" y="61"/>
                  </a:lnTo>
                  <a:lnTo>
                    <a:pt x="163" y="83"/>
                  </a:lnTo>
                  <a:lnTo>
                    <a:pt x="161" y="103"/>
                  </a:lnTo>
                  <a:lnTo>
                    <a:pt x="152" y="124"/>
                  </a:lnTo>
                  <a:lnTo>
                    <a:pt x="140" y="139"/>
                  </a:lnTo>
                  <a:lnTo>
                    <a:pt x="123" y="153"/>
                  </a:lnTo>
                  <a:lnTo>
                    <a:pt x="104" y="161"/>
                  </a:lnTo>
                  <a:lnTo>
                    <a:pt x="82" y="164"/>
                  </a:lnTo>
                  <a:lnTo>
                    <a:pt x="60" y="161"/>
                  </a:lnTo>
                  <a:lnTo>
                    <a:pt x="41" y="153"/>
                  </a:lnTo>
                  <a:lnTo>
                    <a:pt x="24" y="139"/>
                  </a:lnTo>
                  <a:lnTo>
                    <a:pt x="12" y="124"/>
                  </a:lnTo>
                  <a:lnTo>
                    <a:pt x="4" y="103"/>
                  </a:lnTo>
                  <a:lnTo>
                    <a:pt x="0" y="83"/>
                  </a:lnTo>
                  <a:lnTo>
                    <a:pt x="4" y="61"/>
                  </a:lnTo>
                  <a:lnTo>
                    <a:pt x="12" y="41"/>
                  </a:lnTo>
                  <a:lnTo>
                    <a:pt x="24" y="24"/>
                  </a:lnTo>
                  <a:lnTo>
                    <a:pt x="41" y="11"/>
                  </a:lnTo>
                  <a:lnTo>
                    <a:pt x="60" y="4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53" name="Freeform 452"/>
            <p:cNvSpPr>
              <a:spLocks/>
            </p:cNvSpPr>
            <p:nvPr/>
          </p:nvSpPr>
          <p:spPr bwMode="auto">
            <a:xfrm>
              <a:off x="4064" y="2878"/>
              <a:ext cx="46" cy="46"/>
            </a:xfrm>
            <a:custGeom>
              <a:avLst/>
              <a:gdLst>
                <a:gd name="T0" fmla="*/ 116 w 231"/>
                <a:gd name="T1" fmla="*/ 0 h 231"/>
                <a:gd name="T2" fmla="*/ 143 w 231"/>
                <a:gd name="T3" fmla="*/ 2 h 231"/>
                <a:gd name="T4" fmla="*/ 167 w 231"/>
                <a:gd name="T5" fmla="*/ 10 h 231"/>
                <a:gd name="T6" fmla="*/ 189 w 231"/>
                <a:gd name="T7" fmla="*/ 25 h 231"/>
                <a:gd name="T8" fmla="*/ 206 w 231"/>
                <a:gd name="T9" fmla="*/ 42 h 231"/>
                <a:gd name="T10" fmla="*/ 220 w 231"/>
                <a:gd name="T11" fmla="*/ 64 h 231"/>
                <a:gd name="T12" fmla="*/ 229 w 231"/>
                <a:gd name="T13" fmla="*/ 88 h 231"/>
                <a:gd name="T14" fmla="*/ 231 w 231"/>
                <a:gd name="T15" fmla="*/ 114 h 231"/>
                <a:gd name="T16" fmla="*/ 229 w 231"/>
                <a:gd name="T17" fmla="*/ 141 h 231"/>
                <a:gd name="T18" fmla="*/ 220 w 231"/>
                <a:gd name="T19" fmla="*/ 165 h 231"/>
                <a:gd name="T20" fmla="*/ 206 w 231"/>
                <a:gd name="T21" fmla="*/ 187 h 231"/>
                <a:gd name="T22" fmla="*/ 189 w 231"/>
                <a:gd name="T23" fmla="*/ 205 h 231"/>
                <a:gd name="T24" fmla="*/ 167 w 231"/>
                <a:gd name="T25" fmla="*/ 218 h 231"/>
                <a:gd name="T26" fmla="*/ 143 w 231"/>
                <a:gd name="T27" fmla="*/ 228 h 231"/>
                <a:gd name="T28" fmla="*/ 116 w 231"/>
                <a:gd name="T29" fmla="*/ 231 h 231"/>
                <a:gd name="T30" fmla="*/ 90 w 231"/>
                <a:gd name="T31" fmla="*/ 228 h 231"/>
                <a:gd name="T32" fmla="*/ 65 w 231"/>
                <a:gd name="T33" fmla="*/ 218 h 231"/>
                <a:gd name="T34" fmla="*/ 44 w 231"/>
                <a:gd name="T35" fmla="*/ 205 h 231"/>
                <a:gd name="T36" fmla="*/ 25 w 231"/>
                <a:gd name="T37" fmla="*/ 187 h 231"/>
                <a:gd name="T38" fmla="*/ 12 w 231"/>
                <a:gd name="T39" fmla="*/ 165 h 231"/>
                <a:gd name="T40" fmla="*/ 2 w 231"/>
                <a:gd name="T41" fmla="*/ 141 h 231"/>
                <a:gd name="T42" fmla="*/ 0 w 231"/>
                <a:gd name="T43" fmla="*/ 114 h 231"/>
                <a:gd name="T44" fmla="*/ 2 w 231"/>
                <a:gd name="T45" fmla="*/ 88 h 231"/>
                <a:gd name="T46" fmla="*/ 12 w 231"/>
                <a:gd name="T47" fmla="*/ 64 h 231"/>
                <a:gd name="T48" fmla="*/ 25 w 231"/>
                <a:gd name="T49" fmla="*/ 42 h 231"/>
                <a:gd name="T50" fmla="*/ 44 w 231"/>
                <a:gd name="T51" fmla="*/ 25 h 231"/>
                <a:gd name="T52" fmla="*/ 65 w 231"/>
                <a:gd name="T53" fmla="*/ 10 h 231"/>
                <a:gd name="T54" fmla="*/ 90 w 231"/>
                <a:gd name="T55" fmla="*/ 2 h 231"/>
                <a:gd name="T56" fmla="*/ 116 w 231"/>
                <a:gd name="T5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1" h="231">
                  <a:moveTo>
                    <a:pt x="116" y="0"/>
                  </a:moveTo>
                  <a:lnTo>
                    <a:pt x="143" y="2"/>
                  </a:lnTo>
                  <a:lnTo>
                    <a:pt x="167" y="10"/>
                  </a:lnTo>
                  <a:lnTo>
                    <a:pt x="189" y="25"/>
                  </a:lnTo>
                  <a:lnTo>
                    <a:pt x="206" y="42"/>
                  </a:lnTo>
                  <a:lnTo>
                    <a:pt x="220" y="64"/>
                  </a:lnTo>
                  <a:lnTo>
                    <a:pt x="229" y="88"/>
                  </a:lnTo>
                  <a:lnTo>
                    <a:pt x="231" y="114"/>
                  </a:lnTo>
                  <a:lnTo>
                    <a:pt x="229" y="141"/>
                  </a:lnTo>
                  <a:lnTo>
                    <a:pt x="220" y="165"/>
                  </a:lnTo>
                  <a:lnTo>
                    <a:pt x="206" y="187"/>
                  </a:lnTo>
                  <a:lnTo>
                    <a:pt x="189" y="205"/>
                  </a:lnTo>
                  <a:lnTo>
                    <a:pt x="167" y="218"/>
                  </a:lnTo>
                  <a:lnTo>
                    <a:pt x="143" y="228"/>
                  </a:lnTo>
                  <a:lnTo>
                    <a:pt x="116" y="231"/>
                  </a:lnTo>
                  <a:lnTo>
                    <a:pt x="90" y="228"/>
                  </a:lnTo>
                  <a:lnTo>
                    <a:pt x="65" y="218"/>
                  </a:lnTo>
                  <a:lnTo>
                    <a:pt x="44" y="205"/>
                  </a:lnTo>
                  <a:lnTo>
                    <a:pt x="25" y="187"/>
                  </a:lnTo>
                  <a:lnTo>
                    <a:pt x="12" y="165"/>
                  </a:lnTo>
                  <a:lnTo>
                    <a:pt x="2" y="141"/>
                  </a:lnTo>
                  <a:lnTo>
                    <a:pt x="0" y="114"/>
                  </a:lnTo>
                  <a:lnTo>
                    <a:pt x="2" y="88"/>
                  </a:lnTo>
                  <a:lnTo>
                    <a:pt x="12" y="64"/>
                  </a:lnTo>
                  <a:lnTo>
                    <a:pt x="25" y="42"/>
                  </a:lnTo>
                  <a:lnTo>
                    <a:pt x="44" y="25"/>
                  </a:lnTo>
                  <a:lnTo>
                    <a:pt x="65" y="10"/>
                  </a:lnTo>
                  <a:lnTo>
                    <a:pt x="90" y="2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58606" y="5023606"/>
            <a:ext cx="763077" cy="955238"/>
            <a:chOff x="1818652" y="3989740"/>
            <a:chExt cx="763077" cy="955238"/>
          </a:xfrm>
        </p:grpSpPr>
        <p:grpSp>
          <p:nvGrpSpPr>
            <p:cNvPr id="454" name="Group 453"/>
            <p:cNvGrpSpPr>
              <a:grpSpLocks noChangeAspect="1"/>
            </p:cNvGrpSpPr>
            <p:nvPr/>
          </p:nvGrpSpPr>
          <p:grpSpPr>
            <a:xfrm>
              <a:off x="1818652" y="4158594"/>
              <a:ext cx="729482" cy="786384"/>
              <a:chOff x="5903818" y="1903338"/>
              <a:chExt cx="729482" cy="786384"/>
            </a:xfrm>
          </p:grpSpPr>
          <p:grpSp>
            <p:nvGrpSpPr>
              <p:cNvPr id="455" name="Group 454"/>
              <p:cNvGrpSpPr/>
              <p:nvPr/>
            </p:nvGrpSpPr>
            <p:grpSpPr>
              <a:xfrm>
                <a:off x="5903818" y="2224265"/>
                <a:ext cx="722654" cy="465457"/>
                <a:chOff x="5903818" y="2224265"/>
                <a:chExt cx="722654" cy="465457"/>
              </a:xfrm>
            </p:grpSpPr>
            <p:sp>
              <p:nvSpPr>
                <p:cNvPr id="508" name="Freeform 507"/>
                <p:cNvSpPr>
                  <a:spLocks/>
                </p:cNvSpPr>
                <p:nvPr/>
              </p:nvSpPr>
              <p:spPr bwMode="auto">
                <a:xfrm>
                  <a:off x="5903818" y="2224265"/>
                  <a:ext cx="722654" cy="465457"/>
                </a:xfrm>
                <a:custGeom>
                  <a:avLst/>
                  <a:gdLst>
                    <a:gd name="T0" fmla="*/ 1588 w 3177"/>
                    <a:gd name="T1" fmla="*/ 0 h 2044"/>
                    <a:gd name="T2" fmla="*/ 1613 w 3177"/>
                    <a:gd name="T3" fmla="*/ 0 h 2044"/>
                    <a:gd name="T4" fmla="*/ 1639 w 3177"/>
                    <a:gd name="T5" fmla="*/ 3 h 2044"/>
                    <a:gd name="T6" fmla="*/ 1668 w 3177"/>
                    <a:gd name="T7" fmla="*/ 9 h 2044"/>
                    <a:gd name="T8" fmla="*/ 1698 w 3177"/>
                    <a:gd name="T9" fmla="*/ 20 h 2044"/>
                    <a:gd name="T10" fmla="*/ 1727 w 3177"/>
                    <a:gd name="T11" fmla="*/ 35 h 2044"/>
                    <a:gd name="T12" fmla="*/ 3067 w 3177"/>
                    <a:gd name="T13" fmla="*/ 839 h 2044"/>
                    <a:gd name="T14" fmla="*/ 3100 w 3177"/>
                    <a:gd name="T15" fmla="*/ 862 h 2044"/>
                    <a:gd name="T16" fmla="*/ 3126 w 3177"/>
                    <a:gd name="T17" fmla="*/ 888 h 2044"/>
                    <a:gd name="T18" fmla="*/ 3148 w 3177"/>
                    <a:gd name="T19" fmla="*/ 919 h 2044"/>
                    <a:gd name="T20" fmla="*/ 3164 w 3177"/>
                    <a:gd name="T21" fmla="*/ 951 h 2044"/>
                    <a:gd name="T22" fmla="*/ 3174 w 3177"/>
                    <a:gd name="T23" fmla="*/ 986 h 2044"/>
                    <a:gd name="T24" fmla="*/ 3177 w 3177"/>
                    <a:gd name="T25" fmla="*/ 1023 h 2044"/>
                    <a:gd name="T26" fmla="*/ 3174 w 3177"/>
                    <a:gd name="T27" fmla="*/ 1058 h 2044"/>
                    <a:gd name="T28" fmla="*/ 3164 w 3177"/>
                    <a:gd name="T29" fmla="*/ 1093 h 2044"/>
                    <a:gd name="T30" fmla="*/ 3148 w 3177"/>
                    <a:gd name="T31" fmla="*/ 1125 h 2044"/>
                    <a:gd name="T32" fmla="*/ 3126 w 3177"/>
                    <a:gd name="T33" fmla="*/ 1156 h 2044"/>
                    <a:gd name="T34" fmla="*/ 3100 w 3177"/>
                    <a:gd name="T35" fmla="*/ 1182 h 2044"/>
                    <a:gd name="T36" fmla="*/ 3067 w 3177"/>
                    <a:gd name="T37" fmla="*/ 1205 h 2044"/>
                    <a:gd name="T38" fmla="*/ 1727 w 3177"/>
                    <a:gd name="T39" fmla="*/ 2008 h 2044"/>
                    <a:gd name="T40" fmla="*/ 1698 w 3177"/>
                    <a:gd name="T41" fmla="*/ 2024 h 2044"/>
                    <a:gd name="T42" fmla="*/ 1668 w 3177"/>
                    <a:gd name="T43" fmla="*/ 2034 h 2044"/>
                    <a:gd name="T44" fmla="*/ 1639 w 3177"/>
                    <a:gd name="T45" fmla="*/ 2041 h 2044"/>
                    <a:gd name="T46" fmla="*/ 1613 w 3177"/>
                    <a:gd name="T47" fmla="*/ 2043 h 2044"/>
                    <a:gd name="T48" fmla="*/ 1588 w 3177"/>
                    <a:gd name="T49" fmla="*/ 2044 h 2044"/>
                    <a:gd name="T50" fmla="*/ 1564 w 3177"/>
                    <a:gd name="T51" fmla="*/ 2043 h 2044"/>
                    <a:gd name="T52" fmla="*/ 1536 w 3177"/>
                    <a:gd name="T53" fmla="*/ 2041 h 2044"/>
                    <a:gd name="T54" fmla="*/ 1507 w 3177"/>
                    <a:gd name="T55" fmla="*/ 2034 h 2044"/>
                    <a:gd name="T56" fmla="*/ 1477 w 3177"/>
                    <a:gd name="T57" fmla="*/ 2024 h 2044"/>
                    <a:gd name="T58" fmla="*/ 1447 w 3177"/>
                    <a:gd name="T59" fmla="*/ 2008 h 2044"/>
                    <a:gd name="T60" fmla="*/ 108 w 3177"/>
                    <a:gd name="T61" fmla="*/ 1205 h 2044"/>
                    <a:gd name="T62" fmla="*/ 77 w 3177"/>
                    <a:gd name="T63" fmla="*/ 1182 h 2044"/>
                    <a:gd name="T64" fmla="*/ 49 w 3177"/>
                    <a:gd name="T65" fmla="*/ 1154 h 2044"/>
                    <a:gd name="T66" fmla="*/ 29 w 3177"/>
                    <a:gd name="T67" fmla="*/ 1124 h 2044"/>
                    <a:gd name="T68" fmla="*/ 13 w 3177"/>
                    <a:gd name="T69" fmla="*/ 1092 h 2044"/>
                    <a:gd name="T70" fmla="*/ 3 w 3177"/>
                    <a:gd name="T71" fmla="*/ 1058 h 2044"/>
                    <a:gd name="T72" fmla="*/ 0 w 3177"/>
                    <a:gd name="T73" fmla="*/ 1021 h 2044"/>
                    <a:gd name="T74" fmla="*/ 3 w 3177"/>
                    <a:gd name="T75" fmla="*/ 985 h 2044"/>
                    <a:gd name="T76" fmla="*/ 13 w 3177"/>
                    <a:gd name="T77" fmla="*/ 950 h 2044"/>
                    <a:gd name="T78" fmla="*/ 29 w 3177"/>
                    <a:gd name="T79" fmla="*/ 918 h 2044"/>
                    <a:gd name="T80" fmla="*/ 50 w 3177"/>
                    <a:gd name="T81" fmla="*/ 887 h 2044"/>
                    <a:gd name="T82" fmla="*/ 77 w 3177"/>
                    <a:gd name="T83" fmla="*/ 861 h 2044"/>
                    <a:gd name="T84" fmla="*/ 110 w 3177"/>
                    <a:gd name="T85" fmla="*/ 839 h 2044"/>
                    <a:gd name="T86" fmla="*/ 1448 w 3177"/>
                    <a:gd name="T87" fmla="*/ 35 h 2044"/>
                    <a:gd name="T88" fmla="*/ 1478 w 3177"/>
                    <a:gd name="T89" fmla="*/ 20 h 2044"/>
                    <a:gd name="T90" fmla="*/ 1509 w 3177"/>
                    <a:gd name="T91" fmla="*/ 9 h 2044"/>
                    <a:gd name="T92" fmla="*/ 1538 w 3177"/>
                    <a:gd name="T93" fmla="*/ 3 h 2044"/>
                    <a:gd name="T94" fmla="*/ 1564 w 3177"/>
                    <a:gd name="T95" fmla="*/ 0 h 2044"/>
                    <a:gd name="T96" fmla="*/ 1588 w 3177"/>
                    <a:gd name="T97" fmla="*/ 0 h 20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177" h="2044">
                      <a:moveTo>
                        <a:pt x="1588" y="0"/>
                      </a:moveTo>
                      <a:lnTo>
                        <a:pt x="1613" y="0"/>
                      </a:lnTo>
                      <a:lnTo>
                        <a:pt x="1639" y="3"/>
                      </a:lnTo>
                      <a:lnTo>
                        <a:pt x="1668" y="9"/>
                      </a:lnTo>
                      <a:lnTo>
                        <a:pt x="1698" y="20"/>
                      </a:lnTo>
                      <a:lnTo>
                        <a:pt x="1727" y="35"/>
                      </a:lnTo>
                      <a:lnTo>
                        <a:pt x="3067" y="839"/>
                      </a:lnTo>
                      <a:lnTo>
                        <a:pt x="3100" y="862"/>
                      </a:lnTo>
                      <a:lnTo>
                        <a:pt x="3126" y="888"/>
                      </a:lnTo>
                      <a:lnTo>
                        <a:pt x="3148" y="919"/>
                      </a:lnTo>
                      <a:lnTo>
                        <a:pt x="3164" y="951"/>
                      </a:lnTo>
                      <a:lnTo>
                        <a:pt x="3174" y="986"/>
                      </a:lnTo>
                      <a:lnTo>
                        <a:pt x="3177" y="1023"/>
                      </a:lnTo>
                      <a:lnTo>
                        <a:pt x="3174" y="1058"/>
                      </a:lnTo>
                      <a:lnTo>
                        <a:pt x="3164" y="1093"/>
                      </a:lnTo>
                      <a:lnTo>
                        <a:pt x="3148" y="1125"/>
                      </a:lnTo>
                      <a:lnTo>
                        <a:pt x="3126" y="1156"/>
                      </a:lnTo>
                      <a:lnTo>
                        <a:pt x="3100" y="1182"/>
                      </a:lnTo>
                      <a:lnTo>
                        <a:pt x="3067" y="1205"/>
                      </a:lnTo>
                      <a:lnTo>
                        <a:pt x="1727" y="2008"/>
                      </a:lnTo>
                      <a:lnTo>
                        <a:pt x="1698" y="2024"/>
                      </a:lnTo>
                      <a:lnTo>
                        <a:pt x="1668" y="2034"/>
                      </a:lnTo>
                      <a:lnTo>
                        <a:pt x="1639" y="2041"/>
                      </a:lnTo>
                      <a:lnTo>
                        <a:pt x="1613" y="2043"/>
                      </a:lnTo>
                      <a:lnTo>
                        <a:pt x="1588" y="2044"/>
                      </a:lnTo>
                      <a:lnTo>
                        <a:pt x="1564" y="2043"/>
                      </a:lnTo>
                      <a:lnTo>
                        <a:pt x="1536" y="2041"/>
                      </a:lnTo>
                      <a:lnTo>
                        <a:pt x="1507" y="2034"/>
                      </a:lnTo>
                      <a:lnTo>
                        <a:pt x="1477" y="2024"/>
                      </a:lnTo>
                      <a:lnTo>
                        <a:pt x="1447" y="2008"/>
                      </a:lnTo>
                      <a:lnTo>
                        <a:pt x="108" y="1205"/>
                      </a:lnTo>
                      <a:lnTo>
                        <a:pt x="77" y="1182"/>
                      </a:lnTo>
                      <a:lnTo>
                        <a:pt x="49" y="1154"/>
                      </a:lnTo>
                      <a:lnTo>
                        <a:pt x="29" y="1124"/>
                      </a:lnTo>
                      <a:lnTo>
                        <a:pt x="13" y="1092"/>
                      </a:lnTo>
                      <a:lnTo>
                        <a:pt x="3" y="1058"/>
                      </a:lnTo>
                      <a:lnTo>
                        <a:pt x="0" y="1021"/>
                      </a:lnTo>
                      <a:lnTo>
                        <a:pt x="3" y="985"/>
                      </a:lnTo>
                      <a:lnTo>
                        <a:pt x="13" y="950"/>
                      </a:lnTo>
                      <a:lnTo>
                        <a:pt x="29" y="918"/>
                      </a:lnTo>
                      <a:lnTo>
                        <a:pt x="50" y="887"/>
                      </a:lnTo>
                      <a:lnTo>
                        <a:pt x="77" y="861"/>
                      </a:lnTo>
                      <a:lnTo>
                        <a:pt x="110" y="839"/>
                      </a:lnTo>
                      <a:lnTo>
                        <a:pt x="1448" y="35"/>
                      </a:lnTo>
                      <a:lnTo>
                        <a:pt x="1478" y="20"/>
                      </a:lnTo>
                      <a:lnTo>
                        <a:pt x="1509" y="9"/>
                      </a:lnTo>
                      <a:lnTo>
                        <a:pt x="1538" y="3"/>
                      </a:lnTo>
                      <a:lnTo>
                        <a:pt x="1564" y="0"/>
                      </a:lnTo>
                      <a:lnTo>
                        <a:pt x="1588" y="0"/>
                      </a:lnTo>
                      <a:close/>
                    </a:path>
                  </a:pathLst>
                </a:custGeom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  <p:sp>
              <p:nvSpPr>
                <p:cNvPr id="509" name="Freeform 508"/>
                <p:cNvSpPr>
                  <a:spLocks/>
                </p:cNvSpPr>
                <p:nvPr/>
              </p:nvSpPr>
              <p:spPr bwMode="auto">
                <a:xfrm>
                  <a:off x="5940235" y="2256130"/>
                  <a:ext cx="650957" cy="392623"/>
                </a:xfrm>
                <a:custGeom>
                  <a:avLst/>
                  <a:gdLst>
                    <a:gd name="T0" fmla="*/ 1429 w 2859"/>
                    <a:gd name="T1" fmla="*/ 0 h 1725"/>
                    <a:gd name="T2" fmla="*/ 1450 w 2859"/>
                    <a:gd name="T3" fmla="*/ 1 h 1725"/>
                    <a:gd name="T4" fmla="*/ 1471 w 2859"/>
                    <a:gd name="T5" fmla="*/ 6 h 1725"/>
                    <a:gd name="T6" fmla="*/ 1486 w 2859"/>
                    <a:gd name="T7" fmla="*/ 12 h 1725"/>
                    <a:gd name="T8" fmla="*/ 2826 w 2859"/>
                    <a:gd name="T9" fmla="*/ 816 h 1725"/>
                    <a:gd name="T10" fmla="*/ 2844 w 2859"/>
                    <a:gd name="T11" fmla="*/ 831 h 1725"/>
                    <a:gd name="T12" fmla="*/ 2855 w 2859"/>
                    <a:gd name="T13" fmla="*/ 846 h 1725"/>
                    <a:gd name="T14" fmla="*/ 2859 w 2859"/>
                    <a:gd name="T15" fmla="*/ 862 h 1725"/>
                    <a:gd name="T16" fmla="*/ 2855 w 2859"/>
                    <a:gd name="T17" fmla="*/ 879 h 1725"/>
                    <a:gd name="T18" fmla="*/ 2844 w 2859"/>
                    <a:gd name="T19" fmla="*/ 895 h 1725"/>
                    <a:gd name="T20" fmla="*/ 2826 w 2859"/>
                    <a:gd name="T21" fmla="*/ 908 h 1725"/>
                    <a:gd name="T22" fmla="*/ 1486 w 2859"/>
                    <a:gd name="T23" fmla="*/ 1712 h 1725"/>
                    <a:gd name="T24" fmla="*/ 1471 w 2859"/>
                    <a:gd name="T25" fmla="*/ 1719 h 1725"/>
                    <a:gd name="T26" fmla="*/ 1450 w 2859"/>
                    <a:gd name="T27" fmla="*/ 1724 h 1725"/>
                    <a:gd name="T28" fmla="*/ 1429 w 2859"/>
                    <a:gd name="T29" fmla="*/ 1725 h 1725"/>
                    <a:gd name="T30" fmla="*/ 1408 w 2859"/>
                    <a:gd name="T31" fmla="*/ 1724 h 1725"/>
                    <a:gd name="T32" fmla="*/ 1388 w 2859"/>
                    <a:gd name="T33" fmla="*/ 1719 h 1725"/>
                    <a:gd name="T34" fmla="*/ 1371 w 2859"/>
                    <a:gd name="T35" fmla="*/ 1712 h 1725"/>
                    <a:gd name="T36" fmla="*/ 32 w 2859"/>
                    <a:gd name="T37" fmla="*/ 908 h 1725"/>
                    <a:gd name="T38" fmla="*/ 16 w 2859"/>
                    <a:gd name="T39" fmla="*/ 897 h 1725"/>
                    <a:gd name="T40" fmla="*/ 6 w 2859"/>
                    <a:gd name="T41" fmla="*/ 884 h 1725"/>
                    <a:gd name="T42" fmla="*/ 0 w 2859"/>
                    <a:gd name="T43" fmla="*/ 869 h 1725"/>
                    <a:gd name="T44" fmla="*/ 0 w 2859"/>
                    <a:gd name="T45" fmla="*/ 855 h 1725"/>
                    <a:gd name="T46" fmla="*/ 6 w 2859"/>
                    <a:gd name="T47" fmla="*/ 841 h 1725"/>
                    <a:gd name="T48" fmla="*/ 16 w 2859"/>
                    <a:gd name="T49" fmla="*/ 828 h 1725"/>
                    <a:gd name="T50" fmla="*/ 32 w 2859"/>
                    <a:gd name="T51" fmla="*/ 816 h 1725"/>
                    <a:gd name="T52" fmla="*/ 1371 w 2859"/>
                    <a:gd name="T53" fmla="*/ 12 h 1725"/>
                    <a:gd name="T54" fmla="*/ 1388 w 2859"/>
                    <a:gd name="T55" fmla="*/ 6 h 1725"/>
                    <a:gd name="T56" fmla="*/ 1408 w 2859"/>
                    <a:gd name="T57" fmla="*/ 1 h 1725"/>
                    <a:gd name="T58" fmla="*/ 1429 w 2859"/>
                    <a:gd name="T59" fmla="*/ 0 h 17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859" h="1725">
                      <a:moveTo>
                        <a:pt x="1429" y="0"/>
                      </a:moveTo>
                      <a:lnTo>
                        <a:pt x="1450" y="1"/>
                      </a:lnTo>
                      <a:lnTo>
                        <a:pt x="1471" y="6"/>
                      </a:lnTo>
                      <a:lnTo>
                        <a:pt x="1486" y="12"/>
                      </a:lnTo>
                      <a:lnTo>
                        <a:pt x="2826" y="816"/>
                      </a:lnTo>
                      <a:lnTo>
                        <a:pt x="2844" y="831"/>
                      </a:lnTo>
                      <a:lnTo>
                        <a:pt x="2855" y="846"/>
                      </a:lnTo>
                      <a:lnTo>
                        <a:pt x="2859" y="862"/>
                      </a:lnTo>
                      <a:lnTo>
                        <a:pt x="2855" y="879"/>
                      </a:lnTo>
                      <a:lnTo>
                        <a:pt x="2844" y="895"/>
                      </a:lnTo>
                      <a:lnTo>
                        <a:pt x="2826" y="908"/>
                      </a:lnTo>
                      <a:lnTo>
                        <a:pt x="1486" y="1712"/>
                      </a:lnTo>
                      <a:lnTo>
                        <a:pt x="1471" y="1719"/>
                      </a:lnTo>
                      <a:lnTo>
                        <a:pt x="1450" y="1724"/>
                      </a:lnTo>
                      <a:lnTo>
                        <a:pt x="1429" y="1725"/>
                      </a:lnTo>
                      <a:lnTo>
                        <a:pt x="1408" y="1724"/>
                      </a:lnTo>
                      <a:lnTo>
                        <a:pt x="1388" y="1719"/>
                      </a:lnTo>
                      <a:lnTo>
                        <a:pt x="1371" y="1712"/>
                      </a:lnTo>
                      <a:lnTo>
                        <a:pt x="32" y="908"/>
                      </a:lnTo>
                      <a:lnTo>
                        <a:pt x="16" y="897"/>
                      </a:lnTo>
                      <a:lnTo>
                        <a:pt x="6" y="884"/>
                      </a:lnTo>
                      <a:lnTo>
                        <a:pt x="0" y="869"/>
                      </a:lnTo>
                      <a:lnTo>
                        <a:pt x="0" y="855"/>
                      </a:lnTo>
                      <a:lnTo>
                        <a:pt x="6" y="841"/>
                      </a:lnTo>
                      <a:lnTo>
                        <a:pt x="16" y="828"/>
                      </a:lnTo>
                      <a:lnTo>
                        <a:pt x="32" y="816"/>
                      </a:lnTo>
                      <a:lnTo>
                        <a:pt x="1371" y="12"/>
                      </a:lnTo>
                      <a:lnTo>
                        <a:pt x="1388" y="6"/>
                      </a:lnTo>
                      <a:lnTo>
                        <a:pt x="1408" y="1"/>
                      </a:lnTo>
                      <a:lnTo>
                        <a:pt x="1429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  <p:sp>
              <p:nvSpPr>
                <p:cNvPr id="510" name="Freeform 509"/>
                <p:cNvSpPr>
                  <a:spLocks/>
                </p:cNvSpPr>
                <p:nvPr/>
              </p:nvSpPr>
              <p:spPr bwMode="auto">
                <a:xfrm>
                  <a:off x="5988033" y="2285719"/>
                  <a:ext cx="554224" cy="333445"/>
                </a:xfrm>
                <a:custGeom>
                  <a:avLst/>
                  <a:gdLst>
                    <a:gd name="T0" fmla="*/ 1220 w 2439"/>
                    <a:gd name="T1" fmla="*/ 0 h 1465"/>
                    <a:gd name="T2" fmla="*/ 2439 w 2439"/>
                    <a:gd name="T3" fmla="*/ 732 h 1465"/>
                    <a:gd name="T4" fmla="*/ 1220 w 2439"/>
                    <a:gd name="T5" fmla="*/ 1465 h 1465"/>
                    <a:gd name="T6" fmla="*/ 0 w 2439"/>
                    <a:gd name="T7" fmla="*/ 732 h 1465"/>
                    <a:gd name="T8" fmla="*/ 1220 w 2439"/>
                    <a:gd name="T9" fmla="*/ 0 h 1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9" h="1465">
                      <a:moveTo>
                        <a:pt x="1220" y="0"/>
                      </a:moveTo>
                      <a:lnTo>
                        <a:pt x="2439" y="732"/>
                      </a:lnTo>
                      <a:lnTo>
                        <a:pt x="1220" y="1465"/>
                      </a:lnTo>
                      <a:lnTo>
                        <a:pt x="0" y="732"/>
                      </a:lnTo>
                      <a:lnTo>
                        <a:pt x="1220" y="0"/>
                      </a:lnTo>
                      <a:close/>
                    </a:path>
                  </a:pathLst>
                </a:custGeom>
                <a:solidFill>
                  <a:srgbClr val="E368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  <p:sp>
              <p:nvSpPr>
                <p:cNvPr id="512" name="Freeform 511"/>
                <p:cNvSpPr>
                  <a:spLocks/>
                </p:cNvSpPr>
                <p:nvPr/>
              </p:nvSpPr>
              <p:spPr bwMode="auto">
                <a:xfrm>
                  <a:off x="6048349" y="2308479"/>
                  <a:ext cx="493908" cy="273129"/>
                </a:xfrm>
                <a:custGeom>
                  <a:avLst/>
                  <a:gdLst>
                    <a:gd name="T0" fmla="*/ 1286 w 2171"/>
                    <a:gd name="T1" fmla="*/ 97 h 1197"/>
                    <a:gd name="T2" fmla="*/ 1250 w 2171"/>
                    <a:gd name="T3" fmla="*/ 304 h 1197"/>
                    <a:gd name="T4" fmla="*/ 1321 w 2171"/>
                    <a:gd name="T5" fmla="*/ 399 h 1197"/>
                    <a:gd name="T6" fmla="*/ 1481 w 2171"/>
                    <a:gd name="T7" fmla="*/ 391 h 1197"/>
                    <a:gd name="T8" fmla="*/ 1663 w 2171"/>
                    <a:gd name="T9" fmla="*/ 402 h 1197"/>
                    <a:gd name="T10" fmla="*/ 1841 w 2171"/>
                    <a:gd name="T11" fmla="*/ 430 h 1197"/>
                    <a:gd name="T12" fmla="*/ 2070 w 2171"/>
                    <a:gd name="T13" fmla="*/ 690 h 1197"/>
                    <a:gd name="T14" fmla="*/ 1879 w 2171"/>
                    <a:gd name="T15" fmla="*/ 624 h 1197"/>
                    <a:gd name="T16" fmla="*/ 1683 w 2171"/>
                    <a:gd name="T17" fmla="*/ 586 h 1197"/>
                    <a:gd name="T18" fmla="*/ 1481 w 2171"/>
                    <a:gd name="T19" fmla="*/ 572 h 1197"/>
                    <a:gd name="T20" fmla="*/ 1324 w 2171"/>
                    <a:gd name="T21" fmla="*/ 580 h 1197"/>
                    <a:gd name="T22" fmla="*/ 1257 w 2171"/>
                    <a:gd name="T23" fmla="*/ 697 h 1197"/>
                    <a:gd name="T24" fmla="*/ 1303 w 2171"/>
                    <a:gd name="T25" fmla="*/ 904 h 1197"/>
                    <a:gd name="T26" fmla="*/ 1379 w 2171"/>
                    <a:gd name="T27" fmla="*/ 1104 h 1197"/>
                    <a:gd name="T28" fmla="*/ 1183 w 2171"/>
                    <a:gd name="T29" fmla="*/ 1107 h 1197"/>
                    <a:gd name="T30" fmla="*/ 1120 w 2171"/>
                    <a:gd name="T31" fmla="*/ 919 h 1197"/>
                    <a:gd name="T32" fmla="*/ 1079 w 2171"/>
                    <a:gd name="T33" fmla="*/ 727 h 1197"/>
                    <a:gd name="T34" fmla="*/ 978 w 2171"/>
                    <a:gd name="T35" fmla="*/ 657 h 1197"/>
                    <a:gd name="T36" fmla="*/ 806 w 2171"/>
                    <a:gd name="T37" fmla="*/ 730 h 1197"/>
                    <a:gd name="T38" fmla="*/ 643 w 2171"/>
                    <a:gd name="T39" fmla="*/ 823 h 1197"/>
                    <a:gd name="T40" fmla="*/ 493 w 2171"/>
                    <a:gd name="T41" fmla="*/ 935 h 1197"/>
                    <a:gd name="T42" fmla="*/ 546 w 2171"/>
                    <a:gd name="T43" fmla="*/ 1116 h 1197"/>
                    <a:gd name="T44" fmla="*/ 264 w 2171"/>
                    <a:gd name="T45" fmla="*/ 879 h 1197"/>
                    <a:gd name="T46" fmla="*/ 174 w 2171"/>
                    <a:gd name="T47" fmla="*/ 705 h 1197"/>
                    <a:gd name="T48" fmla="*/ 63 w 2171"/>
                    <a:gd name="T49" fmla="*/ 545 h 1197"/>
                    <a:gd name="T50" fmla="*/ 163 w 2171"/>
                    <a:gd name="T51" fmla="*/ 370 h 1197"/>
                    <a:gd name="T52" fmla="*/ 278 w 2171"/>
                    <a:gd name="T53" fmla="*/ 519 h 1197"/>
                    <a:gd name="T54" fmla="*/ 377 w 2171"/>
                    <a:gd name="T55" fmla="*/ 679 h 1197"/>
                    <a:gd name="T56" fmla="*/ 503 w 2171"/>
                    <a:gd name="T57" fmla="*/ 700 h 1197"/>
                    <a:gd name="T58" fmla="*/ 678 w 2171"/>
                    <a:gd name="T59" fmla="*/ 593 h 1197"/>
                    <a:gd name="T60" fmla="*/ 865 w 2171"/>
                    <a:gd name="T61" fmla="*/ 507 h 1197"/>
                    <a:gd name="T62" fmla="*/ 1060 w 2171"/>
                    <a:gd name="T63" fmla="*/ 444 h 1197"/>
                    <a:gd name="T64" fmla="*/ 1078 w 2171"/>
                    <a:gd name="T65" fmla="*/ 219 h 1197"/>
                    <a:gd name="T66" fmla="*/ 1125 w 2171"/>
                    <a:gd name="T67" fmla="*/ 0 h 1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171" h="1197">
                      <a:moveTo>
                        <a:pt x="1125" y="0"/>
                      </a:moveTo>
                      <a:lnTo>
                        <a:pt x="1286" y="97"/>
                      </a:lnTo>
                      <a:lnTo>
                        <a:pt x="1264" y="200"/>
                      </a:lnTo>
                      <a:lnTo>
                        <a:pt x="1250" y="304"/>
                      </a:lnTo>
                      <a:lnTo>
                        <a:pt x="1241" y="408"/>
                      </a:lnTo>
                      <a:lnTo>
                        <a:pt x="1321" y="399"/>
                      </a:lnTo>
                      <a:lnTo>
                        <a:pt x="1401" y="393"/>
                      </a:lnTo>
                      <a:lnTo>
                        <a:pt x="1481" y="391"/>
                      </a:lnTo>
                      <a:lnTo>
                        <a:pt x="1573" y="393"/>
                      </a:lnTo>
                      <a:lnTo>
                        <a:pt x="1663" y="402"/>
                      </a:lnTo>
                      <a:lnTo>
                        <a:pt x="1753" y="414"/>
                      </a:lnTo>
                      <a:lnTo>
                        <a:pt x="1841" y="430"/>
                      </a:lnTo>
                      <a:lnTo>
                        <a:pt x="2171" y="628"/>
                      </a:lnTo>
                      <a:lnTo>
                        <a:pt x="2070" y="690"/>
                      </a:lnTo>
                      <a:lnTo>
                        <a:pt x="1975" y="655"/>
                      </a:lnTo>
                      <a:lnTo>
                        <a:pt x="1879" y="624"/>
                      </a:lnTo>
                      <a:lnTo>
                        <a:pt x="1782" y="601"/>
                      </a:lnTo>
                      <a:lnTo>
                        <a:pt x="1683" y="586"/>
                      </a:lnTo>
                      <a:lnTo>
                        <a:pt x="1582" y="575"/>
                      </a:lnTo>
                      <a:lnTo>
                        <a:pt x="1481" y="572"/>
                      </a:lnTo>
                      <a:lnTo>
                        <a:pt x="1403" y="574"/>
                      </a:lnTo>
                      <a:lnTo>
                        <a:pt x="1324" y="580"/>
                      </a:lnTo>
                      <a:lnTo>
                        <a:pt x="1245" y="590"/>
                      </a:lnTo>
                      <a:lnTo>
                        <a:pt x="1257" y="697"/>
                      </a:lnTo>
                      <a:lnTo>
                        <a:pt x="1276" y="801"/>
                      </a:lnTo>
                      <a:lnTo>
                        <a:pt x="1303" y="904"/>
                      </a:lnTo>
                      <a:lnTo>
                        <a:pt x="1337" y="1005"/>
                      </a:lnTo>
                      <a:lnTo>
                        <a:pt x="1379" y="1104"/>
                      </a:lnTo>
                      <a:lnTo>
                        <a:pt x="1223" y="1197"/>
                      </a:lnTo>
                      <a:lnTo>
                        <a:pt x="1183" y="1107"/>
                      </a:lnTo>
                      <a:lnTo>
                        <a:pt x="1149" y="1014"/>
                      </a:lnTo>
                      <a:lnTo>
                        <a:pt x="1120" y="919"/>
                      </a:lnTo>
                      <a:lnTo>
                        <a:pt x="1097" y="824"/>
                      </a:lnTo>
                      <a:lnTo>
                        <a:pt x="1079" y="727"/>
                      </a:lnTo>
                      <a:lnTo>
                        <a:pt x="1067" y="629"/>
                      </a:lnTo>
                      <a:lnTo>
                        <a:pt x="978" y="657"/>
                      </a:lnTo>
                      <a:lnTo>
                        <a:pt x="891" y="691"/>
                      </a:lnTo>
                      <a:lnTo>
                        <a:pt x="806" y="730"/>
                      </a:lnTo>
                      <a:lnTo>
                        <a:pt x="723" y="773"/>
                      </a:lnTo>
                      <a:lnTo>
                        <a:pt x="643" y="823"/>
                      </a:lnTo>
                      <a:lnTo>
                        <a:pt x="565" y="877"/>
                      </a:lnTo>
                      <a:lnTo>
                        <a:pt x="493" y="935"/>
                      </a:lnTo>
                      <a:lnTo>
                        <a:pt x="522" y="1025"/>
                      </a:lnTo>
                      <a:lnTo>
                        <a:pt x="546" y="1116"/>
                      </a:lnTo>
                      <a:lnTo>
                        <a:pt x="302" y="970"/>
                      </a:lnTo>
                      <a:lnTo>
                        <a:pt x="264" y="879"/>
                      </a:lnTo>
                      <a:lnTo>
                        <a:pt x="222" y="791"/>
                      </a:lnTo>
                      <a:lnTo>
                        <a:pt x="174" y="705"/>
                      </a:lnTo>
                      <a:lnTo>
                        <a:pt x="121" y="623"/>
                      </a:lnTo>
                      <a:lnTo>
                        <a:pt x="63" y="545"/>
                      </a:lnTo>
                      <a:lnTo>
                        <a:pt x="0" y="468"/>
                      </a:lnTo>
                      <a:lnTo>
                        <a:pt x="163" y="370"/>
                      </a:lnTo>
                      <a:lnTo>
                        <a:pt x="222" y="443"/>
                      </a:lnTo>
                      <a:lnTo>
                        <a:pt x="278" y="519"/>
                      </a:lnTo>
                      <a:lnTo>
                        <a:pt x="330" y="598"/>
                      </a:lnTo>
                      <a:lnTo>
                        <a:pt x="377" y="679"/>
                      </a:lnTo>
                      <a:lnTo>
                        <a:pt x="419" y="762"/>
                      </a:lnTo>
                      <a:lnTo>
                        <a:pt x="503" y="700"/>
                      </a:lnTo>
                      <a:lnTo>
                        <a:pt x="588" y="644"/>
                      </a:lnTo>
                      <a:lnTo>
                        <a:pt x="678" y="593"/>
                      </a:lnTo>
                      <a:lnTo>
                        <a:pt x="770" y="547"/>
                      </a:lnTo>
                      <a:lnTo>
                        <a:pt x="865" y="507"/>
                      </a:lnTo>
                      <a:lnTo>
                        <a:pt x="962" y="472"/>
                      </a:lnTo>
                      <a:lnTo>
                        <a:pt x="1060" y="444"/>
                      </a:lnTo>
                      <a:lnTo>
                        <a:pt x="1065" y="331"/>
                      </a:lnTo>
                      <a:lnTo>
                        <a:pt x="1078" y="219"/>
                      </a:lnTo>
                      <a:lnTo>
                        <a:pt x="1097" y="109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FFFF9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</p:grpSp>
          <p:grpSp>
            <p:nvGrpSpPr>
              <p:cNvPr id="456" name="Group 455"/>
              <p:cNvGrpSpPr/>
              <p:nvPr/>
            </p:nvGrpSpPr>
            <p:grpSpPr>
              <a:xfrm>
                <a:off x="5909508" y="2056973"/>
                <a:ext cx="723792" cy="465457"/>
                <a:chOff x="5909508" y="2056973"/>
                <a:chExt cx="723792" cy="465457"/>
              </a:xfrm>
            </p:grpSpPr>
            <p:sp>
              <p:nvSpPr>
                <p:cNvPr id="470" name="Freeform 469"/>
                <p:cNvSpPr>
                  <a:spLocks/>
                </p:cNvSpPr>
                <p:nvPr/>
              </p:nvSpPr>
              <p:spPr bwMode="auto">
                <a:xfrm>
                  <a:off x="5909508" y="2056973"/>
                  <a:ext cx="723792" cy="465457"/>
                </a:xfrm>
                <a:custGeom>
                  <a:avLst/>
                  <a:gdLst>
                    <a:gd name="T0" fmla="*/ 1589 w 3178"/>
                    <a:gd name="T1" fmla="*/ 0 h 2045"/>
                    <a:gd name="T2" fmla="*/ 1613 w 3178"/>
                    <a:gd name="T3" fmla="*/ 0 h 2045"/>
                    <a:gd name="T4" fmla="*/ 1640 w 3178"/>
                    <a:gd name="T5" fmla="*/ 4 h 2045"/>
                    <a:gd name="T6" fmla="*/ 1669 w 3178"/>
                    <a:gd name="T7" fmla="*/ 10 h 2045"/>
                    <a:gd name="T8" fmla="*/ 1699 w 3178"/>
                    <a:gd name="T9" fmla="*/ 21 h 2045"/>
                    <a:gd name="T10" fmla="*/ 1729 w 3178"/>
                    <a:gd name="T11" fmla="*/ 35 h 2045"/>
                    <a:gd name="T12" fmla="*/ 3068 w 3178"/>
                    <a:gd name="T13" fmla="*/ 839 h 2045"/>
                    <a:gd name="T14" fmla="*/ 3101 w 3178"/>
                    <a:gd name="T15" fmla="*/ 862 h 2045"/>
                    <a:gd name="T16" fmla="*/ 3127 w 3178"/>
                    <a:gd name="T17" fmla="*/ 889 h 2045"/>
                    <a:gd name="T18" fmla="*/ 3149 w 3178"/>
                    <a:gd name="T19" fmla="*/ 919 h 2045"/>
                    <a:gd name="T20" fmla="*/ 3165 w 3178"/>
                    <a:gd name="T21" fmla="*/ 952 h 2045"/>
                    <a:gd name="T22" fmla="*/ 3174 w 3178"/>
                    <a:gd name="T23" fmla="*/ 987 h 2045"/>
                    <a:gd name="T24" fmla="*/ 3178 w 3178"/>
                    <a:gd name="T25" fmla="*/ 1022 h 2045"/>
                    <a:gd name="T26" fmla="*/ 3174 w 3178"/>
                    <a:gd name="T27" fmla="*/ 1058 h 2045"/>
                    <a:gd name="T28" fmla="*/ 3165 w 3178"/>
                    <a:gd name="T29" fmla="*/ 1093 h 2045"/>
                    <a:gd name="T30" fmla="*/ 3149 w 3178"/>
                    <a:gd name="T31" fmla="*/ 1126 h 2045"/>
                    <a:gd name="T32" fmla="*/ 3127 w 3178"/>
                    <a:gd name="T33" fmla="*/ 1156 h 2045"/>
                    <a:gd name="T34" fmla="*/ 3101 w 3178"/>
                    <a:gd name="T35" fmla="*/ 1183 h 2045"/>
                    <a:gd name="T36" fmla="*/ 3069 w 3178"/>
                    <a:gd name="T37" fmla="*/ 1205 h 2045"/>
                    <a:gd name="T38" fmla="*/ 1729 w 3178"/>
                    <a:gd name="T39" fmla="*/ 2009 h 2045"/>
                    <a:gd name="T40" fmla="*/ 1699 w 3178"/>
                    <a:gd name="T41" fmla="*/ 2024 h 2045"/>
                    <a:gd name="T42" fmla="*/ 1669 w 3178"/>
                    <a:gd name="T43" fmla="*/ 2034 h 2045"/>
                    <a:gd name="T44" fmla="*/ 1640 w 3178"/>
                    <a:gd name="T45" fmla="*/ 2041 h 2045"/>
                    <a:gd name="T46" fmla="*/ 1613 w 3178"/>
                    <a:gd name="T47" fmla="*/ 2044 h 2045"/>
                    <a:gd name="T48" fmla="*/ 1589 w 3178"/>
                    <a:gd name="T49" fmla="*/ 2045 h 2045"/>
                    <a:gd name="T50" fmla="*/ 1565 w 3178"/>
                    <a:gd name="T51" fmla="*/ 2044 h 2045"/>
                    <a:gd name="T52" fmla="*/ 1538 w 3178"/>
                    <a:gd name="T53" fmla="*/ 2040 h 2045"/>
                    <a:gd name="T54" fmla="*/ 1508 w 3178"/>
                    <a:gd name="T55" fmla="*/ 2034 h 2045"/>
                    <a:gd name="T56" fmla="*/ 1478 w 3178"/>
                    <a:gd name="T57" fmla="*/ 2023 h 2045"/>
                    <a:gd name="T58" fmla="*/ 1449 w 3178"/>
                    <a:gd name="T59" fmla="*/ 2009 h 2045"/>
                    <a:gd name="T60" fmla="*/ 109 w 3178"/>
                    <a:gd name="T61" fmla="*/ 1205 h 2045"/>
                    <a:gd name="T62" fmla="*/ 78 w 3178"/>
                    <a:gd name="T63" fmla="*/ 1182 h 2045"/>
                    <a:gd name="T64" fmla="*/ 51 w 3178"/>
                    <a:gd name="T65" fmla="*/ 1155 h 2045"/>
                    <a:gd name="T66" fmla="*/ 29 w 3178"/>
                    <a:gd name="T67" fmla="*/ 1125 h 2045"/>
                    <a:gd name="T68" fmla="*/ 14 w 3178"/>
                    <a:gd name="T69" fmla="*/ 1092 h 2045"/>
                    <a:gd name="T70" fmla="*/ 4 w 3178"/>
                    <a:gd name="T71" fmla="*/ 1057 h 2045"/>
                    <a:gd name="T72" fmla="*/ 0 w 3178"/>
                    <a:gd name="T73" fmla="*/ 1021 h 2045"/>
                    <a:gd name="T74" fmla="*/ 4 w 3178"/>
                    <a:gd name="T75" fmla="*/ 986 h 2045"/>
                    <a:gd name="T76" fmla="*/ 14 w 3178"/>
                    <a:gd name="T77" fmla="*/ 951 h 2045"/>
                    <a:gd name="T78" fmla="*/ 29 w 3178"/>
                    <a:gd name="T79" fmla="*/ 918 h 2045"/>
                    <a:gd name="T80" fmla="*/ 51 w 3178"/>
                    <a:gd name="T81" fmla="*/ 888 h 2045"/>
                    <a:gd name="T82" fmla="*/ 78 w 3178"/>
                    <a:gd name="T83" fmla="*/ 861 h 2045"/>
                    <a:gd name="T84" fmla="*/ 110 w 3178"/>
                    <a:gd name="T85" fmla="*/ 839 h 2045"/>
                    <a:gd name="T86" fmla="*/ 1449 w 3178"/>
                    <a:gd name="T87" fmla="*/ 35 h 2045"/>
                    <a:gd name="T88" fmla="*/ 1479 w 3178"/>
                    <a:gd name="T89" fmla="*/ 21 h 2045"/>
                    <a:gd name="T90" fmla="*/ 1509 w 3178"/>
                    <a:gd name="T91" fmla="*/ 10 h 2045"/>
                    <a:gd name="T92" fmla="*/ 1538 w 3178"/>
                    <a:gd name="T93" fmla="*/ 4 h 2045"/>
                    <a:gd name="T94" fmla="*/ 1565 w 3178"/>
                    <a:gd name="T95" fmla="*/ 0 h 2045"/>
                    <a:gd name="T96" fmla="*/ 1589 w 3178"/>
                    <a:gd name="T97" fmla="*/ 0 h 20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178" h="2045">
                      <a:moveTo>
                        <a:pt x="1589" y="0"/>
                      </a:moveTo>
                      <a:lnTo>
                        <a:pt x="1613" y="0"/>
                      </a:lnTo>
                      <a:lnTo>
                        <a:pt x="1640" y="4"/>
                      </a:lnTo>
                      <a:lnTo>
                        <a:pt x="1669" y="10"/>
                      </a:lnTo>
                      <a:lnTo>
                        <a:pt x="1699" y="21"/>
                      </a:lnTo>
                      <a:lnTo>
                        <a:pt x="1729" y="35"/>
                      </a:lnTo>
                      <a:lnTo>
                        <a:pt x="3068" y="839"/>
                      </a:lnTo>
                      <a:lnTo>
                        <a:pt x="3101" y="862"/>
                      </a:lnTo>
                      <a:lnTo>
                        <a:pt x="3127" y="889"/>
                      </a:lnTo>
                      <a:lnTo>
                        <a:pt x="3149" y="919"/>
                      </a:lnTo>
                      <a:lnTo>
                        <a:pt x="3165" y="952"/>
                      </a:lnTo>
                      <a:lnTo>
                        <a:pt x="3174" y="987"/>
                      </a:lnTo>
                      <a:lnTo>
                        <a:pt x="3178" y="1022"/>
                      </a:lnTo>
                      <a:lnTo>
                        <a:pt x="3174" y="1058"/>
                      </a:lnTo>
                      <a:lnTo>
                        <a:pt x="3165" y="1093"/>
                      </a:lnTo>
                      <a:lnTo>
                        <a:pt x="3149" y="1126"/>
                      </a:lnTo>
                      <a:lnTo>
                        <a:pt x="3127" y="1156"/>
                      </a:lnTo>
                      <a:lnTo>
                        <a:pt x="3101" y="1183"/>
                      </a:lnTo>
                      <a:lnTo>
                        <a:pt x="3069" y="1205"/>
                      </a:lnTo>
                      <a:lnTo>
                        <a:pt x="1729" y="2009"/>
                      </a:lnTo>
                      <a:lnTo>
                        <a:pt x="1699" y="2024"/>
                      </a:lnTo>
                      <a:lnTo>
                        <a:pt x="1669" y="2034"/>
                      </a:lnTo>
                      <a:lnTo>
                        <a:pt x="1640" y="2041"/>
                      </a:lnTo>
                      <a:lnTo>
                        <a:pt x="1613" y="2044"/>
                      </a:lnTo>
                      <a:lnTo>
                        <a:pt x="1589" y="2045"/>
                      </a:lnTo>
                      <a:lnTo>
                        <a:pt x="1565" y="2044"/>
                      </a:lnTo>
                      <a:lnTo>
                        <a:pt x="1538" y="2040"/>
                      </a:lnTo>
                      <a:lnTo>
                        <a:pt x="1508" y="2034"/>
                      </a:lnTo>
                      <a:lnTo>
                        <a:pt x="1478" y="2023"/>
                      </a:lnTo>
                      <a:lnTo>
                        <a:pt x="1449" y="2009"/>
                      </a:lnTo>
                      <a:lnTo>
                        <a:pt x="109" y="1205"/>
                      </a:lnTo>
                      <a:lnTo>
                        <a:pt x="78" y="1182"/>
                      </a:lnTo>
                      <a:lnTo>
                        <a:pt x="51" y="1155"/>
                      </a:lnTo>
                      <a:lnTo>
                        <a:pt x="29" y="1125"/>
                      </a:lnTo>
                      <a:lnTo>
                        <a:pt x="14" y="1092"/>
                      </a:lnTo>
                      <a:lnTo>
                        <a:pt x="4" y="1057"/>
                      </a:lnTo>
                      <a:lnTo>
                        <a:pt x="0" y="1021"/>
                      </a:lnTo>
                      <a:lnTo>
                        <a:pt x="4" y="986"/>
                      </a:lnTo>
                      <a:lnTo>
                        <a:pt x="14" y="951"/>
                      </a:lnTo>
                      <a:lnTo>
                        <a:pt x="29" y="918"/>
                      </a:lnTo>
                      <a:lnTo>
                        <a:pt x="51" y="888"/>
                      </a:lnTo>
                      <a:lnTo>
                        <a:pt x="78" y="861"/>
                      </a:lnTo>
                      <a:lnTo>
                        <a:pt x="110" y="839"/>
                      </a:lnTo>
                      <a:lnTo>
                        <a:pt x="1449" y="35"/>
                      </a:lnTo>
                      <a:lnTo>
                        <a:pt x="1479" y="21"/>
                      </a:lnTo>
                      <a:lnTo>
                        <a:pt x="1509" y="10"/>
                      </a:lnTo>
                      <a:lnTo>
                        <a:pt x="1538" y="4"/>
                      </a:lnTo>
                      <a:lnTo>
                        <a:pt x="1565" y="0"/>
                      </a:lnTo>
                      <a:lnTo>
                        <a:pt x="1589" y="0"/>
                      </a:lnTo>
                      <a:close/>
                    </a:path>
                  </a:pathLst>
                </a:custGeom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  <p:sp>
              <p:nvSpPr>
                <p:cNvPr id="475" name="Freeform 474"/>
                <p:cNvSpPr>
                  <a:spLocks/>
                </p:cNvSpPr>
                <p:nvPr/>
              </p:nvSpPr>
              <p:spPr bwMode="auto">
                <a:xfrm>
                  <a:off x="5947063" y="2093390"/>
                  <a:ext cx="649819" cy="392623"/>
                </a:xfrm>
                <a:custGeom>
                  <a:avLst/>
                  <a:gdLst>
                    <a:gd name="T0" fmla="*/ 1428 w 2857"/>
                    <a:gd name="T1" fmla="*/ 0 h 1725"/>
                    <a:gd name="T2" fmla="*/ 1450 w 2857"/>
                    <a:gd name="T3" fmla="*/ 1 h 1725"/>
                    <a:gd name="T4" fmla="*/ 1469 w 2857"/>
                    <a:gd name="T5" fmla="*/ 5 h 1725"/>
                    <a:gd name="T6" fmla="*/ 1486 w 2857"/>
                    <a:gd name="T7" fmla="*/ 12 h 1725"/>
                    <a:gd name="T8" fmla="*/ 2826 w 2857"/>
                    <a:gd name="T9" fmla="*/ 816 h 1725"/>
                    <a:gd name="T10" fmla="*/ 2843 w 2857"/>
                    <a:gd name="T11" fmla="*/ 831 h 1725"/>
                    <a:gd name="T12" fmla="*/ 2854 w 2857"/>
                    <a:gd name="T13" fmla="*/ 846 h 1725"/>
                    <a:gd name="T14" fmla="*/ 2857 w 2857"/>
                    <a:gd name="T15" fmla="*/ 862 h 1725"/>
                    <a:gd name="T16" fmla="*/ 2854 w 2857"/>
                    <a:gd name="T17" fmla="*/ 879 h 1725"/>
                    <a:gd name="T18" fmla="*/ 2843 w 2857"/>
                    <a:gd name="T19" fmla="*/ 895 h 1725"/>
                    <a:gd name="T20" fmla="*/ 2826 w 2857"/>
                    <a:gd name="T21" fmla="*/ 908 h 1725"/>
                    <a:gd name="T22" fmla="*/ 1486 w 2857"/>
                    <a:gd name="T23" fmla="*/ 1712 h 1725"/>
                    <a:gd name="T24" fmla="*/ 1469 w 2857"/>
                    <a:gd name="T25" fmla="*/ 1719 h 1725"/>
                    <a:gd name="T26" fmla="*/ 1450 w 2857"/>
                    <a:gd name="T27" fmla="*/ 1724 h 1725"/>
                    <a:gd name="T28" fmla="*/ 1428 w 2857"/>
                    <a:gd name="T29" fmla="*/ 1725 h 1725"/>
                    <a:gd name="T30" fmla="*/ 1406 w 2857"/>
                    <a:gd name="T31" fmla="*/ 1724 h 1725"/>
                    <a:gd name="T32" fmla="*/ 1387 w 2857"/>
                    <a:gd name="T33" fmla="*/ 1719 h 1725"/>
                    <a:gd name="T34" fmla="*/ 1370 w 2857"/>
                    <a:gd name="T35" fmla="*/ 1712 h 1725"/>
                    <a:gd name="T36" fmla="*/ 31 w 2857"/>
                    <a:gd name="T37" fmla="*/ 908 h 1725"/>
                    <a:gd name="T38" fmla="*/ 15 w 2857"/>
                    <a:gd name="T39" fmla="*/ 896 h 1725"/>
                    <a:gd name="T40" fmla="*/ 5 w 2857"/>
                    <a:gd name="T41" fmla="*/ 884 h 1725"/>
                    <a:gd name="T42" fmla="*/ 0 w 2857"/>
                    <a:gd name="T43" fmla="*/ 869 h 1725"/>
                    <a:gd name="T44" fmla="*/ 0 w 2857"/>
                    <a:gd name="T45" fmla="*/ 855 h 1725"/>
                    <a:gd name="T46" fmla="*/ 5 w 2857"/>
                    <a:gd name="T47" fmla="*/ 841 h 1725"/>
                    <a:gd name="T48" fmla="*/ 15 w 2857"/>
                    <a:gd name="T49" fmla="*/ 828 h 1725"/>
                    <a:gd name="T50" fmla="*/ 31 w 2857"/>
                    <a:gd name="T51" fmla="*/ 816 h 1725"/>
                    <a:gd name="T52" fmla="*/ 1370 w 2857"/>
                    <a:gd name="T53" fmla="*/ 12 h 1725"/>
                    <a:gd name="T54" fmla="*/ 1387 w 2857"/>
                    <a:gd name="T55" fmla="*/ 5 h 1725"/>
                    <a:gd name="T56" fmla="*/ 1406 w 2857"/>
                    <a:gd name="T57" fmla="*/ 1 h 1725"/>
                    <a:gd name="T58" fmla="*/ 1428 w 2857"/>
                    <a:gd name="T59" fmla="*/ 0 h 17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857" h="1725">
                      <a:moveTo>
                        <a:pt x="1428" y="0"/>
                      </a:moveTo>
                      <a:lnTo>
                        <a:pt x="1450" y="1"/>
                      </a:lnTo>
                      <a:lnTo>
                        <a:pt x="1469" y="5"/>
                      </a:lnTo>
                      <a:lnTo>
                        <a:pt x="1486" y="12"/>
                      </a:lnTo>
                      <a:lnTo>
                        <a:pt x="2826" y="816"/>
                      </a:lnTo>
                      <a:lnTo>
                        <a:pt x="2843" y="831"/>
                      </a:lnTo>
                      <a:lnTo>
                        <a:pt x="2854" y="846"/>
                      </a:lnTo>
                      <a:lnTo>
                        <a:pt x="2857" y="862"/>
                      </a:lnTo>
                      <a:lnTo>
                        <a:pt x="2854" y="879"/>
                      </a:lnTo>
                      <a:lnTo>
                        <a:pt x="2843" y="895"/>
                      </a:lnTo>
                      <a:lnTo>
                        <a:pt x="2826" y="908"/>
                      </a:lnTo>
                      <a:lnTo>
                        <a:pt x="1486" y="1712"/>
                      </a:lnTo>
                      <a:lnTo>
                        <a:pt x="1469" y="1719"/>
                      </a:lnTo>
                      <a:lnTo>
                        <a:pt x="1450" y="1724"/>
                      </a:lnTo>
                      <a:lnTo>
                        <a:pt x="1428" y="1725"/>
                      </a:lnTo>
                      <a:lnTo>
                        <a:pt x="1406" y="1724"/>
                      </a:lnTo>
                      <a:lnTo>
                        <a:pt x="1387" y="1719"/>
                      </a:lnTo>
                      <a:lnTo>
                        <a:pt x="1370" y="1712"/>
                      </a:lnTo>
                      <a:lnTo>
                        <a:pt x="31" y="908"/>
                      </a:lnTo>
                      <a:lnTo>
                        <a:pt x="15" y="896"/>
                      </a:lnTo>
                      <a:lnTo>
                        <a:pt x="5" y="884"/>
                      </a:lnTo>
                      <a:lnTo>
                        <a:pt x="0" y="869"/>
                      </a:lnTo>
                      <a:lnTo>
                        <a:pt x="0" y="855"/>
                      </a:lnTo>
                      <a:lnTo>
                        <a:pt x="5" y="841"/>
                      </a:lnTo>
                      <a:lnTo>
                        <a:pt x="15" y="828"/>
                      </a:lnTo>
                      <a:lnTo>
                        <a:pt x="31" y="816"/>
                      </a:lnTo>
                      <a:lnTo>
                        <a:pt x="1370" y="12"/>
                      </a:lnTo>
                      <a:lnTo>
                        <a:pt x="1387" y="5"/>
                      </a:lnTo>
                      <a:lnTo>
                        <a:pt x="1406" y="1"/>
                      </a:lnTo>
                      <a:lnTo>
                        <a:pt x="1428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  <p:sp>
              <p:nvSpPr>
                <p:cNvPr id="503" name="Freeform 502"/>
                <p:cNvSpPr>
                  <a:spLocks/>
                </p:cNvSpPr>
                <p:nvPr/>
              </p:nvSpPr>
              <p:spPr bwMode="auto">
                <a:xfrm>
                  <a:off x="5993723" y="2122979"/>
                  <a:ext cx="555362" cy="333445"/>
                </a:xfrm>
                <a:custGeom>
                  <a:avLst/>
                  <a:gdLst>
                    <a:gd name="T0" fmla="*/ 1219 w 2438"/>
                    <a:gd name="T1" fmla="*/ 0 h 1463"/>
                    <a:gd name="T2" fmla="*/ 2438 w 2438"/>
                    <a:gd name="T3" fmla="*/ 732 h 1463"/>
                    <a:gd name="T4" fmla="*/ 1219 w 2438"/>
                    <a:gd name="T5" fmla="*/ 1463 h 1463"/>
                    <a:gd name="T6" fmla="*/ 0 w 2438"/>
                    <a:gd name="T7" fmla="*/ 732 h 1463"/>
                    <a:gd name="T8" fmla="*/ 1219 w 2438"/>
                    <a:gd name="T9" fmla="*/ 0 h 1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8" h="1463">
                      <a:moveTo>
                        <a:pt x="1219" y="0"/>
                      </a:moveTo>
                      <a:lnTo>
                        <a:pt x="2438" y="732"/>
                      </a:lnTo>
                      <a:lnTo>
                        <a:pt x="1219" y="1463"/>
                      </a:lnTo>
                      <a:lnTo>
                        <a:pt x="0" y="732"/>
                      </a:lnTo>
                      <a:lnTo>
                        <a:pt x="1219" y="0"/>
                      </a:lnTo>
                      <a:close/>
                    </a:path>
                  </a:pathLst>
                </a:custGeom>
                <a:solidFill>
                  <a:srgbClr val="E368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  <p:grpSp>
              <p:nvGrpSpPr>
                <p:cNvPr id="504" name="Group 503"/>
                <p:cNvGrpSpPr/>
                <p:nvPr/>
              </p:nvGrpSpPr>
              <p:grpSpPr>
                <a:xfrm>
                  <a:off x="6072248" y="2289133"/>
                  <a:ext cx="388071" cy="102423"/>
                  <a:chOff x="6072248" y="2289133"/>
                  <a:chExt cx="388071" cy="102423"/>
                </a:xfrm>
                <a:solidFill>
                  <a:srgbClr val="FFFF96"/>
                </a:solidFill>
              </p:grpSpPr>
              <p:sp>
                <p:nvSpPr>
                  <p:cNvPr id="505" name="Freeform 504"/>
                  <p:cNvSpPr>
                    <a:spLocks/>
                  </p:cNvSpPr>
                  <p:nvPr/>
                </p:nvSpPr>
                <p:spPr bwMode="auto">
                  <a:xfrm>
                    <a:off x="6406831" y="2290271"/>
                    <a:ext cx="53488" cy="37555"/>
                  </a:xfrm>
                  <a:custGeom>
                    <a:avLst/>
                    <a:gdLst>
                      <a:gd name="T0" fmla="*/ 117 w 235"/>
                      <a:gd name="T1" fmla="*/ 0 h 167"/>
                      <a:gd name="T2" fmla="*/ 142 w 235"/>
                      <a:gd name="T3" fmla="*/ 1 h 167"/>
                      <a:gd name="T4" fmla="*/ 167 w 235"/>
                      <a:gd name="T5" fmla="*/ 6 h 167"/>
                      <a:gd name="T6" fmla="*/ 188 w 235"/>
                      <a:gd name="T7" fmla="*/ 15 h 167"/>
                      <a:gd name="T8" fmla="*/ 206 w 235"/>
                      <a:gd name="T9" fmla="*/ 27 h 167"/>
                      <a:gd name="T10" fmla="*/ 221 w 235"/>
                      <a:gd name="T11" fmla="*/ 41 h 167"/>
                      <a:gd name="T12" fmla="*/ 231 w 235"/>
                      <a:gd name="T13" fmla="*/ 58 h 167"/>
                      <a:gd name="T14" fmla="*/ 235 w 235"/>
                      <a:gd name="T15" fmla="*/ 76 h 167"/>
                      <a:gd name="T16" fmla="*/ 234 w 235"/>
                      <a:gd name="T17" fmla="*/ 97 h 167"/>
                      <a:gd name="T18" fmla="*/ 226 w 235"/>
                      <a:gd name="T19" fmla="*/ 115 h 167"/>
                      <a:gd name="T20" fmla="*/ 212 w 235"/>
                      <a:gd name="T21" fmla="*/ 132 h 167"/>
                      <a:gd name="T22" fmla="*/ 194 w 235"/>
                      <a:gd name="T23" fmla="*/ 145 h 167"/>
                      <a:gd name="T24" fmla="*/ 173 w 235"/>
                      <a:gd name="T25" fmla="*/ 156 h 167"/>
                      <a:gd name="T26" fmla="*/ 146 w 235"/>
                      <a:gd name="T27" fmla="*/ 163 h 167"/>
                      <a:gd name="T28" fmla="*/ 118 w 235"/>
                      <a:gd name="T29" fmla="*/ 167 h 167"/>
                      <a:gd name="T30" fmla="*/ 90 w 235"/>
                      <a:gd name="T31" fmla="*/ 164 h 167"/>
                      <a:gd name="T32" fmla="*/ 64 w 235"/>
                      <a:gd name="T33" fmla="*/ 158 h 167"/>
                      <a:gd name="T34" fmla="*/ 42 w 235"/>
                      <a:gd name="T35" fmla="*/ 149 h 167"/>
                      <a:gd name="T36" fmla="*/ 24 w 235"/>
                      <a:gd name="T37" fmla="*/ 135 h 167"/>
                      <a:gd name="T38" fmla="*/ 11 w 235"/>
                      <a:gd name="T39" fmla="*/ 120 h 167"/>
                      <a:gd name="T40" fmla="*/ 2 w 235"/>
                      <a:gd name="T41" fmla="*/ 102 h 167"/>
                      <a:gd name="T42" fmla="*/ 0 w 235"/>
                      <a:gd name="T43" fmla="*/ 81 h 167"/>
                      <a:gd name="T44" fmla="*/ 5 w 235"/>
                      <a:gd name="T45" fmla="*/ 63 h 167"/>
                      <a:gd name="T46" fmla="*/ 13 w 235"/>
                      <a:gd name="T47" fmla="*/ 46 h 167"/>
                      <a:gd name="T48" fmla="*/ 27 w 235"/>
                      <a:gd name="T49" fmla="*/ 31 h 167"/>
                      <a:gd name="T50" fmla="*/ 46 w 235"/>
                      <a:gd name="T51" fmla="*/ 18 h 167"/>
                      <a:gd name="T52" fmla="*/ 67 w 235"/>
                      <a:gd name="T53" fmla="*/ 8 h 167"/>
                      <a:gd name="T54" fmla="*/ 92 w 235"/>
                      <a:gd name="T55" fmla="*/ 2 h 167"/>
                      <a:gd name="T56" fmla="*/ 117 w 235"/>
                      <a:gd name="T57" fmla="*/ 0 h 1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35" h="167">
                        <a:moveTo>
                          <a:pt x="117" y="0"/>
                        </a:moveTo>
                        <a:lnTo>
                          <a:pt x="142" y="1"/>
                        </a:lnTo>
                        <a:lnTo>
                          <a:pt x="167" y="6"/>
                        </a:lnTo>
                        <a:lnTo>
                          <a:pt x="188" y="15"/>
                        </a:lnTo>
                        <a:lnTo>
                          <a:pt x="206" y="27"/>
                        </a:lnTo>
                        <a:lnTo>
                          <a:pt x="221" y="41"/>
                        </a:lnTo>
                        <a:lnTo>
                          <a:pt x="231" y="58"/>
                        </a:lnTo>
                        <a:lnTo>
                          <a:pt x="235" y="76"/>
                        </a:lnTo>
                        <a:lnTo>
                          <a:pt x="234" y="97"/>
                        </a:lnTo>
                        <a:lnTo>
                          <a:pt x="226" y="115"/>
                        </a:lnTo>
                        <a:lnTo>
                          <a:pt x="212" y="132"/>
                        </a:lnTo>
                        <a:lnTo>
                          <a:pt x="194" y="145"/>
                        </a:lnTo>
                        <a:lnTo>
                          <a:pt x="173" y="156"/>
                        </a:lnTo>
                        <a:lnTo>
                          <a:pt x="146" y="163"/>
                        </a:lnTo>
                        <a:lnTo>
                          <a:pt x="118" y="167"/>
                        </a:lnTo>
                        <a:lnTo>
                          <a:pt x="90" y="164"/>
                        </a:lnTo>
                        <a:lnTo>
                          <a:pt x="64" y="158"/>
                        </a:lnTo>
                        <a:lnTo>
                          <a:pt x="42" y="149"/>
                        </a:lnTo>
                        <a:lnTo>
                          <a:pt x="24" y="135"/>
                        </a:lnTo>
                        <a:lnTo>
                          <a:pt x="11" y="120"/>
                        </a:lnTo>
                        <a:lnTo>
                          <a:pt x="2" y="102"/>
                        </a:lnTo>
                        <a:lnTo>
                          <a:pt x="0" y="81"/>
                        </a:lnTo>
                        <a:lnTo>
                          <a:pt x="5" y="63"/>
                        </a:lnTo>
                        <a:lnTo>
                          <a:pt x="13" y="46"/>
                        </a:lnTo>
                        <a:lnTo>
                          <a:pt x="27" y="31"/>
                        </a:lnTo>
                        <a:lnTo>
                          <a:pt x="46" y="18"/>
                        </a:lnTo>
                        <a:lnTo>
                          <a:pt x="67" y="8"/>
                        </a:lnTo>
                        <a:lnTo>
                          <a:pt x="92" y="2"/>
                        </a:lnTo>
                        <a:lnTo>
                          <a:pt x="117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EC" kern="1200" dirty="0"/>
                  </a:p>
                </p:txBody>
              </p:sp>
              <p:sp>
                <p:nvSpPr>
                  <p:cNvPr id="506" name="Freeform 505"/>
                  <p:cNvSpPr>
                    <a:spLocks/>
                  </p:cNvSpPr>
                  <p:nvPr/>
                </p:nvSpPr>
                <p:spPr bwMode="auto">
                  <a:xfrm>
                    <a:off x="6320340" y="2363105"/>
                    <a:ext cx="39831" cy="28451"/>
                  </a:xfrm>
                  <a:custGeom>
                    <a:avLst/>
                    <a:gdLst>
                      <a:gd name="T0" fmla="*/ 87 w 176"/>
                      <a:gd name="T1" fmla="*/ 0 h 124"/>
                      <a:gd name="T2" fmla="*/ 109 w 176"/>
                      <a:gd name="T3" fmla="*/ 1 h 124"/>
                      <a:gd name="T4" fmla="*/ 130 w 176"/>
                      <a:gd name="T5" fmla="*/ 6 h 124"/>
                      <a:gd name="T6" fmla="*/ 148 w 176"/>
                      <a:gd name="T7" fmla="*/ 15 h 124"/>
                      <a:gd name="T8" fmla="*/ 162 w 176"/>
                      <a:gd name="T9" fmla="*/ 26 h 124"/>
                      <a:gd name="T10" fmla="*/ 172 w 176"/>
                      <a:gd name="T11" fmla="*/ 41 h 124"/>
                      <a:gd name="T12" fmla="*/ 176 w 176"/>
                      <a:gd name="T13" fmla="*/ 56 h 124"/>
                      <a:gd name="T14" fmla="*/ 173 w 176"/>
                      <a:gd name="T15" fmla="*/ 73 h 124"/>
                      <a:gd name="T16" fmla="*/ 166 w 176"/>
                      <a:gd name="T17" fmla="*/ 89 h 124"/>
                      <a:gd name="T18" fmla="*/ 153 w 176"/>
                      <a:gd name="T19" fmla="*/ 102 h 124"/>
                      <a:gd name="T20" fmla="*/ 134 w 176"/>
                      <a:gd name="T21" fmla="*/ 113 h 124"/>
                      <a:gd name="T22" fmla="*/ 113 w 176"/>
                      <a:gd name="T23" fmla="*/ 121 h 124"/>
                      <a:gd name="T24" fmla="*/ 88 w 176"/>
                      <a:gd name="T25" fmla="*/ 124 h 124"/>
                      <a:gd name="T26" fmla="*/ 63 w 176"/>
                      <a:gd name="T27" fmla="*/ 122 h 124"/>
                      <a:gd name="T28" fmla="*/ 43 w 176"/>
                      <a:gd name="T29" fmla="*/ 116 h 124"/>
                      <a:gd name="T30" fmla="*/ 24 w 176"/>
                      <a:gd name="T31" fmla="*/ 106 h 124"/>
                      <a:gd name="T32" fmla="*/ 10 w 176"/>
                      <a:gd name="T33" fmla="*/ 93 h 124"/>
                      <a:gd name="T34" fmla="*/ 1 w 176"/>
                      <a:gd name="T35" fmla="*/ 77 h 124"/>
                      <a:gd name="T36" fmla="*/ 0 w 176"/>
                      <a:gd name="T37" fmla="*/ 60 h 124"/>
                      <a:gd name="T38" fmla="*/ 4 w 176"/>
                      <a:gd name="T39" fmla="*/ 44 h 124"/>
                      <a:gd name="T40" fmla="*/ 14 w 176"/>
                      <a:gd name="T41" fmla="*/ 30 h 124"/>
                      <a:gd name="T42" fmla="*/ 27 w 176"/>
                      <a:gd name="T43" fmla="*/ 18 h 124"/>
                      <a:gd name="T44" fmla="*/ 44 w 176"/>
                      <a:gd name="T45" fmla="*/ 8 h 124"/>
                      <a:gd name="T46" fmla="*/ 64 w 176"/>
                      <a:gd name="T47" fmla="*/ 2 h 124"/>
                      <a:gd name="T48" fmla="*/ 87 w 176"/>
                      <a:gd name="T49" fmla="*/ 0 h 1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76" h="124">
                        <a:moveTo>
                          <a:pt x="87" y="0"/>
                        </a:moveTo>
                        <a:lnTo>
                          <a:pt x="109" y="1"/>
                        </a:lnTo>
                        <a:lnTo>
                          <a:pt x="130" y="6"/>
                        </a:lnTo>
                        <a:lnTo>
                          <a:pt x="148" y="15"/>
                        </a:lnTo>
                        <a:lnTo>
                          <a:pt x="162" y="26"/>
                        </a:lnTo>
                        <a:lnTo>
                          <a:pt x="172" y="41"/>
                        </a:lnTo>
                        <a:lnTo>
                          <a:pt x="176" y="56"/>
                        </a:lnTo>
                        <a:lnTo>
                          <a:pt x="173" y="73"/>
                        </a:lnTo>
                        <a:lnTo>
                          <a:pt x="166" y="89"/>
                        </a:lnTo>
                        <a:lnTo>
                          <a:pt x="153" y="102"/>
                        </a:lnTo>
                        <a:lnTo>
                          <a:pt x="134" y="113"/>
                        </a:lnTo>
                        <a:lnTo>
                          <a:pt x="113" y="121"/>
                        </a:lnTo>
                        <a:lnTo>
                          <a:pt x="88" y="124"/>
                        </a:lnTo>
                        <a:lnTo>
                          <a:pt x="63" y="122"/>
                        </a:lnTo>
                        <a:lnTo>
                          <a:pt x="43" y="116"/>
                        </a:lnTo>
                        <a:lnTo>
                          <a:pt x="24" y="106"/>
                        </a:lnTo>
                        <a:lnTo>
                          <a:pt x="10" y="93"/>
                        </a:lnTo>
                        <a:lnTo>
                          <a:pt x="1" y="77"/>
                        </a:lnTo>
                        <a:lnTo>
                          <a:pt x="0" y="60"/>
                        </a:lnTo>
                        <a:lnTo>
                          <a:pt x="4" y="44"/>
                        </a:lnTo>
                        <a:lnTo>
                          <a:pt x="14" y="30"/>
                        </a:lnTo>
                        <a:lnTo>
                          <a:pt x="27" y="18"/>
                        </a:lnTo>
                        <a:lnTo>
                          <a:pt x="44" y="8"/>
                        </a:lnTo>
                        <a:lnTo>
                          <a:pt x="64" y="2"/>
                        </a:lnTo>
                        <a:lnTo>
                          <a:pt x="87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EC" kern="1200" dirty="0"/>
                  </a:p>
                </p:txBody>
              </p:sp>
              <p:sp>
                <p:nvSpPr>
                  <p:cNvPr id="507" name="Freeform 506"/>
                  <p:cNvSpPr>
                    <a:spLocks/>
                  </p:cNvSpPr>
                  <p:nvPr/>
                </p:nvSpPr>
                <p:spPr bwMode="auto">
                  <a:xfrm>
                    <a:off x="6072248" y="2289133"/>
                    <a:ext cx="51212" cy="36417"/>
                  </a:xfrm>
                  <a:custGeom>
                    <a:avLst/>
                    <a:gdLst>
                      <a:gd name="T0" fmla="*/ 111 w 224"/>
                      <a:gd name="T1" fmla="*/ 0 h 159"/>
                      <a:gd name="T2" fmla="*/ 139 w 224"/>
                      <a:gd name="T3" fmla="*/ 3 h 159"/>
                      <a:gd name="T4" fmla="*/ 166 w 224"/>
                      <a:gd name="T5" fmla="*/ 9 h 159"/>
                      <a:gd name="T6" fmla="*/ 187 w 224"/>
                      <a:gd name="T7" fmla="*/ 21 h 159"/>
                      <a:gd name="T8" fmla="*/ 206 w 224"/>
                      <a:gd name="T9" fmla="*/ 35 h 159"/>
                      <a:gd name="T10" fmla="*/ 218 w 224"/>
                      <a:gd name="T11" fmla="*/ 52 h 159"/>
                      <a:gd name="T12" fmla="*/ 224 w 224"/>
                      <a:gd name="T13" fmla="*/ 73 h 159"/>
                      <a:gd name="T14" fmla="*/ 221 w 224"/>
                      <a:gd name="T15" fmla="*/ 92 h 159"/>
                      <a:gd name="T16" fmla="*/ 214 w 224"/>
                      <a:gd name="T17" fmla="*/ 109 h 159"/>
                      <a:gd name="T18" fmla="*/ 202 w 224"/>
                      <a:gd name="T19" fmla="*/ 125 h 159"/>
                      <a:gd name="T20" fmla="*/ 184 w 224"/>
                      <a:gd name="T21" fmla="*/ 138 h 159"/>
                      <a:gd name="T22" fmla="*/ 163 w 224"/>
                      <a:gd name="T23" fmla="*/ 149 h 159"/>
                      <a:gd name="T24" fmla="*/ 139 w 224"/>
                      <a:gd name="T25" fmla="*/ 155 h 159"/>
                      <a:gd name="T26" fmla="*/ 112 w 224"/>
                      <a:gd name="T27" fmla="*/ 159 h 159"/>
                      <a:gd name="T28" fmla="*/ 86 w 224"/>
                      <a:gd name="T29" fmla="*/ 156 h 159"/>
                      <a:gd name="T30" fmla="*/ 62 w 224"/>
                      <a:gd name="T31" fmla="*/ 150 h 159"/>
                      <a:gd name="T32" fmla="*/ 40 w 224"/>
                      <a:gd name="T33" fmla="*/ 142 h 159"/>
                      <a:gd name="T34" fmla="*/ 23 w 224"/>
                      <a:gd name="T35" fmla="*/ 128 h 159"/>
                      <a:gd name="T36" fmla="*/ 10 w 224"/>
                      <a:gd name="T37" fmla="*/ 114 h 159"/>
                      <a:gd name="T38" fmla="*/ 2 w 224"/>
                      <a:gd name="T39" fmla="*/ 97 h 159"/>
                      <a:gd name="T40" fmla="*/ 0 w 224"/>
                      <a:gd name="T41" fmla="*/ 78 h 159"/>
                      <a:gd name="T42" fmla="*/ 6 w 224"/>
                      <a:gd name="T43" fmla="*/ 57 h 159"/>
                      <a:gd name="T44" fmla="*/ 17 w 224"/>
                      <a:gd name="T45" fmla="*/ 39 h 159"/>
                      <a:gd name="T46" fmla="*/ 35 w 224"/>
                      <a:gd name="T47" fmla="*/ 23 h 159"/>
                      <a:gd name="T48" fmla="*/ 57 w 224"/>
                      <a:gd name="T49" fmla="*/ 12 h 159"/>
                      <a:gd name="T50" fmla="*/ 82 w 224"/>
                      <a:gd name="T51" fmla="*/ 4 h 159"/>
                      <a:gd name="T52" fmla="*/ 111 w 224"/>
                      <a:gd name="T53" fmla="*/ 0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224" h="159">
                        <a:moveTo>
                          <a:pt x="111" y="0"/>
                        </a:moveTo>
                        <a:lnTo>
                          <a:pt x="139" y="3"/>
                        </a:lnTo>
                        <a:lnTo>
                          <a:pt x="166" y="9"/>
                        </a:lnTo>
                        <a:lnTo>
                          <a:pt x="187" y="21"/>
                        </a:lnTo>
                        <a:lnTo>
                          <a:pt x="206" y="35"/>
                        </a:lnTo>
                        <a:lnTo>
                          <a:pt x="218" y="52"/>
                        </a:lnTo>
                        <a:lnTo>
                          <a:pt x="224" y="73"/>
                        </a:lnTo>
                        <a:lnTo>
                          <a:pt x="221" y="92"/>
                        </a:lnTo>
                        <a:lnTo>
                          <a:pt x="214" y="109"/>
                        </a:lnTo>
                        <a:lnTo>
                          <a:pt x="202" y="125"/>
                        </a:lnTo>
                        <a:lnTo>
                          <a:pt x="184" y="138"/>
                        </a:lnTo>
                        <a:lnTo>
                          <a:pt x="163" y="149"/>
                        </a:lnTo>
                        <a:lnTo>
                          <a:pt x="139" y="155"/>
                        </a:lnTo>
                        <a:lnTo>
                          <a:pt x="112" y="159"/>
                        </a:lnTo>
                        <a:lnTo>
                          <a:pt x="86" y="156"/>
                        </a:lnTo>
                        <a:lnTo>
                          <a:pt x="62" y="150"/>
                        </a:lnTo>
                        <a:lnTo>
                          <a:pt x="40" y="142"/>
                        </a:lnTo>
                        <a:lnTo>
                          <a:pt x="23" y="128"/>
                        </a:lnTo>
                        <a:lnTo>
                          <a:pt x="10" y="114"/>
                        </a:lnTo>
                        <a:lnTo>
                          <a:pt x="2" y="97"/>
                        </a:lnTo>
                        <a:lnTo>
                          <a:pt x="0" y="78"/>
                        </a:lnTo>
                        <a:lnTo>
                          <a:pt x="6" y="57"/>
                        </a:lnTo>
                        <a:lnTo>
                          <a:pt x="17" y="39"/>
                        </a:lnTo>
                        <a:lnTo>
                          <a:pt x="35" y="23"/>
                        </a:lnTo>
                        <a:lnTo>
                          <a:pt x="57" y="12"/>
                        </a:lnTo>
                        <a:lnTo>
                          <a:pt x="82" y="4"/>
                        </a:lnTo>
                        <a:lnTo>
                          <a:pt x="111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EC" kern="1200" dirty="0"/>
                  </a:p>
                </p:txBody>
              </p:sp>
            </p:grpSp>
          </p:grpSp>
          <p:grpSp>
            <p:nvGrpSpPr>
              <p:cNvPr id="457" name="Group 456"/>
              <p:cNvGrpSpPr/>
              <p:nvPr/>
            </p:nvGrpSpPr>
            <p:grpSpPr>
              <a:xfrm>
                <a:off x="5910646" y="1903338"/>
                <a:ext cx="722654" cy="465457"/>
                <a:chOff x="5910646" y="1903338"/>
                <a:chExt cx="722654" cy="465457"/>
              </a:xfrm>
            </p:grpSpPr>
            <p:sp>
              <p:nvSpPr>
                <p:cNvPr id="458" name="Freeform 457"/>
                <p:cNvSpPr>
                  <a:spLocks/>
                </p:cNvSpPr>
                <p:nvPr/>
              </p:nvSpPr>
              <p:spPr bwMode="auto">
                <a:xfrm>
                  <a:off x="5910646" y="1903338"/>
                  <a:ext cx="722654" cy="465457"/>
                </a:xfrm>
                <a:custGeom>
                  <a:avLst/>
                  <a:gdLst>
                    <a:gd name="T0" fmla="*/ 1588 w 3177"/>
                    <a:gd name="T1" fmla="*/ 0 h 2045"/>
                    <a:gd name="T2" fmla="*/ 1613 w 3177"/>
                    <a:gd name="T3" fmla="*/ 0 h 2045"/>
                    <a:gd name="T4" fmla="*/ 1639 w 3177"/>
                    <a:gd name="T5" fmla="*/ 4 h 2045"/>
                    <a:gd name="T6" fmla="*/ 1668 w 3177"/>
                    <a:gd name="T7" fmla="*/ 10 h 2045"/>
                    <a:gd name="T8" fmla="*/ 1698 w 3177"/>
                    <a:gd name="T9" fmla="*/ 21 h 2045"/>
                    <a:gd name="T10" fmla="*/ 1729 w 3177"/>
                    <a:gd name="T11" fmla="*/ 35 h 2045"/>
                    <a:gd name="T12" fmla="*/ 3068 w 3177"/>
                    <a:gd name="T13" fmla="*/ 839 h 2045"/>
                    <a:gd name="T14" fmla="*/ 3100 w 3177"/>
                    <a:gd name="T15" fmla="*/ 862 h 2045"/>
                    <a:gd name="T16" fmla="*/ 3126 w 3177"/>
                    <a:gd name="T17" fmla="*/ 889 h 2045"/>
                    <a:gd name="T18" fmla="*/ 3148 w 3177"/>
                    <a:gd name="T19" fmla="*/ 919 h 2045"/>
                    <a:gd name="T20" fmla="*/ 3164 w 3177"/>
                    <a:gd name="T21" fmla="*/ 952 h 2045"/>
                    <a:gd name="T22" fmla="*/ 3174 w 3177"/>
                    <a:gd name="T23" fmla="*/ 987 h 2045"/>
                    <a:gd name="T24" fmla="*/ 3177 w 3177"/>
                    <a:gd name="T25" fmla="*/ 1023 h 2045"/>
                    <a:gd name="T26" fmla="*/ 3174 w 3177"/>
                    <a:gd name="T27" fmla="*/ 1058 h 2045"/>
                    <a:gd name="T28" fmla="*/ 3164 w 3177"/>
                    <a:gd name="T29" fmla="*/ 1093 h 2045"/>
                    <a:gd name="T30" fmla="*/ 3148 w 3177"/>
                    <a:gd name="T31" fmla="*/ 1126 h 2045"/>
                    <a:gd name="T32" fmla="*/ 3126 w 3177"/>
                    <a:gd name="T33" fmla="*/ 1156 h 2045"/>
                    <a:gd name="T34" fmla="*/ 3100 w 3177"/>
                    <a:gd name="T35" fmla="*/ 1183 h 2045"/>
                    <a:gd name="T36" fmla="*/ 3068 w 3177"/>
                    <a:gd name="T37" fmla="*/ 1206 h 2045"/>
                    <a:gd name="T38" fmla="*/ 1729 w 3177"/>
                    <a:gd name="T39" fmla="*/ 2009 h 2045"/>
                    <a:gd name="T40" fmla="*/ 1698 w 3177"/>
                    <a:gd name="T41" fmla="*/ 2024 h 2045"/>
                    <a:gd name="T42" fmla="*/ 1668 w 3177"/>
                    <a:gd name="T43" fmla="*/ 2034 h 2045"/>
                    <a:gd name="T44" fmla="*/ 1639 w 3177"/>
                    <a:gd name="T45" fmla="*/ 2041 h 2045"/>
                    <a:gd name="T46" fmla="*/ 1613 w 3177"/>
                    <a:gd name="T47" fmla="*/ 2044 h 2045"/>
                    <a:gd name="T48" fmla="*/ 1588 w 3177"/>
                    <a:gd name="T49" fmla="*/ 2045 h 2045"/>
                    <a:gd name="T50" fmla="*/ 1564 w 3177"/>
                    <a:gd name="T51" fmla="*/ 2044 h 2045"/>
                    <a:gd name="T52" fmla="*/ 1538 w 3177"/>
                    <a:gd name="T53" fmla="*/ 2041 h 2045"/>
                    <a:gd name="T54" fmla="*/ 1507 w 3177"/>
                    <a:gd name="T55" fmla="*/ 2034 h 2045"/>
                    <a:gd name="T56" fmla="*/ 1477 w 3177"/>
                    <a:gd name="T57" fmla="*/ 2024 h 2045"/>
                    <a:gd name="T58" fmla="*/ 1448 w 3177"/>
                    <a:gd name="T59" fmla="*/ 2009 h 2045"/>
                    <a:gd name="T60" fmla="*/ 108 w 3177"/>
                    <a:gd name="T61" fmla="*/ 1206 h 2045"/>
                    <a:gd name="T62" fmla="*/ 77 w 3177"/>
                    <a:gd name="T63" fmla="*/ 1183 h 2045"/>
                    <a:gd name="T64" fmla="*/ 50 w 3177"/>
                    <a:gd name="T65" fmla="*/ 1155 h 2045"/>
                    <a:gd name="T66" fmla="*/ 29 w 3177"/>
                    <a:gd name="T67" fmla="*/ 1126 h 2045"/>
                    <a:gd name="T68" fmla="*/ 13 w 3177"/>
                    <a:gd name="T69" fmla="*/ 1092 h 2045"/>
                    <a:gd name="T70" fmla="*/ 3 w 3177"/>
                    <a:gd name="T71" fmla="*/ 1058 h 2045"/>
                    <a:gd name="T72" fmla="*/ 0 w 3177"/>
                    <a:gd name="T73" fmla="*/ 1022 h 2045"/>
                    <a:gd name="T74" fmla="*/ 3 w 3177"/>
                    <a:gd name="T75" fmla="*/ 986 h 2045"/>
                    <a:gd name="T76" fmla="*/ 13 w 3177"/>
                    <a:gd name="T77" fmla="*/ 951 h 2045"/>
                    <a:gd name="T78" fmla="*/ 29 w 3177"/>
                    <a:gd name="T79" fmla="*/ 918 h 2045"/>
                    <a:gd name="T80" fmla="*/ 50 w 3177"/>
                    <a:gd name="T81" fmla="*/ 888 h 2045"/>
                    <a:gd name="T82" fmla="*/ 77 w 3177"/>
                    <a:gd name="T83" fmla="*/ 862 h 2045"/>
                    <a:gd name="T84" fmla="*/ 110 w 3177"/>
                    <a:gd name="T85" fmla="*/ 839 h 2045"/>
                    <a:gd name="T86" fmla="*/ 1448 w 3177"/>
                    <a:gd name="T87" fmla="*/ 35 h 2045"/>
                    <a:gd name="T88" fmla="*/ 1478 w 3177"/>
                    <a:gd name="T89" fmla="*/ 21 h 2045"/>
                    <a:gd name="T90" fmla="*/ 1509 w 3177"/>
                    <a:gd name="T91" fmla="*/ 10 h 2045"/>
                    <a:gd name="T92" fmla="*/ 1538 w 3177"/>
                    <a:gd name="T93" fmla="*/ 4 h 2045"/>
                    <a:gd name="T94" fmla="*/ 1564 w 3177"/>
                    <a:gd name="T95" fmla="*/ 0 h 2045"/>
                    <a:gd name="T96" fmla="*/ 1588 w 3177"/>
                    <a:gd name="T97" fmla="*/ 0 h 20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177" h="2045">
                      <a:moveTo>
                        <a:pt x="1588" y="0"/>
                      </a:moveTo>
                      <a:lnTo>
                        <a:pt x="1613" y="0"/>
                      </a:lnTo>
                      <a:lnTo>
                        <a:pt x="1639" y="4"/>
                      </a:lnTo>
                      <a:lnTo>
                        <a:pt x="1668" y="10"/>
                      </a:lnTo>
                      <a:lnTo>
                        <a:pt x="1698" y="21"/>
                      </a:lnTo>
                      <a:lnTo>
                        <a:pt x="1729" y="35"/>
                      </a:lnTo>
                      <a:lnTo>
                        <a:pt x="3068" y="839"/>
                      </a:lnTo>
                      <a:lnTo>
                        <a:pt x="3100" y="862"/>
                      </a:lnTo>
                      <a:lnTo>
                        <a:pt x="3126" y="889"/>
                      </a:lnTo>
                      <a:lnTo>
                        <a:pt x="3148" y="919"/>
                      </a:lnTo>
                      <a:lnTo>
                        <a:pt x="3164" y="952"/>
                      </a:lnTo>
                      <a:lnTo>
                        <a:pt x="3174" y="987"/>
                      </a:lnTo>
                      <a:lnTo>
                        <a:pt x="3177" y="1023"/>
                      </a:lnTo>
                      <a:lnTo>
                        <a:pt x="3174" y="1058"/>
                      </a:lnTo>
                      <a:lnTo>
                        <a:pt x="3164" y="1093"/>
                      </a:lnTo>
                      <a:lnTo>
                        <a:pt x="3148" y="1126"/>
                      </a:lnTo>
                      <a:lnTo>
                        <a:pt x="3126" y="1156"/>
                      </a:lnTo>
                      <a:lnTo>
                        <a:pt x="3100" y="1183"/>
                      </a:lnTo>
                      <a:lnTo>
                        <a:pt x="3068" y="1206"/>
                      </a:lnTo>
                      <a:lnTo>
                        <a:pt x="1729" y="2009"/>
                      </a:lnTo>
                      <a:lnTo>
                        <a:pt x="1698" y="2024"/>
                      </a:lnTo>
                      <a:lnTo>
                        <a:pt x="1668" y="2034"/>
                      </a:lnTo>
                      <a:lnTo>
                        <a:pt x="1639" y="2041"/>
                      </a:lnTo>
                      <a:lnTo>
                        <a:pt x="1613" y="2044"/>
                      </a:lnTo>
                      <a:lnTo>
                        <a:pt x="1588" y="2045"/>
                      </a:lnTo>
                      <a:lnTo>
                        <a:pt x="1564" y="2044"/>
                      </a:lnTo>
                      <a:lnTo>
                        <a:pt x="1538" y="2041"/>
                      </a:lnTo>
                      <a:lnTo>
                        <a:pt x="1507" y="2034"/>
                      </a:lnTo>
                      <a:lnTo>
                        <a:pt x="1477" y="2024"/>
                      </a:lnTo>
                      <a:lnTo>
                        <a:pt x="1448" y="2009"/>
                      </a:lnTo>
                      <a:lnTo>
                        <a:pt x="108" y="1206"/>
                      </a:lnTo>
                      <a:lnTo>
                        <a:pt x="77" y="1183"/>
                      </a:lnTo>
                      <a:lnTo>
                        <a:pt x="50" y="1155"/>
                      </a:lnTo>
                      <a:lnTo>
                        <a:pt x="29" y="1126"/>
                      </a:lnTo>
                      <a:lnTo>
                        <a:pt x="13" y="1092"/>
                      </a:lnTo>
                      <a:lnTo>
                        <a:pt x="3" y="1058"/>
                      </a:lnTo>
                      <a:lnTo>
                        <a:pt x="0" y="1022"/>
                      </a:lnTo>
                      <a:lnTo>
                        <a:pt x="3" y="986"/>
                      </a:lnTo>
                      <a:lnTo>
                        <a:pt x="13" y="951"/>
                      </a:lnTo>
                      <a:lnTo>
                        <a:pt x="29" y="918"/>
                      </a:lnTo>
                      <a:lnTo>
                        <a:pt x="50" y="888"/>
                      </a:lnTo>
                      <a:lnTo>
                        <a:pt x="77" y="862"/>
                      </a:lnTo>
                      <a:lnTo>
                        <a:pt x="110" y="839"/>
                      </a:lnTo>
                      <a:lnTo>
                        <a:pt x="1448" y="35"/>
                      </a:lnTo>
                      <a:lnTo>
                        <a:pt x="1478" y="21"/>
                      </a:lnTo>
                      <a:lnTo>
                        <a:pt x="1509" y="10"/>
                      </a:lnTo>
                      <a:lnTo>
                        <a:pt x="1538" y="4"/>
                      </a:lnTo>
                      <a:lnTo>
                        <a:pt x="1564" y="0"/>
                      </a:lnTo>
                      <a:lnTo>
                        <a:pt x="1588" y="0"/>
                      </a:lnTo>
                      <a:close/>
                    </a:path>
                  </a:pathLst>
                </a:custGeom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  <p:sp>
              <p:nvSpPr>
                <p:cNvPr id="466" name="Freeform 465"/>
                <p:cNvSpPr>
                  <a:spLocks/>
                </p:cNvSpPr>
                <p:nvPr/>
              </p:nvSpPr>
              <p:spPr bwMode="auto">
                <a:xfrm>
                  <a:off x="5947063" y="1939755"/>
                  <a:ext cx="649819" cy="392623"/>
                </a:xfrm>
                <a:custGeom>
                  <a:avLst/>
                  <a:gdLst>
                    <a:gd name="T0" fmla="*/ 1428 w 2858"/>
                    <a:gd name="T1" fmla="*/ 0 h 1725"/>
                    <a:gd name="T2" fmla="*/ 1450 w 2858"/>
                    <a:gd name="T3" fmla="*/ 1 h 1725"/>
                    <a:gd name="T4" fmla="*/ 1470 w 2858"/>
                    <a:gd name="T5" fmla="*/ 5 h 1725"/>
                    <a:gd name="T6" fmla="*/ 1486 w 2858"/>
                    <a:gd name="T7" fmla="*/ 12 h 1725"/>
                    <a:gd name="T8" fmla="*/ 2826 w 2858"/>
                    <a:gd name="T9" fmla="*/ 816 h 1725"/>
                    <a:gd name="T10" fmla="*/ 2843 w 2858"/>
                    <a:gd name="T11" fmla="*/ 830 h 1725"/>
                    <a:gd name="T12" fmla="*/ 2854 w 2858"/>
                    <a:gd name="T13" fmla="*/ 846 h 1725"/>
                    <a:gd name="T14" fmla="*/ 2858 w 2858"/>
                    <a:gd name="T15" fmla="*/ 862 h 1725"/>
                    <a:gd name="T16" fmla="*/ 2854 w 2858"/>
                    <a:gd name="T17" fmla="*/ 879 h 1725"/>
                    <a:gd name="T18" fmla="*/ 2843 w 2858"/>
                    <a:gd name="T19" fmla="*/ 895 h 1725"/>
                    <a:gd name="T20" fmla="*/ 2826 w 2858"/>
                    <a:gd name="T21" fmla="*/ 908 h 1725"/>
                    <a:gd name="T22" fmla="*/ 1486 w 2858"/>
                    <a:gd name="T23" fmla="*/ 1712 h 1725"/>
                    <a:gd name="T24" fmla="*/ 1470 w 2858"/>
                    <a:gd name="T25" fmla="*/ 1719 h 1725"/>
                    <a:gd name="T26" fmla="*/ 1450 w 2858"/>
                    <a:gd name="T27" fmla="*/ 1724 h 1725"/>
                    <a:gd name="T28" fmla="*/ 1428 w 2858"/>
                    <a:gd name="T29" fmla="*/ 1725 h 1725"/>
                    <a:gd name="T30" fmla="*/ 1407 w 2858"/>
                    <a:gd name="T31" fmla="*/ 1724 h 1725"/>
                    <a:gd name="T32" fmla="*/ 1387 w 2858"/>
                    <a:gd name="T33" fmla="*/ 1719 h 1725"/>
                    <a:gd name="T34" fmla="*/ 1370 w 2858"/>
                    <a:gd name="T35" fmla="*/ 1712 h 1725"/>
                    <a:gd name="T36" fmla="*/ 31 w 2858"/>
                    <a:gd name="T37" fmla="*/ 908 h 1725"/>
                    <a:gd name="T38" fmla="*/ 15 w 2858"/>
                    <a:gd name="T39" fmla="*/ 897 h 1725"/>
                    <a:gd name="T40" fmla="*/ 5 w 2858"/>
                    <a:gd name="T41" fmla="*/ 884 h 1725"/>
                    <a:gd name="T42" fmla="*/ 0 w 2858"/>
                    <a:gd name="T43" fmla="*/ 869 h 1725"/>
                    <a:gd name="T44" fmla="*/ 0 w 2858"/>
                    <a:gd name="T45" fmla="*/ 855 h 1725"/>
                    <a:gd name="T46" fmla="*/ 5 w 2858"/>
                    <a:gd name="T47" fmla="*/ 841 h 1725"/>
                    <a:gd name="T48" fmla="*/ 15 w 2858"/>
                    <a:gd name="T49" fmla="*/ 828 h 1725"/>
                    <a:gd name="T50" fmla="*/ 31 w 2858"/>
                    <a:gd name="T51" fmla="*/ 816 h 1725"/>
                    <a:gd name="T52" fmla="*/ 1370 w 2858"/>
                    <a:gd name="T53" fmla="*/ 12 h 1725"/>
                    <a:gd name="T54" fmla="*/ 1387 w 2858"/>
                    <a:gd name="T55" fmla="*/ 5 h 1725"/>
                    <a:gd name="T56" fmla="*/ 1407 w 2858"/>
                    <a:gd name="T57" fmla="*/ 1 h 1725"/>
                    <a:gd name="T58" fmla="*/ 1428 w 2858"/>
                    <a:gd name="T59" fmla="*/ 0 h 17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858" h="1725">
                      <a:moveTo>
                        <a:pt x="1428" y="0"/>
                      </a:moveTo>
                      <a:lnTo>
                        <a:pt x="1450" y="1"/>
                      </a:lnTo>
                      <a:lnTo>
                        <a:pt x="1470" y="5"/>
                      </a:lnTo>
                      <a:lnTo>
                        <a:pt x="1486" y="12"/>
                      </a:lnTo>
                      <a:lnTo>
                        <a:pt x="2826" y="816"/>
                      </a:lnTo>
                      <a:lnTo>
                        <a:pt x="2843" y="830"/>
                      </a:lnTo>
                      <a:lnTo>
                        <a:pt x="2854" y="846"/>
                      </a:lnTo>
                      <a:lnTo>
                        <a:pt x="2858" y="862"/>
                      </a:lnTo>
                      <a:lnTo>
                        <a:pt x="2854" y="879"/>
                      </a:lnTo>
                      <a:lnTo>
                        <a:pt x="2843" y="895"/>
                      </a:lnTo>
                      <a:lnTo>
                        <a:pt x="2826" y="908"/>
                      </a:lnTo>
                      <a:lnTo>
                        <a:pt x="1486" y="1712"/>
                      </a:lnTo>
                      <a:lnTo>
                        <a:pt x="1470" y="1719"/>
                      </a:lnTo>
                      <a:lnTo>
                        <a:pt x="1450" y="1724"/>
                      </a:lnTo>
                      <a:lnTo>
                        <a:pt x="1428" y="1725"/>
                      </a:lnTo>
                      <a:lnTo>
                        <a:pt x="1407" y="1724"/>
                      </a:lnTo>
                      <a:lnTo>
                        <a:pt x="1387" y="1719"/>
                      </a:lnTo>
                      <a:lnTo>
                        <a:pt x="1370" y="1712"/>
                      </a:lnTo>
                      <a:lnTo>
                        <a:pt x="31" y="908"/>
                      </a:lnTo>
                      <a:lnTo>
                        <a:pt x="15" y="897"/>
                      </a:lnTo>
                      <a:lnTo>
                        <a:pt x="5" y="884"/>
                      </a:lnTo>
                      <a:lnTo>
                        <a:pt x="0" y="869"/>
                      </a:lnTo>
                      <a:lnTo>
                        <a:pt x="0" y="855"/>
                      </a:lnTo>
                      <a:lnTo>
                        <a:pt x="5" y="841"/>
                      </a:lnTo>
                      <a:lnTo>
                        <a:pt x="15" y="828"/>
                      </a:lnTo>
                      <a:lnTo>
                        <a:pt x="31" y="816"/>
                      </a:lnTo>
                      <a:lnTo>
                        <a:pt x="1370" y="12"/>
                      </a:lnTo>
                      <a:lnTo>
                        <a:pt x="1387" y="5"/>
                      </a:lnTo>
                      <a:lnTo>
                        <a:pt x="1407" y="1"/>
                      </a:lnTo>
                      <a:lnTo>
                        <a:pt x="1428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  <p:sp>
              <p:nvSpPr>
                <p:cNvPr id="468" name="Freeform 467"/>
                <p:cNvSpPr>
                  <a:spLocks/>
                </p:cNvSpPr>
                <p:nvPr/>
              </p:nvSpPr>
              <p:spPr bwMode="auto">
                <a:xfrm>
                  <a:off x="5994861" y="1969344"/>
                  <a:ext cx="554224" cy="333445"/>
                </a:xfrm>
                <a:custGeom>
                  <a:avLst/>
                  <a:gdLst>
                    <a:gd name="T0" fmla="*/ 1218 w 2437"/>
                    <a:gd name="T1" fmla="*/ 0 h 1465"/>
                    <a:gd name="T2" fmla="*/ 2437 w 2437"/>
                    <a:gd name="T3" fmla="*/ 732 h 1465"/>
                    <a:gd name="T4" fmla="*/ 1218 w 2437"/>
                    <a:gd name="T5" fmla="*/ 1465 h 1465"/>
                    <a:gd name="T6" fmla="*/ 0 w 2437"/>
                    <a:gd name="T7" fmla="*/ 732 h 1465"/>
                    <a:gd name="T8" fmla="*/ 1218 w 2437"/>
                    <a:gd name="T9" fmla="*/ 0 h 1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7" h="1465">
                      <a:moveTo>
                        <a:pt x="1218" y="0"/>
                      </a:moveTo>
                      <a:lnTo>
                        <a:pt x="2437" y="732"/>
                      </a:lnTo>
                      <a:lnTo>
                        <a:pt x="1218" y="1465"/>
                      </a:lnTo>
                      <a:lnTo>
                        <a:pt x="0" y="732"/>
                      </a:lnTo>
                      <a:lnTo>
                        <a:pt x="1218" y="0"/>
                      </a:lnTo>
                      <a:close/>
                    </a:path>
                  </a:pathLst>
                </a:custGeom>
                <a:solidFill>
                  <a:srgbClr val="E368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  <p:sp>
              <p:nvSpPr>
                <p:cNvPr id="469" name="Freeform 468"/>
                <p:cNvSpPr>
                  <a:spLocks noEditPoints="1"/>
                </p:cNvSpPr>
                <p:nvPr/>
              </p:nvSpPr>
              <p:spPr bwMode="auto">
                <a:xfrm>
                  <a:off x="6047211" y="1996657"/>
                  <a:ext cx="459767" cy="262887"/>
                </a:xfrm>
                <a:custGeom>
                  <a:avLst/>
                  <a:gdLst>
                    <a:gd name="T0" fmla="*/ 1317 w 2016"/>
                    <a:gd name="T1" fmla="*/ 539 h 1158"/>
                    <a:gd name="T2" fmla="*/ 918 w 2016"/>
                    <a:gd name="T3" fmla="*/ 792 h 1158"/>
                    <a:gd name="T4" fmla="*/ 1346 w 2016"/>
                    <a:gd name="T5" fmla="*/ 1047 h 1158"/>
                    <a:gd name="T6" fmla="*/ 1317 w 2016"/>
                    <a:gd name="T7" fmla="*/ 539 h 1158"/>
                    <a:gd name="T8" fmla="*/ 1001 w 2016"/>
                    <a:gd name="T9" fmla="*/ 263 h 1158"/>
                    <a:gd name="T10" fmla="*/ 531 w 2016"/>
                    <a:gd name="T11" fmla="*/ 561 h 1158"/>
                    <a:gd name="T12" fmla="*/ 803 w 2016"/>
                    <a:gd name="T13" fmla="*/ 723 h 1158"/>
                    <a:gd name="T14" fmla="*/ 1273 w 2016"/>
                    <a:gd name="T15" fmla="*/ 425 h 1158"/>
                    <a:gd name="T16" fmla="*/ 1001 w 2016"/>
                    <a:gd name="T17" fmla="*/ 263 h 1158"/>
                    <a:gd name="T18" fmla="*/ 791 w 2016"/>
                    <a:gd name="T19" fmla="*/ 0 h 1158"/>
                    <a:gd name="T20" fmla="*/ 1000 w 2016"/>
                    <a:gd name="T21" fmla="*/ 124 h 1158"/>
                    <a:gd name="T22" fmla="*/ 1189 w 2016"/>
                    <a:gd name="T23" fmla="*/ 5 h 1158"/>
                    <a:gd name="T24" fmla="*/ 1303 w 2016"/>
                    <a:gd name="T25" fmla="*/ 73 h 1158"/>
                    <a:gd name="T26" fmla="*/ 1115 w 2016"/>
                    <a:gd name="T27" fmla="*/ 192 h 1158"/>
                    <a:gd name="T28" fmla="*/ 1387 w 2016"/>
                    <a:gd name="T29" fmla="*/ 354 h 1158"/>
                    <a:gd name="T30" fmla="*/ 1574 w 2016"/>
                    <a:gd name="T31" fmla="*/ 235 h 1158"/>
                    <a:gd name="T32" fmla="*/ 1688 w 2016"/>
                    <a:gd name="T33" fmla="*/ 304 h 1158"/>
                    <a:gd name="T34" fmla="*/ 1502 w 2016"/>
                    <a:gd name="T35" fmla="*/ 423 h 1158"/>
                    <a:gd name="T36" fmla="*/ 2016 w 2016"/>
                    <a:gd name="T37" fmla="*/ 729 h 1158"/>
                    <a:gd name="T38" fmla="*/ 1899 w 2016"/>
                    <a:gd name="T39" fmla="*/ 798 h 1158"/>
                    <a:gd name="T40" fmla="*/ 1435 w 2016"/>
                    <a:gd name="T41" fmla="*/ 522 h 1158"/>
                    <a:gd name="T42" fmla="*/ 1467 w 2016"/>
                    <a:gd name="T43" fmla="*/ 1058 h 1158"/>
                    <a:gd name="T44" fmla="*/ 1300 w 2016"/>
                    <a:gd name="T45" fmla="*/ 1158 h 1158"/>
                    <a:gd name="T46" fmla="*/ 804 w 2016"/>
                    <a:gd name="T47" fmla="*/ 863 h 1158"/>
                    <a:gd name="T48" fmla="*/ 501 w 2016"/>
                    <a:gd name="T49" fmla="*/ 1055 h 1158"/>
                    <a:gd name="T50" fmla="*/ 386 w 2016"/>
                    <a:gd name="T51" fmla="*/ 986 h 1158"/>
                    <a:gd name="T52" fmla="*/ 689 w 2016"/>
                    <a:gd name="T53" fmla="*/ 794 h 1158"/>
                    <a:gd name="T54" fmla="*/ 417 w 2016"/>
                    <a:gd name="T55" fmla="*/ 632 h 1158"/>
                    <a:gd name="T56" fmla="*/ 115 w 2016"/>
                    <a:gd name="T57" fmla="*/ 824 h 1158"/>
                    <a:gd name="T58" fmla="*/ 0 w 2016"/>
                    <a:gd name="T59" fmla="*/ 755 h 1158"/>
                    <a:gd name="T60" fmla="*/ 583 w 2016"/>
                    <a:gd name="T61" fmla="*/ 388 h 1158"/>
                    <a:gd name="T62" fmla="*/ 363 w 2016"/>
                    <a:gd name="T63" fmla="*/ 256 h 1158"/>
                    <a:gd name="T64" fmla="*/ 479 w 2016"/>
                    <a:gd name="T65" fmla="*/ 187 h 1158"/>
                    <a:gd name="T66" fmla="*/ 695 w 2016"/>
                    <a:gd name="T67" fmla="*/ 316 h 1158"/>
                    <a:gd name="T68" fmla="*/ 886 w 2016"/>
                    <a:gd name="T69" fmla="*/ 196 h 1158"/>
                    <a:gd name="T70" fmla="*/ 675 w 2016"/>
                    <a:gd name="T71" fmla="*/ 70 h 1158"/>
                    <a:gd name="T72" fmla="*/ 791 w 2016"/>
                    <a:gd name="T73" fmla="*/ 0 h 1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016" h="1158">
                      <a:moveTo>
                        <a:pt x="1317" y="539"/>
                      </a:moveTo>
                      <a:lnTo>
                        <a:pt x="918" y="792"/>
                      </a:lnTo>
                      <a:lnTo>
                        <a:pt x="1346" y="1047"/>
                      </a:lnTo>
                      <a:lnTo>
                        <a:pt x="1317" y="539"/>
                      </a:lnTo>
                      <a:close/>
                      <a:moveTo>
                        <a:pt x="1001" y="263"/>
                      </a:moveTo>
                      <a:lnTo>
                        <a:pt x="531" y="561"/>
                      </a:lnTo>
                      <a:lnTo>
                        <a:pt x="803" y="723"/>
                      </a:lnTo>
                      <a:lnTo>
                        <a:pt x="1273" y="425"/>
                      </a:lnTo>
                      <a:lnTo>
                        <a:pt x="1001" y="263"/>
                      </a:lnTo>
                      <a:close/>
                      <a:moveTo>
                        <a:pt x="791" y="0"/>
                      </a:moveTo>
                      <a:lnTo>
                        <a:pt x="1000" y="124"/>
                      </a:lnTo>
                      <a:lnTo>
                        <a:pt x="1189" y="5"/>
                      </a:lnTo>
                      <a:lnTo>
                        <a:pt x="1303" y="73"/>
                      </a:lnTo>
                      <a:lnTo>
                        <a:pt x="1115" y="192"/>
                      </a:lnTo>
                      <a:lnTo>
                        <a:pt x="1387" y="354"/>
                      </a:lnTo>
                      <a:lnTo>
                        <a:pt x="1574" y="235"/>
                      </a:lnTo>
                      <a:lnTo>
                        <a:pt x="1688" y="304"/>
                      </a:lnTo>
                      <a:lnTo>
                        <a:pt x="1502" y="423"/>
                      </a:lnTo>
                      <a:lnTo>
                        <a:pt x="2016" y="729"/>
                      </a:lnTo>
                      <a:lnTo>
                        <a:pt x="1899" y="798"/>
                      </a:lnTo>
                      <a:lnTo>
                        <a:pt x="1435" y="522"/>
                      </a:lnTo>
                      <a:lnTo>
                        <a:pt x="1467" y="1058"/>
                      </a:lnTo>
                      <a:lnTo>
                        <a:pt x="1300" y="1158"/>
                      </a:lnTo>
                      <a:lnTo>
                        <a:pt x="804" y="863"/>
                      </a:lnTo>
                      <a:lnTo>
                        <a:pt x="501" y="1055"/>
                      </a:lnTo>
                      <a:lnTo>
                        <a:pt x="386" y="986"/>
                      </a:lnTo>
                      <a:lnTo>
                        <a:pt x="689" y="794"/>
                      </a:lnTo>
                      <a:lnTo>
                        <a:pt x="417" y="632"/>
                      </a:lnTo>
                      <a:lnTo>
                        <a:pt x="115" y="824"/>
                      </a:lnTo>
                      <a:lnTo>
                        <a:pt x="0" y="755"/>
                      </a:lnTo>
                      <a:lnTo>
                        <a:pt x="583" y="388"/>
                      </a:lnTo>
                      <a:lnTo>
                        <a:pt x="363" y="256"/>
                      </a:lnTo>
                      <a:lnTo>
                        <a:pt x="479" y="187"/>
                      </a:lnTo>
                      <a:lnTo>
                        <a:pt x="695" y="316"/>
                      </a:lnTo>
                      <a:lnTo>
                        <a:pt x="886" y="196"/>
                      </a:lnTo>
                      <a:lnTo>
                        <a:pt x="675" y="70"/>
                      </a:lnTo>
                      <a:lnTo>
                        <a:pt x="791" y="0"/>
                      </a:lnTo>
                      <a:close/>
                    </a:path>
                  </a:pathLst>
                </a:custGeom>
                <a:solidFill>
                  <a:srgbClr val="FFFF9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C" kern="1200" dirty="0"/>
                </a:p>
              </p:txBody>
            </p:sp>
          </p:grpSp>
        </p:grpSp>
        <p:grpSp>
          <p:nvGrpSpPr>
            <p:cNvPr id="513" name="Group 512"/>
            <p:cNvGrpSpPr>
              <a:grpSpLocks noChangeAspect="1"/>
            </p:cNvGrpSpPr>
            <p:nvPr/>
          </p:nvGrpSpPr>
          <p:grpSpPr bwMode="auto">
            <a:xfrm>
              <a:off x="1826629" y="3989740"/>
              <a:ext cx="755100" cy="486275"/>
              <a:chOff x="2113" y="2345"/>
              <a:chExt cx="632" cy="407"/>
            </a:xfrm>
          </p:grpSpPr>
          <p:sp>
            <p:nvSpPr>
              <p:cNvPr id="514" name="Freeform 513"/>
              <p:cNvSpPr>
                <a:spLocks/>
              </p:cNvSpPr>
              <p:nvPr/>
            </p:nvSpPr>
            <p:spPr bwMode="auto">
              <a:xfrm>
                <a:off x="2113" y="2345"/>
                <a:ext cx="632" cy="407"/>
              </a:xfrm>
              <a:custGeom>
                <a:avLst/>
                <a:gdLst>
                  <a:gd name="T0" fmla="*/ 1579 w 3159"/>
                  <a:gd name="T1" fmla="*/ 0 h 2034"/>
                  <a:gd name="T2" fmla="*/ 1603 w 3159"/>
                  <a:gd name="T3" fmla="*/ 2 h 2034"/>
                  <a:gd name="T4" fmla="*/ 1630 w 3159"/>
                  <a:gd name="T5" fmla="*/ 5 h 2034"/>
                  <a:gd name="T6" fmla="*/ 1659 w 3159"/>
                  <a:gd name="T7" fmla="*/ 11 h 2034"/>
                  <a:gd name="T8" fmla="*/ 1689 w 3159"/>
                  <a:gd name="T9" fmla="*/ 21 h 2034"/>
                  <a:gd name="T10" fmla="*/ 1719 w 3159"/>
                  <a:gd name="T11" fmla="*/ 35 h 2034"/>
                  <a:gd name="T12" fmla="*/ 3049 w 3159"/>
                  <a:gd name="T13" fmla="*/ 835 h 2034"/>
                  <a:gd name="T14" fmla="*/ 3082 w 3159"/>
                  <a:gd name="T15" fmla="*/ 858 h 2034"/>
                  <a:gd name="T16" fmla="*/ 3108 w 3159"/>
                  <a:gd name="T17" fmla="*/ 884 h 2034"/>
                  <a:gd name="T18" fmla="*/ 3130 w 3159"/>
                  <a:gd name="T19" fmla="*/ 914 h 2034"/>
                  <a:gd name="T20" fmla="*/ 3146 w 3159"/>
                  <a:gd name="T21" fmla="*/ 947 h 2034"/>
                  <a:gd name="T22" fmla="*/ 3156 w 3159"/>
                  <a:gd name="T23" fmla="*/ 982 h 2034"/>
                  <a:gd name="T24" fmla="*/ 3159 w 3159"/>
                  <a:gd name="T25" fmla="*/ 1018 h 2034"/>
                  <a:gd name="T26" fmla="*/ 3156 w 3159"/>
                  <a:gd name="T27" fmla="*/ 1053 h 2034"/>
                  <a:gd name="T28" fmla="*/ 3146 w 3159"/>
                  <a:gd name="T29" fmla="*/ 1089 h 2034"/>
                  <a:gd name="T30" fmla="*/ 3130 w 3159"/>
                  <a:gd name="T31" fmla="*/ 1121 h 2034"/>
                  <a:gd name="T32" fmla="*/ 3108 w 3159"/>
                  <a:gd name="T33" fmla="*/ 1150 h 2034"/>
                  <a:gd name="T34" fmla="*/ 3082 w 3159"/>
                  <a:gd name="T35" fmla="*/ 1177 h 2034"/>
                  <a:gd name="T36" fmla="*/ 3049 w 3159"/>
                  <a:gd name="T37" fmla="*/ 1200 h 2034"/>
                  <a:gd name="T38" fmla="*/ 1719 w 3159"/>
                  <a:gd name="T39" fmla="*/ 1999 h 2034"/>
                  <a:gd name="T40" fmla="*/ 1689 w 3159"/>
                  <a:gd name="T41" fmla="*/ 2013 h 2034"/>
                  <a:gd name="T42" fmla="*/ 1660 w 3159"/>
                  <a:gd name="T43" fmla="*/ 2024 h 2034"/>
                  <a:gd name="T44" fmla="*/ 1631 w 3159"/>
                  <a:gd name="T45" fmla="*/ 2030 h 2034"/>
                  <a:gd name="T46" fmla="*/ 1603 w 3159"/>
                  <a:gd name="T47" fmla="*/ 2034 h 2034"/>
                  <a:gd name="T48" fmla="*/ 1579 w 3159"/>
                  <a:gd name="T49" fmla="*/ 2034 h 2034"/>
                  <a:gd name="T50" fmla="*/ 1556 w 3159"/>
                  <a:gd name="T51" fmla="*/ 2034 h 2034"/>
                  <a:gd name="T52" fmla="*/ 1528 w 3159"/>
                  <a:gd name="T53" fmla="*/ 2030 h 2034"/>
                  <a:gd name="T54" fmla="*/ 1499 w 3159"/>
                  <a:gd name="T55" fmla="*/ 2023 h 2034"/>
                  <a:gd name="T56" fmla="*/ 1469 w 3159"/>
                  <a:gd name="T57" fmla="*/ 2013 h 2034"/>
                  <a:gd name="T58" fmla="*/ 1439 w 3159"/>
                  <a:gd name="T59" fmla="*/ 1998 h 2034"/>
                  <a:gd name="T60" fmla="*/ 110 w 3159"/>
                  <a:gd name="T61" fmla="*/ 1200 h 2034"/>
                  <a:gd name="T62" fmla="*/ 77 w 3159"/>
                  <a:gd name="T63" fmla="*/ 1177 h 2034"/>
                  <a:gd name="T64" fmla="*/ 51 w 3159"/>
                  <a:gd name="T65" fmla="*/ 1150 h 2034"/>
                  <a:gd name="T66" fmla="*/ 29 w 3159"/>
                  <a:gd name="T67" fmla="*/ 1120 h 2034"/>
                  <a:gd name="T68" fmla="*/ 13 w 3159"/>
                  <a:gd name="T69" fmla="*/ 1087 h 2034"/>
                  <a:gd name="T70" fmla="*/ 3 w 3159"/>
                  <a:gd name="T71" fmla="*/ 1052 h 2034"/>
                  <a:gd name="T72" fmla="*/ 0 w 3159"/>
                  <a:gd name="T73" fmla="*/ 1016 h 2034"/>
                  <a:gd name="T74" fmla="*/ 3 w 3159"/>
                  <a:gd name="T75" fmla="*/ 981 h 2034"/>
                  <a:gd name="T76" fmla="*/ 13 w 3159"/>
                  <a:gd name="T77" fmla="*/ 946 h 2034"/>
                  <a:gd name="T78" fmla="*/ 30 w 3159"/>
                  <a:gd name="T79" fmla="*/ 913 h 2034"/>
                  <a:gd name="T80" fmla="*/ 51 w 3159"/>
                  <a:gd name="T81" fmla="*/ 883 h 2034"/>
                  <a:gd name="T82" fmla="*/ 78 w 3159"/>
                  <a:gd name="T83" fmla="*/ 858 h 2034"/>
                  <a:gd name="T84" fmla="*/ 110 w 3159"/>
                  <a:gd name="T85" fmla="*/ 835 h 2034"/>
                  <a:gd name="T86" fmla="*/ 1440 w 3159"/>
                  <a:gd name="T87" fmla="*/ 37 h 2034"/>
                  <a:gd name="T88" fmla="*/ 1470 w 3159"/>
                  <a:gd name="T89" fmla="*/ 21 h 2034"/>
                  <a:gd name="T90" fmla="*/ 1499 w 3159"/>
                  <a:gd name="T91" fmla="*/ 11 h 2034"/>
                  <a:gd name="T92" fmla="*/ 1528 w 3159"/>
                  <a:gd name="T93" fmla="*/ 5 h 2034"/>
                  <a:gd name="T94" fmla="*/ 1556 w 3159"/>
                  <a:gd name="T95" fmla="*/ 2 h 2034"/>
                  <a:gd name="T96" fmla="*/ 1579 w 3159"/>
                  <a:gd name="T97" fmla="*/ 0 h 2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59" h="2034">
                    <a:moveTo>
                      <a:pt x="1579" y="0"/>
                    </a:moveTo>
                    <a:lnTo>
                      <a:pt x="1603" y="2"/>
                    </a:lnTo>
                    <a:lnTo>
                      <a:pt x="1630" y="5"/>
                    </a:lnTo>
                    <a:lnTo>
                      <a:pt x="1659" y="11"/>
                    </a:lnTo>
                    <a:lnTo>
                      <a:pt x="1689" y="21"/>
                    </a:lnTo>
                    <a:lnTo>
                      <a:pt x="1719" y="35"/>
                    </a:lnTo>
                    <a:lnTo>
                      <a:pt x="3049" y="835"/>
                    </a:lnTo>
                    <a:lnTo>
                      <a:pt x="3082" y="858"/>
                    </a:lnTo>
                    <a:lnTo>
                      <a:pt x="3108" y="884"/>
                    </a:lnTo>
                    <a:lnTo>
                      <a:pt x="3130" y="914"/>
                    </a:lnTo>
                    <a:lnTo>
                      <a:pt x="3146" y="947"/>
                    </a:lnTo>
                    <a:lnTo>
                      <a:pt x="3156" y="982"/>
                    </a:lnTo>
                    <a:lnTo>
                      <a:pt x="3159" y="1018"/>
                    </a:lnTo>
                    <a:lnTo>
                      <a:pt x="3156" y="1053"/>
                    </a:lnTo>
                    <a:lnTo>
                      <a:pt x="3146" y="1089"/>
                    </a:lnTo>
                    <a:lnTo>
                      <a:pt x="3130" y="1121"/>
                    </a:lnTo>
                    <a:lnTo>
                      <a:pt x="3108" y="1150"/>
                    </a:lnTo>
                    <a:lnTo>
                      <a:pt x="3082" y="1177"/>
                    </a:lnTo>
                    <a:lnTo>
                      <a:pt x="3049" y="1200"/>
                    </a:lnTo>
                    <a:lnTo>
                      <a:pt x="1719" y="1999"/>
                    </a:lnTo>
                    <a:lnTo>
                      <a:pt x="1689" y="2013"/>
                    </a:lnTo>
                    <a:lnTo>
                      <a:pt x="1660" y="2024"/>
                    </a:lnTo>
                    <a:lnTo>
                      <a:pt x="1631" y="2030"/>
                    </a:lnTo>
                    <a:lnTo>
                      <a:pt x="1603" y="2034"/>
                    </a:lnTo>
                    <a:lnTo>
                      <a:pt x="1579" y="2034"/>
                    </a:lnTo>
                    <a:lnTo>
                      <a:pt x="1556" y="2034"/>
                    </a:lnTo>
                    <a:lnTo>
                      <a:pt x="1528" y="2030"/>
                    </a:lnTo>
                    <a:lnTo>
                      <a:pt x="1499" y="2023"/>
                    </a:lnTo>
                    <a:lnTo>
                      <a:pt x="1469" y="2013"/>
                    </a:lnTo>
                    <a:lnTo>
                      <a:pt x="1439" y="1998"/>
                    </a:lnTo>
                    <a:lnTo>
                      <a:pt x="110" y="1200"/>
                    </a:lnTo>
                    <a:lnTo>
                      <a:pt x="77" y="1177"/>
                    </a:lnTo>
                    <a:lnTo>
                      <a:pt x="51" y="1150"/>
                    </a:lnTo>
                    <a:lnTo>
                      <a:pt x="29" y="1120"/>
                    </a:lnTo>
                    <a:lnTo>
                      <a:pt x="13" y="1087"/>
                    </a:lnTo>
                    <a:lnTo>
                      <a:pt x="3" y="1052"/>
                    </a:lnTo>
                    <a:lnTo>
                      <a:pt x="0" y="1016"/>
                    </a:lnTo>
                    <a:lnTo>
                      <a:pt x="3" y="981"/>
                    </a:lnTo>
                    <a:lnTo>
                      <a:pt x="13" y="946"/>
                    </a:lnTo>
                    <a:lnTo>
                      <a:pt x="30" y="913"/>
                    </a:lnTo>
                    <a:lnTo>
                      <a:pt x="51" y="883"/>
                    </a:lnTo>
                    <a:lnTo>
                      <a:pt x="78" y="858"/>
                    </a:lnTo>
                    <a:lnTo>
                      <a:pt x="110" y="835"/>
                    </a:lnTo>
                    <a:lnTo>
                      <a:pt x="1440" y="37"/>
                    </a:lnTo>
                    <a:lnTo>
                      <a:pt x="1470" y="21"/>
                    </a:lnTo>
                    <a:lnTo>
                      <a:pt x="1499" y="11"/>
                    </a:lnTo>
                    <a:lnTo>
                      <a:pt x="1528" y="5"/>
                    </a:lnTo>
                    <a:lnTo>
                      <a:pt x="1556" y="2"/>
                    </a:lnTo>
                    <a:lnTo>
                      <a:pt x="1579" y="0"/>
                    </a:lnTo>
                    <a:close/>
                  </a:path>
                </a:pathLst>
              </a:custGeom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kern="1200" dirty="0"/>
              </a:p>
            </p:txBody>
          </p:sp>
          <p:sp>
            <p:nvSpPr>
              <p:cNvPr id="515" name="Freeform 514"/>
              <p:cNvSpPr>
                <a:spLocks/>
              </p:cNvSpPr>
              <p:nvPr/>
            </p:nvSpPr>
            <p:spPr bwMode="auto">
              <a:xfrm>
                <a:off x="2146" y="2377"/>
                <a:ext cx="567" cy="343"/>
              </a:xfrm>
              <a:custGeom>
                <a:avLst/>
                <a:gdLst>
                  <a:gd name="T0" fmla="*/ 1418 w 2839"/>
                  <a:gd name="T1" fmla="*/ 0 h 1714"/>
                  <a:gd name="T2" fmla="*/ 1440 w 2839"/>
                  <a:gd name="T3" fmla="*/ 1 h 1714"/>
                  <a:gd name="T4" fmla="*/ 1459 w 2839"/>
                  <a:gd name="T5" fmla="*/ 6 h 1714"/>
                  <a:gd name="T6" fmla="*/ 1476 w 2839"/>
                  <a:gd name="T7" fmla="*/ 13 h 1714"/>
                  <a:gd name="T8" fmla="*/ 2806 w 2839"/>
                  <a:gd name="T9" fmla="*/ 811 h 1714"/>
                  <a:gd name="T10" fmla="*/ 2824 w 2839"/>
                  <a:gd name="T11" fmla="*/ 826 h 1714"/>
                  <a:gd name="T12" fmla="*/ 2835 w 2839"/>
                  <a:gd name="T13" fmla="*/ 841 h 1714"/>
                  <a:gd name="T14" fmla="*/ 2839 w 2839"/>
                  <a:gd name="T15" fmla="*/ 857 h 1714"/>
                  <a:gd name="T16" fmla="*/ 2835 w 2839"/>
                  <a:gd name="T17" fmla="*/ 874 h 1714"/>
                  <a:gd name="T18" fmla="*/ 2824 w 2839"/>
                  <a:gd name="T19" fmla="*/ 890 h 1714"/>
                  <a:gd name="T20" fmla="*/ 2806 w 2839"/>
                  <a:gd name="T21" fmla="*/ 903 h 1714"/>
                  <a:gd name="T22" fmla="*/ 1476 w 2839"/>
                  <a:gd name="T23" fmla="*/ 1702 h 1714"/>
                  <a:gd name="T24" fmla="*/ 1459 w 2839"/>
                  <a:gd name="T25" fmla="*/ 1710 h 1714"/>
                  <a:gd name="T26" fmla="*/ 1440 w 2839"/>
                  <a:gd name="T27" fmla="*/ 1713 h 1714"/>
                  <a:gd name="T28" fmla="*/ 1418 w 2839"/>
                  <a:gd name="T29" fmla="*/ 1714 h 1714"/>
                  <a:gd name="T30" fmla="*/ 1397 w 2839"/>
                  <a:gd name="T31" fmla="*/ 1713 h 1714"/>
                  <a:gd name="T32" fmla="*/ 1378 w 2839"/>
                  <a:gd name="T33" fmla="*/ 1710 h 1714"/>
                  <a:gd name="T34" fmla="*/ 1361 w 2839"/>
                  <a:gd name="T35" fmla="*/ 1702 h 1714"/>
                  <a:gd name="T36" fmla="*/ 30 w 2839"/>
                  <a:gd name="T37" fmla="*/ 903 h 1714"/>
                  <a:gd name="T38" fmla="*/ 15 w 2839"/>
                  <a:gd name="T39" fmla="*/ 891 h 1714"/>
                  <a:gd name="T40" fmla="*/ 4 w 2839"/>
                  <a:gd name="T41" fmla="*/ 878 h 1714"/>
                  <a:gd name="T42" fmla="*/ 0 w 2839"/>
                  <a:gd name="T43" fmla="*/ 864 h 1714"/>
                  <a:gd name="T44" fmla="*/ 0 w 2839"/>
                  <a:gd name="T45" fmla="*/ 850 h 1714"/>
                  <a:gd name="T46" fmla="*/ 4 w 2839"/>
                  <a:gd name="T47" fmla="*/ 837 h 1714"/>
                  <a:gd name="T48" fmla="*/ 15 w 2839"/>
                  <a:gd name="T49" fmla="*/ 823 h 1714"/>
                  <a:gd name="T50" fmla="*/ 30 w 2839"/>
                  <a:gd name="T51" fmla="*/ 811 h 1714"/>
                  <a:gd name="T52" fmla="*/ 1361 w 2839"/>
                  <a:gd name="T53" fmla="*/ 13 h 1714"/>
                  <a:gd name="T54" fmla="*/ 1378 w 2839"/>
                  <a:gd name="T55" fmla="*/ 6 h 1714"/>
                  <a:gd name="T56" fmla="*/ 1397 w 2839"/>
                  <a:gd name="T57" fmla="*/ 1 h 1714"/>
                  <a:gd name="T58" fmla="*/ 1418 w 2839"/>
                  <a:gd name="T59" fmla="*/ 0 h 1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39" h="1714">
                    <a:moveTo>
                      <a:pt x="1418" y="0"/>
                    </a:moveTo>
                    <a:lnTo>
                      <a:pt x="1440" y="1"/>
                    </a:lnTo>
                    <a:lnTo>
                      <a:pt x="1459" y="6"/>
                    </a:lnTo>
                    <a:lnTo>
                      <a:pt x="1476" y="13"/>
                    </a:lnTo>
                    <a:lnTo>
                      <a:pt x="2806" y="811"/>
                    </a:lnTo>
                    <a:lnTo>
                      <a:pt x="2824" y="826"/>
                    </a:lnTo>
                    <a:lnTo>
                      <a:pt x="2835" y="841"/>
                    </a:lnTo>
                    <a:lnTo>
                      <a:pt x="2839" y="857"/>
                    </a:lnTo>
                    <a:lnTo>
                      <a:pt x="2835" y="874"/>
                    </a:lnTo>
                    <a:lnTo>
                      <a:pt x="2824" y="890"/>
                    </a:lnTo>
                    <a:lnTo>
                      <a:pt x="2806" y="903"/>
                    </a:lnTo>
                    <a:lnTo>
                      <a:pt x="1476" y="1702"/>
                    </a:lnTo>
                    <a:lnTo>
                      <a:pt x="1459" y="1710"/>
                    </a:lnTo>
                    <a:lnTo>
                      <a:pt x="1440" y="1713"/>
                    </a:lnTo>
                    <a:lnTo>
                      <a:pt x="1418" y="1714"/>
                    </a:lnTo>
                    <a:lnTo>
                      <a:pt x="1397" y="1713"/>
                    </a:lnTo>
                    <a:lnTo>
                      <a:pt x="1378" y="1710"/>
                    </a:lnTo>
                    <a:lnTo>
                      <a:pt x="1361" y="1702"/>
                    </a:lnTo>
                    <a:lnTo>
                      <a:pt x="30" y="903"/>
                    </a:lnTo>
                    <a:lnTo>
                      <a:pt x="15" y="891"/>
                    </a:lnTo>
                    <a:lnTo>
                      <a:pt x="4" y="878"/>
                    </a:lnTo>
                    <a:lnTo>
                      <a:pt x="0" y="864"/>
                    </a:lnTo>
                    <a:lnTo>
                      <a:pt x="0" y="850"/>
                    </a:lnTo>
                    <a:lnTo>
                      <a:pt x="4" y="837"/>
                    </a:lnTo>
                    <a:lnTo>
                      <a:pt x="15" y="823"/>
                    </a:lnTo>
                    <a:lnTo>
                      <a:pt x="30" y="811"/>
                    </a:lnTo>
                    <a:lnTo>
                      <a:pt x="1361" y="13"/>
                    </a:lnTo>
                    <a:lnTo>
                      <a:pt x="1378" y="6"/>
                    </a:lnTo>
                    <a:lnTo>
                      <a:pt x="1397" y="1"/>
                    </a:lnTo>
                    <a:lnTo>
                      <a:pt x="1418" y="0"/>
                    </a:lnTo>
                    <a:close/>
                  </a:path>
                </a:pathLst>
              </a:custGeom>
              <a:solidFill>
                <a:srgbClr val="7F7F7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kern="1200" dirty="0"/>
              </a:p>
            </p:txBody>
          </p:sp>
          <p:sp>
            <p:nvSpPr>
              <p:cNvPr id="572" name="Freeform 571"/>
              <p:cNvSpPr>
                <a:spLocks/>
              </p:cNvSpPr>
              <p:nvPr/>
            </p:nvSpPr>
            <p:spPr bwMode="auto">
              <a:xfrm>
                <a:off x="2185" y="2400"/>
                <a:ext cx="488" cy="293"/>
              </a:xfrm>
              <a:custGeom>
                <a:avLst/>
                <a:gdLst>
                  <a:gd name="T0" fmla="*/ 1220 w 2439"/>
                  <a:gd name="T1" fmla="*/ 0 h 1463"/>
                  <a:gd name="T2" fmla="*/ 2439 w 2439"/>
                  <a:gd name="T3" fmla="*/ 732 h 1463"/>
                  <a:gd name="T4" fmla="*/ 1220 w 2439"/>
                  <a:gd name="T5" fmla="*/ 1463 h 1463"/>
                  <a:gd name="T6" fmla="*/ 0 w 2439"/>
                  <a:gd name="T7" fmla="*/ 732 h 1463"/>
                  <a:gd name="T8" fmla="*/ 1220 w 2439"/>
                  <a:gd name="T9" fmla="*/ 0 h 1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9" h="1463">
                    <a:moveTo>
                      <a:pt x="1220" y="0"/>
                    </a:moveTo>
                    <a:lnTo>
                      <a:pt x="2439" y="732"/>
                    </a:lnTo>
                    <a:lnTo>
                      <a:pt x="1220" y="1463"/>
                    </a:lnTo>
                    <a:lnTo>
                      <a:pt x="0" y="732"/>
                    </a:lnTo>
                    <a:lnTo>
                      <a:pt x="1220" y="0"/>
                    </a:lnTo>
                    <a:close/>
                  </a:path>
                </a:pathLst>
              </a:custGeom>
              <a:solidFill>
                <a:srgbClr val="E36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kern="1200" dirty="0"/>
              </a:p>
            </p:txBody>
          </p:sp>
          <p:sp>
            <p:nvSpPr>
              <p:cNvPr id="573" name="Freeform 572"/>
              <p:cNvSpPr>
                <a:spLocks noEditPoints="1"/>
              </p:cNvSpPr>
              <p:nvPr/>
            </p:nvSpPr>
            <p:spPr bwMode="auto">
              <a:xfrm>
                <a:off x="2185" y="2484"/>
                <a:ext cx="451" cy="167"/>
              </a:xfrm>
              <a:custGeom>
                <a:avLst/>
                <a:gdLst>
                  <a:gd name="T0" fmla="*/ 1585 w 2254"/>
                  <a:gd name="T1" fmla="*/ 263 h 838"/>
                  <a:gd name="T2" fmla="*/ 1751 w 2254"/>
                  <a:gd name="T3" fmla="*/ 285 h 838"/>
                  <a:gd name="T4" fmla="*/ 1890 w 2254"/>
                  <a:gd name="T5" fmla="*/ 309 h 838"/>
                  <a:gd name="T6" fmla="*/ 2006 w 2254"/>
                  <a:gd name="T7" fmla="*/ 335 h 838"/>
                  <a:gd name="T8" fmla="*/ 2100 w 2254"/>
                  <a:gd name="T9" fmla="*/ 362 h 838"/>
                  <a:gd name="T10" fmla="*/ 2174 w 2254"/>
                  <a:gd name="T11" fmla="*/ 388 h 838"/>
                  <a:gd name="T12" fmla="*/ 2232 w 2254"/>
                  <a:gd name="T13" fmla="*/ 413 h 838"/>
                  <a:gd name="T14" fmla="*/ 1606 w 2254"/>
                  <a:gd name="T15" fmla="*/ 813 h 838"/>
                  <a:gd name="T16" fmla="*/ 1547 w 2254"/>
                  <a:gd name="T17" fmla="*/ 768 h 838"/>
                  <a:gd name="T18" fmla="*/ 1504 w 2254"/>
                  <a:gd name="T19" fmla="*/ 710 h 838"/>
                  <a:gd name="T20" fmla="*/ 1476 w 2254"/>
                  <a:gd name="T21" fmla="*/ 645 h 838"/>
                  <a:gd name="T22" fmla="*/ 1462 w 2254"/>
                  <a:gd name="T23" fmla="*/ 573 h 838"/>
                  <a:gd name="T24" fmla="*/ 1457 w 2254"/>
                  <a:gd name="T25" fmla="*/ 502 h 838"/>
                  <a:gd name="T26" fmla="*/ 1459 w 2254"/>
                  <a:gd name="T27" fmla="*/ 432 h 838"/>
                  <a:gd name="T28" fmla="*/ 1468 w 2254"/>
                  <a:gd name="T29" fmla="*/ 369 h 838"/>
                  <a:gd name="T30" fmla="*/ 1476 w 2254"/>
                  <a:gd name="T31" fmla="*/ 317 h 838"/>
                  <a:gd name="T32" fmla="*/ 1486 w 2254"/>
                  <a:gd name="T33" fmla="*/ 277 h 838"/>
                  <a:gd name="T34" fmla="*/ 1491 w 2254"/>
                  <a:gd name="T35" fmla="*/ 257 h 838"/>
                  <a:gd name="T36" fmla="*/ 521 w 2254"/>
                  <a:gd name="T37" fmla="*/ 0 h 838"/>
                  <a:gd name="T38" fmla="*/ 593 w 2254"/>
                  <a:gd name="T39" fmla="*/ 29 h 838"/>
                  <a:gd name="T40" fmla="*/ 668 w 2254"/>
                  <a:gd name="T41" fmla="*/ 67 h 838"/>
                  <a:gd name="T42" fmla="*/ 741 w 2254"/>
                  <a:gd name="T43" fmla="*/ 114 h 838"/>
                  <a:gd name="T44" fmla="*/ 810 w 2254"/>
                  <a:gd name="T45" fmla="*/ 173 h 838"/>
                  <a:gd name="T46" fmla="*/ 869 w 2254"/>
                  <a:gd name="T47" fmla="*/ 243 h 838"/>
                  <a:gd name="T48" fmla="*/ 914 w 2254"/>
                  <a:gd name="T49" fmla="*/ 328 h 838"/>
                  <a:gd name="T50" fmla="*/ 943 w 2254"/>
                  <a:gd name="T51" fmla="*/ 433 h 838"/>
                  <a:gd name="T52" fmla="*/ 955 w 2254"/>
                  <a:gd name="T53" fmla="*/ 537 h 838"/>
                  <a:gd name="T54" fmla="*/ 952 w 2254"/>
                  <a:gd name="T55" fmla="*/ 629 h 838"/>
                  <a:gd name="T56" fmla="*/ 936 w 2254"/>
                  <a:gd name="T57" fmla="*/ 705 h 838"/>
                  <a:gd name="T58" fmla="*/ 913 w 2254"/>
                  <a:gd name="T59" fmla="*/ 769 h 838"/>
                  <a:gd name="T60" fmla="*/ 886 w 2254"/>
                  <a:gd name="T61" fmla="*/ 819 h 838"/>
                  <a:gd name="T62" fmla="*/ 0 w 2254"/>
                  <a:gd name="T63" fmla="*/ 314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54" h="838">
                    <a:moveTo>
                      <a:pt x="1492" y="254"/>
                    </a:moveTo>
                    <a:lnTo>
                      <a:pt x="1585" y="263"/>
                    </a:lnTo>
                    <a:lnTo>
                      <a:pt x="1671" y="274"/>
                    </a:lnTo>
                    <a:lnTo>
                      <a:pt x="1751" y="285"/>
                    </a:lnTo>
                    <a:lnTo>
                      <a:pt x="1823" y="297"/>
                    </a:lnTo>
                    <a:lnTo>
                      <a:pt x="1890" y="309"/>
                    </a:lnTo>
                    <a:lnTo>
                      <a:pt x="1950" y="322"/>
                    </a:lnTo>
                    <a:lnTo>
                      <a:pt x="2006" y="335"/>
                    </a:lnTo>
                    <a:lnTo>
                      <a:pt x="2056" y="349"/>
                    </a:lnTo>
                    <a:lnTo>
                      <a:pt x="2100" y="362"/>
                    </a:lnTo>
                    <a:lnTo>
                      <a:pt x="2140" y="375"/>
                    </a:lnTo>
                    <a:lnTo>
                      <a:pt x="2174" y="388"/>
                    </a:lnTo>
                    <a:lnTo>
                      <a:pt x="2205" y="401"/>
                    </a:lnTo>
                    <a:lnTo>
                      <a:pt x="2232" y="413"/>
                    </a:lnTo>
                    <a:lnTo>
                      <a:pt x="2254" y="425"/>
                    </a:lnTo>
                    <a:lnTo>
                      <a:pt x="1606" y="813"/>
                    </a:lnTo>
                    <a:lnTo>
                      <a:pt x="1574" y="792"/>
                    </a:lnTo>
                    <a:lnTo>
                      <a:pt x="1547" y="768"/>
                    </a:lnTo>
                    <a:lnTo>
                      <a:pt x="1522" y="740"/>
                    </a:lnTo>
                    <a:lnTo>
                      <a:pt x="1504" y="710"/>
                    </a:lnTo>
                    <a:lnTo>
                      <a:pt x="1488" y="679"/>
                    </a:lnTo>
                    <a:lnTo>
                      <a:pt x="1476" y="645"/>
                    </a:lnTo>
                    <a:lnTo>
                      <a:pt x="1468" y="610"/>
                    </a:lnTo>
                    <a:lnTo>
                      <a:pt x="1462" y="573"/>
                    </a:lnTo>
                    <a:lnTo>
                      <a:pt x="1458" y="537"/>
                    </a:lnTo>
                    <a:lnTo>
                      <a:pt x="1457" y="502"/>
                    </a:lnTo>
                    <a:lnTo>
                      <a:pt x="1458" y="466"/>
                    </a:lnTo>
                    <a:lnTo>
                      <a:pt x="1459" y="432"/>
                    </a:lnTo>
                    <a:lnTo>
                      <a:pt x="1463" y="399"/>
                    </a:lnTo>
                    <a:lnTo>
                      <a:pt x="1468" y="369"/>
                    </a:lnTo>
                    <a:lnTo>
                      <a:pt x="1472" y="341"/>
                    </a:lnTo>
                    <a:lnTo>
                      <a:pt x="1476" y="317"/>
                    </a:lnTo>
                    <a:lnTo>
                      <a:pt x="1481" y="295"/>
                    </a:lnTo>
                    <a:lnTo>
                      <a:pt x="1486" y="277"/>
                    </a:lnTo>
                    <a:lnTo>
                      <a:pt x="1490" y="265"/>
                    </a:lnTo>
                    <a:lnTo>
                      <a:pt x="1491" y="257"/>
                    </a:lnTo>
                    <a:lnTo>
                      <a:pt x="1492" y="254"/>
                    </a:lnTo>
                    <a:close/>
                    <a:moveTo>
                      <a:pt x="521" y="0"/>
                    </a:moveTo>
                    <a:lnTo>
                      <a:pt x="556" y="14"/>
                    </a:lnTo>
                    <a:lnTo>
                      <a:pt x="593" y="29"/>
                    </a:lnTo>
                    <a:lnTo>
                      <a:pt x="630" y="46"/>
                    </a:lnTo>
                    <a:lnTo>
                      <a:pt x="668" y="67"/>
                    </a:lnTo>
                    <a:lnTo>
                      <a:pt x="705" y="89"/>
                    </a:lnTo>
                    <a:lnTo>
                      <a:pt x="741" y="114"/>
                    </a:lnTo>
                    <a:lnTo>
                      <a:pt x="776" y="142"/>
                    </a:lnTo>
                    <a:lnTo>
                      <a:pt x="810" y="173"/>
                    </a:lnTo>
                    <a:lnTo>
                      <a:pt x="842" y="207"/>
                    </a:lnTo>
                    <a:lnTo>
                      <a:pt x="869" y="243"/>
                    </a:lnTo>
                    <a:lnTo>
                      <a:pt x="894" y="285"/>
                    </a:lnTo>
                    <a:lnTo>
                      <a:pt x="914" y="328"/>
                    </a:lnTo>
                    <a:lnTo>
                      <a:pt x="930" y="375"/>
                    </a:lnTo>
                    <a:lnTo>
                      <a:pt x="943" y="433"/>
                    </a:lnTo>
                    <a:lnTo>
                      <a:pt x="952" y="486"/>
                    </a:lnTo>
                    <a:lnTo>
                      <a:pt x="955" y="537"/>
                    </a:lnTo>
                    <a:lnTo>
                      <a:pt x="955" y="584"/>
                    </a:lnTo>
                    <a:lnTo>
                      <a:pt x="952" y="629"/>
                    </a:lnTo>
                    <a:lnTo>
                      <a:pt x="946" y="669"/>
                    </a:lnTo>
                    <a:lnTo>
                      <a:pt x="936" y="705"/>
                    </a:lnTo>
                    <a:lnTo>
                      <a:pt x="925" y="739"/>
                    </a:lnTo>
                    <a:lnTo>
                      <a:pt x="913" y="769"/>
                    </a:lnTo>
                    <a:lnTo>
                      <a:pt x="900" y="796"/>
                    </a:lnTo>
                    <a:lnTo>
                      <a:pt x="886" y="819"/>
                    </a:lnTo>
                    <a:lnTo>
                      <a:pt x="874" y="838"/>
                    </a:lnTo>
                    <a:lnTo>
                      <a:pt x="0" y="314"/>
                    </a:lnTo>
                    <a:lnTo>
                      <a:pt x="521" y="0"/>
                    </a:lnTo>
                    <a:close/>
                  </a:path>
                </a:pathLst>
              </a:custGeom>
              <a:solidFill>
                <a:srgbClr val="FABE3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kern="1200" dirty="0"/>
              </a:p>
            </p:txBody>
          </p:sp>
          <p:sp>
            <p:nvSpPr>
              <p:cNvPr id="574" name="Freeform 573"/>
              <p:cNvSpPr>
                <a:spLocks noEditPoints="1"/>
              </p:cNvSpPr>
              <p:nvPr/>
            </p:nvSpPr>
            <p:spPr bwMode="auto">
              <a:xfrm>
                <a:off x="2279" y="2428"/>
                <a:ext cx="374" cy="234"/>
              </a:xfrm>
              <a:custGeom>
                <a:avLst/>
                <a:gdLst>
                  <a:gd name="T0" fmla="*/ 818 w 1867"/>
                  <a:gd name="T1" fmla="*/ 761 h 1170"/>
                  <a:gd name="T2" fmla="*/ 863 w 1867"/>
                  <a:gd name="T3" fmla="*/ 819 h 1170"/>
                  <a:gd name="T4" fmla="*/ 819 w 1867"/>
                  <a:gd name="T5" fmla="*/ 876 h 1170"/>
                  <a:gd name="T6" fmla="*/ 723 w 1867"/>
                  <a:gd name="T7" fmla="*/ 889 h 1170"/>
                  <a:gd name="T8" fmla="*/ 644 w 1867"/>
                  <a:gd name="T9" fmla="*/ 850 h 1170"/>
                  <a:gd name="T10" fmla="*/ 644 w 1867"/>
                  <a:gd name="T11" fmla="*/ 786 h 1170"/>
                  <a:gd name="T12" fmla="*/ 721 w 1867"/>
                  <a:gd name="T13" fmla="*/ 748 h 1170"/>
                  <a:gd name="T14" fmla="*/ 1442 w 1867"/>
                  <a:gd name="T15" fmla="*/ 679 h 1170"/>
                  <a:gd name="T16" fmla="*/ 1498 w 1867"/>
                  <a:gd name="T17" fmla="*/ 722 h 1170"/>
                  <a:gd name="T18" fmla="*/ 1479 w 1867"/>
                  <a:gd name="T19" fmla="*/ 776 h 1170"/>
                  <a:gd name="T20" fmla="*/ 1402 w 1867"/>
                  <a:gd name="T21" fmla="*/ 798 h 1170"/>
                  <a:gd name="T22" fmla="*/ 1326 w 1867"/>
                  <a:gd name="T23" fmla="*/ 776 h 1170"/>
                  <a:gd name="T24" fmla="*/ 1306 w 1867"/>
                  <a:gd name="T25" fmla="*/ 721 h 1170"/>
                  <a:gd name="T26" fmla="*/ 1359 w 1867"/>
                  <a:gd name="T27" fmla="*/ 680 h 1170"/>
                  <a:gd name="T28" fmla="*/ 153 w 1867"/>
                  <a:gd name="T29" fmla="*/ 609 h 1170"/>
                  <a:gd name="T30" fmla="*/ 220 w 1867"/>
                  <a:gd name="T31" fmla="*/ 641 h 1170"/>
                  <a:gd name="T32" fmla="*/ 220 w 1867"/>
                  <a:gd name="T33" fmla="*/ 697 h 1170"/>
                  <a:gd name="T34" fmla="*/ 154 w 1867"/>
                  <a:gd name="T35" fmla="*/ 730 h 1170"/>
                  <a:gd name="T36" fmla="*/ 72 w 1867"/>
                  <a:gd name="T37" fmla="*/ 719 h 1170"/>
                  <a:gd name="T38" fmla="*/ 34 w 1867"/>
                  <a:gd name="T39" fmla="*/ 668 h 1170"/>
                  <a:gd name="T40" fmla="*/ 71 w 1867"/>
                  <a:gd name="T41" fmla="*/ 620 h 1170"/>
                  <a:gd name="T42" fmla="*/ 1103 w 1867"/>
                  <a:gd name="T43" fmla="*/ 204 h 1170"/>
                  <a:gd name="T44" fmla="*/ 1170 w 1867"/>
                  <a:gd name="T45" fmla="*/ 223 h 1170"/>
                  <a:gd name="T46" fmla="*/ 1185 w 1867"/>
                  <a:gd name="T47" fmla="*/ 271 h 1170"/>
                  <a:gd name="T48" fmla="*/ 1126 w 1867"/>
                  <a:gd name="T49" fmla="*/ 310 h 1170"/>
                  <a:gd name="T50" fmla="*/ 1051 w 1867"/>
                  <a:gd name="T51" fmla="*/ 302 h 1170"/>
                  <a:gd name="T52" fmla="*/ 1018 w 1867"/>
                  <a:gd name="T53" fmla="*/ 257 h 1170"/>
                  <a:gd name="T54" fmla="*/ 1058 w 1867"/>
                  <a:gd name="T55" fmla="*/ 212 h 1170"/>
                  <a:gd name="T56" fmla="*/ 844 w 1867"/>
                  <a:gd name="T57" fmla="*/ 163 h 1170"/>
                  <a:gd name="T58" fmla="*/ 901 w 1867"/>
                  <a:gd name="T59" fmla="*/ 190 h 1170"/>
                  <a:gd name="T60" fmla="*/ 900 w 1867"/>
                  <a:gd name="T61" fmla="*/ 237 h 1170"/>
                  <a:gd name="T62" fmla="*/ 827 w 1867"/>
                  <a:gd name="T63" fmla="*/ 266 h 1170"/>
                  <a:gd name="T64" fmla="*/ 763 w 1867"/>
                  <a:gd name="T65" fmla="*/ 247 h 1170"/>
                  <a:gd name="T66" fmla="*/ 748 w 1867"/>
                  <a:gd name="T67" fmla="*/ 201 h 1170"/>
                  <a:gd name="T68" fmla="*/ 804 w 1867"/>
                  <a:gd name="T69" fmla="*/ 164 h 1170"/>
                  <a:gd name="T70" fmla="*/ 541 w 1867"/>
                  <a:gd name="T71" fmla="*/ 45 h 1170"/>
                  <a:gd name="T72" fmla="*/ 599 w 1867"/>
                  <a:gd name="T73" fmla="*/ 222 h 1170"/>
                  <a:gd name="T74" fmla="*/ 545 w 1867"/>
                  <a:gd name="T75" fmla="*/ 396 h 1170"/>
                  <a:gd name="T76" fmla="*/ 477 w 1867"/>
                  <a:gd name="T77" fmla="*/ 568 h 1170"/>
                  <a:gd name="T78" fmla="*/ 933 w 1867"/>
                  <a:gd name="T79" fmla="*/ 491 h 1170"/>
                  <a:gd name="T80" fmla="*/ 1375 w 1867"/>
                  <a:gd name="T81" fmla="*/ 512 h 1170"/>
                  <a:gd name="T82" fmla="*/ 1771 w 1867"/>
                  <a:gd name="T83" fmla="*/ 615 h 1170"/>
                  <a:gd name="T84" fmla="*/ 1783 w 1867"/>
                  <a:gd name="T85" fmla="*/ 707 h 1170"/>
                  <a:gd name="T86" fmla="*/ 1398 w 1867"/>
                  <a:gd name="T87" fmla="*/ 594 h 1170"/>
                  <a:gd name="T88" fmla="*/ 1067 w 1867"/>
                  <a:gd name="T89" fmla="*/ 621 h 1170"/>
                  <a:gd name="T90" fmla="*/ 1066 w 1867"/>
                  <a:gd name="T91" fmla="*/ 849 h 1170"/>
                  <a:gd name="T92" fmla="*/ 1181 w 1867"/>
                  <a:gd name="T93" fmla="*/ 1063 h 1170"/>
                  <a:gd name="T94" fmla="*/ 1052 w 1867"/>
                  <a:gd name="T95" fmla="*/ 1066 h 1170"/>
                  <a:gd name="T96" fmla="*/ 948 w 1867"/>
                  <a:gd name="T97" fmla="*/ 849 h 1170"/>
                  <a:gd name="T98" fmla="*/ 948 w 1867"/>
                  <a:gd name="T99" fmla="*/ 622 h 1170"/>
                  <a:gd name="T100" fmla="*/ 692 w 1867"/>
                  <a:gd name="T101" fmla="*/ 597 h 1170"/>
                  <a:gd name="T102" fmla="*/ 564 w 1867"/>
                  <a:gd name="T103" fmla="*/ 756 h 1170"/>
                  <a:gd name="T104" fmla="*/ 564 w 1867"/>
                  <a:gd name="T105" fmla="*/ 994 h 1170"/>
                  <a:gd name="T106" fmla="*/ 488 w 1867"/>
                  <a:gd name="T107" fmla="*/ 1170 h 1170"/>
                  <a:gd name="T108" fmla="*/ 426 w 1867"/>
                  <a:gd name="T109" fmla="*/ 1054 h 1170"/>
                  <a:gd name="T110" fmla="*/ 459 w 1867"/>
                  <a:gd name="T111" fmla="*/ 817 h 1170"/>
                  <a:gd name="T112" fmla="*/ 364 w 1867"/>
                  <a:gd name="T113" fmla="*/ 589 h 1170"/>
                  <a:gd name="T114" fmla="*/ 155 w 1867"/>
                  <a:gd name="T115" fmla="*/ 392 h 1170"/>
                  <a:gd name="T116" fmla="*/ 84 w 1867"/>
                  <a:gd name="T117" fmla="*/ 254 h 1170"/>
                  <a:gd name="T118" fmla="*/ 322 w 1867"/>
                  <a:gd name="T119" fmla="*/ 401 h 1170"/>
                  <a:gd name="T120" fmla="*/ 454 w 1867"/>
                  <a:gd name="T121" fmla="*/ 338 h 1170"/>
                  <a:gd name="T122" fmla="*/ 479 w 1867"/>
                  <a:gd name="T123" fmla="*/ 179 h 1170"/>
                  <a:gd name="T124" fmla="*/ 420 w 1867"/>
                  <a:gd name="T125" fmla="*/ 55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7" h="1170">
                    <a:moveTo>
                      <a:pt x="748" y="746"/>
                    </a:moveTo>
                    <a:lnTo>
                      <a:pt x="771" y="748"/>
                    </a:lnTo>
                    <a:lnTo>
                      <a:pt x="794" y="753"/>
                    </a:lnTo>
                    <a:lnTo>
                      <a:pt x="818" y="761"/>
                    </a:lnTo>
                    <a:lnTo>
                      <a:pt x="837" y="773"/>
                    </a:lnTo>
                    <a:lnTo>
                      <a:pt x="852" y="788"/>
                    </a:lnTo>
                    <a:lnTo>
                      <a:pt x="860" y="803"/>
                    </a:lnTo>
                    <a:lnTo>
                      <a:pt x="863" y="819"/>
                    </a:lnTo>
                    <a:lnTo>
                      <a:pt x="859" y="836"/>
                    </a:lnTo>
                    <a:lnTo>
                      <a:pt x="850" y="850"/>
                    </a:lnTo>
                    <a:lnTo>
                      <a:pt x="837" y="864"/>
                    </a:lnTo>
                    <a:lnTo>
                      <a:pt x="819" y="876"/>
                    </a:lnTo>
                    <a:lnTo>
                      <a:pt x="797" y="884"/>
                    </a:lnTo>
                    <a:lnTo>
                      <a:pt x="773" y="889"/>
                    </a:lnTo>
                    <a:lnTo>
                      <a:pt x="746" y="892"/>
                    </a:lnTo>
                    <a:lnTo>
                      <a:pt x="723" y="889"/>
                    </a:lnTo>
                    <a:lnTo>
                      <a:pt x="700" y="886"/>
                    </a:lnTo>
                    <a:lnTo>
                      <a:pt x="676" y="876"/>
                    </a:lnTo>
                    <a:lnTo>
                      <a:pt x="658" y="864"/>
                    </a:lnTo>
                    <a:lnTo>
                      <a:pt x="644" y="850"/>
                    </a:lnTo>
                    <a:lnTo>
                      <a:pt x="635" y="834"/>
                    </a:lnTo>
                    <a:lnTo>
                      <a:pt x="633" y="818"/>
                    </a:lnTo>
                    <a:lnTo>
                      <a:pt x="635" y="802"/>
                    </a:lnTo>
                    <a:lnTo>
                      <a:pt x="644" y="786"/>
                    </a:lnTo>
                    <a:lnTo>
                      <a:pt x="658" y="773"/>
                    </a:lnTo>
                    <a:lnTo>
                      <a:pt x="675" y="762"/>
                    </a:lnTo>
                    <a:lnTo>
                      <a:pt x="697" y="754"/>
                    </a:lnTo>
                    <a:lnTo>
                      <a:pt x="721" y="748"/>
                    </a:lnTo>
                    <a:lnTo>
                      <a:pt x="748" y="746"/>
                    </a:lnTo>
                    <a:close/>
                    <a:moveTo>
                      <a:pt x="1403" y="673"/>
                    </a:moveTo>
                    <a:lnTo>
                      <a:pt x="1422" y="675"/>
                    </a:lnTo>
                    <a:lnTo>
                      <a:pt x="1442" y="679"/>
                    </a:lnTo>
                    <a:lnTo>
                      <a:pt x="1462" y="686"/>
                    </a:lnTo>
                    <a:lnTo>
                      <a:pt x="1479" y="696"/>
                    </a:lnTo>
                    <a:lnTo>
                      <a:pt x="1491" y="708"/>
                    </a:lnTo>
                    <a:lnTo>
                      <a:pt x="1498" y="722"/>
                    </a:lnTo>
                    <a:lnTo>
                      <a:pt x="1501" y="737"/>
                    </a:lnTo>
                    <a:lnTo>
                      <a:pt x="1498" y="750"/>
                    </a:lnTo>
                    <a:lnTo>
                      <a:pt x="1491" y="763"/>
                    </a:lnTo>
                    <a:lnTo>
                      <a:pt x="1479" y="776"/>
                    </a:lnTo>
                    <a:lnTo>
                      <a:pt x="1463" y="785"/>
                    </a:lnTo>
                    <a:lnTo>
                      <a:pt x="1445" y="792"/>
                    </a:lnTo>
                    <a:lnTo>
                      <a:pt x="1425" y="796"/>
                    </a:lnTo>
                    <a:lnTo>
                      <a:pt x="1402" y="798"/>
                    </a:lnTo>
                    <a:lnTo>
                      <a:pt x="1382" y="797"/>
                    </a:lnTo>
                    <a:lnTo>
                      <a:pt x="1363" y="792"/>
                    </a:lnTo>
                    <a:lnTo>
                      <a:pt x="1343" y="785"/>
                    </a:lnTo>
                    <a:lnTo>
                      <a:pt x="1326" y="776"/>
                    </a:lnTo>
                    <a:lnTo>
                      <a:pt x="1314" y="762"/>
                    </a:lnTo>
                    <a:lnTo>
                      <a:pt x="1306" y="749"/>
                    </a:lnTo>
                    <a:lnTo>
                      <a:pt x="1304" y="734"/>
                    </a:lnTo>
                    <a:lnTo>
                      <a:pt x="1306" y="721"/>
                    </a:lnTo>
                    <a:lnTo>
                      <a:pt x="1314" y="708"/>
                    </a:lnTo>
                    <a:lnTo>
                      <a:pt x="1326" y="696"/>
                    </a:lnTo>
                    <a:lnTo>
                      <a:pt x="1341" y="686"/>
                    </a:lnTo>
                    <a:lnTo>
                      <a:pt x="1359" y="680"/>
                    </a:lnTo>
                    <a:lnTo>
                      <a:pt x="1380" y="675"/>
                    </a:lnTo>
                    <a:lnTo>
                      <a:pt x="1403" y="673"/>
                    </a:lnTo>
                    <a:close/>
                    <a:moveTo>
                      <a:pt x="132" y="606"/>
                    </a:moveTo>
                    <a:lnTo>
                      <a:pt x="153" y="609"/>
                    </a:lnTo>
                    <a:lnTo>
                      <a:pt x="172" y="612"/>
                    </a:lnTo>
                    <a:lnTo>
                      <a:pt x="193" y="620"/>
                    </a:lnTo>
                    <a:lnTo>
                      <a:pt x="208" y="629"/>
                    </a:lnTo>
                    <a:lnTo>
                      <a:pt x="220" y="641"/>
                    </a:lnTo>
                    <a:lnTo>
                      <a:pt x="229" y="656"/>
                    </a:lnTo>
                    <a:lnTo>
                      <a:pt x="230" y="670"/>
                    </a:lnTo>
                    <a:lnTo>
                      <a:pt x="228" y="684"/>
                    </a:lnTo>
                    <a:lnTo>
                      <a:pt x="220" y="697"/>
                    </a:lnTo>
                    <a:lnTo>
                      <a:pt x="208" y="709"/>
                    </a:lnTo>
                    <a:lnTo>
                      <a:pt x="193" y="719"/>
                    </a:lnTo>
                    <a:lnTo>
                      <a:pt x="175" y="726"/>
                    </a:lnTo>
                    <a:lnTo>
                      <a:pt x="154" y="730"/>
                    </a:lnTo>
                    <a:lnTo>
                      <a:pt x="132" y="732"/>
                    </a:lnTo>
                    <a:lnTo>
                      <a:pt x="112" y="731"/>
                    </a:lnTo>
                    <a:lnTo>
                      <a:pt x="92" y="726"/>
                    </a:lnTo>
                    <a:lnTo>
                      <a:pt x="72" y="719"/>
                    </a:lnTo>
                    <a:lnTo>
                      <a:pt x="56" y="709"/>
                    </a:lnTo>
                    <a:lnTo>
                      <a:pt x="44" y="696"/>
                    </a:lnTo>
                    <a:lnTo>
                      <a:pt x="35" y="682"/>
                    </a:lnTo>
                    <a:lnTo>
                      <a:pt x="34" y="668"/>
                    </a:lnTo>
                    <a:lnTo>
                      <a:pt x="37" y="655"/>
                    </a:lnTo>
                    <a:lnTo>
                      <a:pt x="44" y="641"/>
                    </a:lnTo>
                    <a:lnTo>
                      <a:pt x="56" y="629"/>
                    </a:lnTo>
                    <a:lnTo>
                      <a:pt x="71" y="620"/>
                    </a:lnTo>
                    <a:lnTo>
                      <a:pt x="90" y="613"/>
                    </a:lnTo>
                    <a:lnTo>
                      <a:pt x="110" y="609"/>
                    </a:lnTo>
                    <a:lnTo>
                      <a:pt x="132" y="606"/>
                    </a:lnTo>
                    <a:close/>
                    <a:moveTo>
                      <a:pt x="1103" y="204"/>
                    </a:moveTo>
                    <a:lnTo>
                      <a:pt x="1121" y="205"/>
                    </a:lnTo>
                    <a:lnTo>
                      <a:pt x="1137" y="208"/>
                    </a:lnTo>
                    <a:lnTo>
                      <a:pt x="1155" y="214"/>
                    </a:lnTo>
                    <a:lnTo>
                      <a:pt x="1170" y="223"/>
                    </a:lnTo>
                    <a:lnTo>
                      <a:pt x="1179" y="234"/>
                    </a:lnTo>
                    <a:lnTo>
                      <a:pt x="1187" y="246"/>
                    </a:lnTo>
                    <a:lnTo>
                      <a:pt x="1188" y="259"/>
                    </a:lnTo>
                    <a:lnTo>
                      <a:pt x="1185" y="271"/>
                    </a:lnTo>
                    <a:lnTo>
                      <a:pt x="1179" y="282"/>
                    </a:lnTo>
                    <a:lnTo>
                      <a:pt x="1166" y="294"/>
                    </a:lnTo>
                    <a:lnTo>
                      <a:pt x="1148" y="304"/>
                    </a:lnTo>
                    <a:lnTo>
                      <a:pt x="1126" y="310"/>
                    </a:lnTo>
                    <a:lnTo>
                      <a:pt x="1103" y="312"/>
                    </a:lnTo>
                    <a:lnTo>
                      <a:pt x="1086" y="311"/>
                    </a:lnTo>
                    <a:lnTo>
                      <a:pt x="1069" y="308"/>
                    </a:lnTo>
                    <a:lnTo>
                      <a:pt x="1051" y="302"/>
                    </a:lnTo>
                    <a:lnTo>
                      <a:pt x="1037" y="293"/>
                    </a:lnTo>
                    <a:lnTo>
                      <a:pt x="1027" y="282"/>
                    </a:lnTo>
                    <a:lnTo>
                      <a:pt x="1020" y="270"/>
                    </a:lnTo>
                    <a:lnTo>
                      <a:pt x="1018" y="257"/>
                    </a:lnTo>
                    <a:lnTo>
                      <a:pt x="1021" y="246"/>
                    </a:lnTo>
                    <a:lnTo>
                      <a:pt x="1027" y="234"/>
                    </a:lnTo>
                    <a:lnTo>
                      <a:pt x="1040" y="222"/>
                    </a:lnTo>
                    <a:lnTo>
                      <a:pt x="1058" y="212"/>
                    </a:lnTo>
                    <a:lnTo>
                      <a:pt x="1079" y="206"/>
                    </a:lnTo>
                    <a:lnTo>
                      <a:pt x="1103" y="204"/>
                    </a:lnTo>
                    <a:close/>
                    <a:moveTo>
                      <a:pt x="827" y="161"/>
                    </a:moveTo>
                    <a:lnTo>
                      <a:pt x="844" y="163"/>
                    </a:lnTo>
                    <a:lnTo>
                      <a:pt x="860" y="165"/>
                    </a:lnTo>
                    <a:lnTo>
                      <a:pt x="877" y="172"/>
                    </a:lnTo>
                    <a:lnTo>
                      <a:pt x="890" y="181"/>
                    </a:lnTo>
                    <a:lnTo>
                      <a:pt x="901" y="190"/>
                    </a:lnTo>
                    <a:lnTo>
                      <a:pt x="907" y="202"/>
                    </a:lnTo>
                    <a:lnTo>
                      <a:pt x="908" y="214"/>
                    </a:lnTo>
                    <a:lnTo>
                      <a:pt x="907" y="225"/>
                    </a:lnTo>
                    <a:lnTo>
                      <a:pt x="900" y="237"/>
                    </a:lnTo>
                    <a:lnTo>
                      <a:pt x="888" y="250"/>
                    </a:lnTo>
                    <a:lnTo>
                      <a:pt x="870" y="258"/>
                    </a:lnTo>
                    <a:lnTo>
                      <a:pt x="849" y="264"/>
                    </a:lnTo>
                    <a:lnTo>
                      <a:pt x="827" y="266"/>
                    </a:lnTo>
                    <a:lnTo>
                      <a:pt x="811" y="265"/>
                    </a:lnTo>
                    <a:lnTo>
                      <a:pt x="795" y="262"/>
                    </a:lnTo>
                    <a:lnTo>
                      <a:pt x="778" y="256"/>
                    </a:lnTo>
                    <a:lnTo>
                      <a:pt x="763" y="247"/>
                    </a:lnTo>
                    <a:lnTo>
                      <a:pt x="754" y="236"/>
                    </a:lnTo>
                    <a:lnTo>
                      <a:pt x="748" y="224"/>
                    </a:lnTo>
                    <a:lnTo>
                      <a:pt x="745" y="213"/>
                    </a:lnTo>
                    <a:lnTo>
                      <a:pt x="748" y="201"/>
                    </a:lnTo>
                    <a:lnTo>
                      <a:pt x="754" y="190"/>
                    </a:lnTo>
                    <a:lnTo>
                      <a:pt x="767" y="178"/>
                    </a:lnTo>
                    <a:lnTo>
                      <a:pt x="784" y="169"/>
                    </a:lnTo>
                    <a:lnTo>
                      <a:pt x="804" y="164"/>
                    </a:lnTo>
                    <a:lnTo>
                      <a:pt x="827" y="161"/>
                    </a:lnTo>
                    <a:close/>
                    <a:moveTo>
                      <a:pt x="507" y="0"/>
                    </a:moveTo>
                    <a:lnTo>
                      <a:pt x="509" y="3"/>
                    </a:lnTo>
                    <a:lnTo>
                      <a:pt x="541" y="45"/>
                    </a:lnTo>
                    <a:lnTo>
                      <a:pt x="566" y="88"/>
                    </a:lnTo>
                    <a:lnTo>
                      <a:pt x="584" y="131"/>
                    </a:lnTo>
                    <a:lnTo>
                      <a:pt x="595" y="177"/>
                    </a:lnTo>
                    <a:lnTo>
                      <a:pt x="599" y="222"/>
                    </a:lnTo>
                    <a:lnTo>
                      <a:pt x="595" y="266"/>
                    </a:lnTo>
                    <a:lnTo>
                      <a:pt x="584" y="311"/>
                    </a:lnTo>
                    <a:lnTo>
                      <a:pt x="567" y="355"/>
                    </a:lnTo>
                    <a:lnTo>
                      <a:pt x="545" y="396"/>
                    </a:lnTo>
                    <a:lnTo>
                      <a:pt x="514" y="437"/>
                    </a:lnTo>
                    <a:lnTo>
                      <a:pt x="478" y="476"/>
                    </a:lnTo>
                    <a:lnTo>
                      <a:pt x="434" y="512"/>
                    </a:lnTo>
                    <a:lnTo>
                      <a:pt x="477" y="568"/>
                    </a:lnTo>
                    <a:lnTo>
                      <a:pt x="587" y="539"/>
                    </a:lnTo>
                    <a:lnTo>
                      <a:pt x="699" y="517"/>
                    </a:lnTo>
                    <a:lnTo>
                      <a:pt x="815" y="501"/>
                    </a:lnTo>
                    <a:lnTo>
                      <a:pt x="933" y="491"/>
                    </a:lnTo>
                    <a:lnTo>
                      <a:pt x="1054" y="488"/>
                    </a:lnTo>
                    <a:lnTo>
                      <a:pt x="1162" y="491"/>
                    </a:lnTo>
                    <a:lnTo>
                      <a:pt x="1270" y="499"/>
                    </a:lnTo>
                    <a:lnTo>
                      <a:pt x="1375" y="512"/>
                    </a:lnTo>
                    <a:lnTo>
                      <a:pt x="1479" y="530"/>
                    </a:lnTo>
                    <a:lnTo>
                      <a:pt x="1580" y="553"/>
                    </a:lnTo>
                    <a:lnTo>
                      <a:pt x="1676" y="582"/>
                    </a:lnTo>
                    <a:lnTo>
                      <a:pt x="1771" y="615"/>
                    </a:lnTo>
                    <a:lnTo>
                      <a:pt x="1860" y="652"/>
                    </a:lnTo>
                    <a:lnTo>
                      <a:pt x="1867" y="656"/>
                    </a:lnTo>
                    <a:lnTo>
                      <a:pt x="1861" y="661"/>
                    </a:lnTo>
                    <a:lnTo>
                      <a:pt x="1783" y="707"/>
                    </a:lnTo>
                    <a:lnTo>
                      <a:pt x="1692" y="672"/>
                    </a:lnTo>
                    <a:lnTo>
                      <a:pt x="1596" y="640"/>
                    </a:lnTo>
                    <a:lnTo>
                      <a:pt x="1498" y="615"/>
                    </a:lnTo>
                    <a:lnTo>
                      <a:pt x="1398" y="594"/>
                    </a:lnTo>
                    <a:lnTo>
                      <a:pt x="1295" y="578"/>
                    </a:lnTo>
                    <a:lnTo>
                      <a:pt x="1191" y="569"/>
                    </a:lnTo>
                    <a:lnTo>
                      <a:pt x="1085" y="564"/>
                    </a:lnTo>
                    <a:lnTo>
                      <a:pt x="1067" y="621"/>
                    </a:lnTo>
                    <a:lnTo>
                      <a:pt x="1055" y="679"/>
                    </a:lnTo>
                    <a:lnTo>
                      <a:pt x="1051" y="737"/>
                    </a:lnTo>
                    <a:lnTo>
                      <a:pt x="1055" y="792"/>
                    </a:lnTo>
                    <a:lnTo>
                      <a:pt x="1066" y="849"/>
                    </a:lnTo>
                    <a:lnTo>
                      <a:pt x="1084" y="904"/>
                    </a:lnTo>
                    <a:lnTo>
                      <a:pt x="1109" y="958"/>
                    </a:lnTo>
                    <a:lnTo>
                      <a:pt x="1142" y="1011"/>
                    </a:lnTo>
                    <a:lnTo>
                      <a:pt x="1181" y="1063"/>
                    </a:lnTo>
                    <a:lnTo>
                      <a:pt x="1184" y="1067"/>
                    </a:lnTo>
                    <a:lnTo>
                      <a:pt x="1096" y="1119"/>
                    </a:lnTo>
                    <a:lnTo>
                      <a:pt x="1095" y="1116"/>
                    </a:lnTo>
                    <a:lnTo>
                      <a:pt x="1052" y="1066"/>
                    </a:lnTo>
                    <a:lnTo>
                      <a:pt x="1017" y="1014"/>
                    </a:lnTo>
                    <a:lnTo>
                      <a:pt x="988" y="959"/>
                    </a:lnTo>
                    <a:lnTo>
                      <a:pt x="965" y="905"/>
                    </a:lnTo>
                    <a:lnTo>
                      <a:pt x="948" y="849"/>
                    </a:lnTo>
                    <a:lnTo>
                      <a:pt x="939" y="792"/>
                    </a:lnTo>
                    <a:lnTo>
                      <a:pt x="935" y="737"/>
                    </a:lnTo>
                    <a:lnTo>
                      <a:pt x="939" y="679"/>
                    </a:lnTo>
                    <a:lnTo>
                      <a:pt x="948" y="622"/>
                    </a:lnTo>
                    <a:lnTo>
                      <a:pt x="965" y="566"/>
                    </a:lnTo>
                    <a:lnTo>
                      <a:pt x="872" y="572"/>
                    </a:lnTo>
                    <a:lnTo>
                      <a:pt x="782" y="582"/>
                    </a:lnTo>
                    <a:lnTo>
                      <a:pt x="692" y="597"/>
                    </a:lnTo>
                    <a:lnTo>
                      <a:pt x="605" y="616"/>
                    </a:lnTo>
                    <a:lnTo>
                      <a:pt x="519" y="639"/>
                    </a:lnTo>
                    <a:lnTo>
                      <a:pt x="546" y="697"/>
                    </a:lnTo>
                    <a:lnTo>
                      <a:pt x="564" y="756"/>
                    </a:lnTo>
                    <a:lnTo>
                      <a:pt x="575" y="815"/>
                    </a:lnTo>
                    <a:lnTo>
                      <a:pt x="578" y="876"/>
                    </a:lnTo>
                    <a:lnTo>
                      <a:pt x="575" y="936"/>
                    </a:lnTo>
                    <a:lnTo>
                      <a:pt x="564" y="994"/>
                    </a:lnTo>
                    <a:lnTo>
                      <a:pt x="547" y="1052"/>
                    </a:lnTo>
                    <a:lnTo>
                      <a:pt x="522" y="1110"/>
                    </a:lnTo>
                    <a:lnTo>
                      <a:pt x="489" y="1166"/>
                    </a:lnTo>
                    <a:lnTo>
                      <a:pt x="488" y="1170"/>
                    </a:lnTo>
                    <a:lnTo>
                      <a:pt x="484" y="1167"/>
                    </a:lnTo>
                    <a:lnTo>
                      <a:pt x="396" y="1115"/>
                    </a:lnTo>
                    <a:lnTo>
                      <a:pt x="397" y="1112"/>
                    </a:lnTo>
                    <a:lnTo>
                      <a:pt x="426" y="1054"/>
                    </a:lnTo>
                    <a:lnTo>
                      <a:pt x="447" y="996"/>
                    </a:lnTo>
                    <a:lnTo>
                      <a:pt x="459" y="936"/>
                    </a:lnTo>
                    <a:lnTo>
                      <a:pt x="464" y="876"/>
                    </a:lnTo>
                    <a:lnTo>
                      <a:pt x="459" y="817"/>
                    </a:lnTo>
                    <a:lnTo>
                      <a:pt x="447" y="757"/>
                    </a:lnTo>
                    <a:lnTo>
                      <a:pt x="427" y="701"/>
                    </a:lnTo>
                    <a:lnTo>
                      <a:pt x="399" y="644"/>
                    </a:lnTo>
                    <a:lnTo>
                      <a:pt x="364" y="589"/>
                    </a:lnTo>
                    <a:lnTo>
                      <a:pt x="323" y="536"/>
                    </a:lnTo>
                    <a:lnTo>
                      <a:pt x="274" y="485"/>
                    </a:lnTo>
                    <a:lnTo>
                      <a:pt x="218" y="438"/>
                    </a:lnTo>
                    <a:lnTo>
                      <a:pt x="155" y="392"/>
                    </a:lnTo>
                    <a:lnTo>
                      <a:pt x="86" y="349"/>
                    </a:lnTo>
                    <a:lnTo>
                      <a:pt x="11" y="309"/>
                    </a:lnTo>
                    <a:lnTo>
                      <a:pt x="0" y="304"/>
                    </a:lnTo>
                    <a:lnTo>
                      <a:pt x="84" y="254"/>
                    </a:lnTo>
                    <a:lnTo>
                      <a:pt x="150" y="287"/>
                    </a:lnTo>
                    <a:lnTo>
                      <a:pt x="212" y="322"/>
                    </a:lnTo>
                    <a:lnTo>
                      <a:pt x="269" y="361"/>
                    </a:lnTo>
                    <a:lnTo>
                      <a:pt x="322" y="401"/>
                    </a:lnTo>
                    <a:lnTo>
                      <a:pt x="370" y="444"/>
                    </a:lnTo>
                    <a:lnTo>
                      <a:pt x="404" y="410"/>
                    </a:lnTo>
                    <a:lnTo>
                      <a:pt x="432" y="374"/>
                    </a:lnTo>
                    <a:lnTo>
                      <a:pt x="454" y="338"/>
                    </a:lnTo>
                    <a:lnTo>
                      <a:pt x="471" y="300"/>
                    </a:lnTo>
                    <a:lnTo>
                      <a:pt x="480" y="262"/>
                    </a:lnTo>
                    <a:lnTo>
                      <a:pt x="483" y="222"/>
                    </a:lnTo>
                    <a:lnTo>
                      <a:pt x="479" y="179"/>
                    </a:lnTo>
                    <a:lnTo>
                      <a:pt x="468" y="138"/>
                    </a:lnTo>
                    <a:lnTo>
                      <a:pt x="449" y="98"/>
                    </a:lnTo>
                    <a:lnTo>
                      <a:pt x="422" y="59"/>
                    </a:lnTo>
                    <a:lnTo>
                      <a:pt x="420" y="55"/>
                    </a:lnTo>
                    <a:lnTo>
                      <a:pt x="422" y="51"/>
                    </a:lnTo>
                    <a:lnTo>
                      <a:pt x="50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C" kern="1200" dirty="0"/>
              </a:p>
            </p:txBody>
          </p:sp>
        </p:grpSp>
      </p:grpSp>
      <p:grpSp>
        <p:nvGrpSpPr>
          <p:cNvPr id="575" name="Group 574"/>
          <p:cNvGrpSpPr>
            <a:grpSpLocks noChangeAspect="1"/>
          </p:cNvGrpSpPr>
          <p:nvPr/>
        </p:nvGrpSpPr>
        <p:grpSpPr bwMode="auto">
          <a:xfrm>
            <a:off x="6264315" y="2364038"/>
            <a:ext cx="805295" cy="600364"/>
            <a:chOff x="2263" y="3317"/>
            <a:chExt cx="558" cy="416"/>
          </a:xfrm>
        </p:grpSpPr>
        <p:sp>
          <p:nvSpPr>
            <p:cNvPr id="576" name="Rectangle 575"/>
            <p:cNvSpPr>
              <a:spLocks noChangeArrowheads="1"/>
            </p:cNvSpPr>
            <p:nvPr/>
          </p:nvSpPr>
          <p:spPr bwMode="auto">
            <a:xfrm>
              <a:off x="2263" y="3317"/>
              <a:ext cx="558" cy="416"/>
            </a:xfrm>
            <a:prstGeom prst="rect">
              <a:avLst/>
            </a:prstGeom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78" name="Rectangle 577"/>
            <p:cNvSpPr>
              <a:spLocks noChangeArrowheads="1"/>
            </p:cNvSpPr>
            <p:nvPr/>
          </p:nvSpPr>
          <p:spPr bwMode="auto">
            <a:xfrm>
              <a:off x="2303" y="3437"/>
              <a:ext cx="89" cy="251"/>
            </a:xfrm>
            <a:prstGeom prst="rect">
              <a:avLst/>
            </a:prstGeom>
            <a:solidFill>
              <a:srgbClr val="DFDFE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80" name="Freeform 579"/>
            <p:cNvSpPr>
              <a:spLocks noEditPoints="1"/>
            </p:cNvSpPr>
            <p:nvPr/>
          </p:nvSpPr>
          <p:spPr bwMode="auto">
            <a:xfrm>
              <a:off x="2287" y="3341"/>
              <a:ext cx="510" cy="368"/>
            </a:xfrm>
            <a:custGeom>
              <a:avLst/>
              <a:gdLst>
                <a:gd name="T0" fmla="*/ 119 w 2548"/>
                <a:gd name="T1" fmla="*/ 532 h 1842"/>
                <a:gd name="T2" fmla="*/ 119 w 2548"/>
                <a:gd name="T3" fmla="*/ 1723 h 1842"/>
                <a:gd name="T4" fmla="*/ 478 w 2548"/>
                <a:gd name="T5" fmla="*/ 1723 h 1842"/>
                <a:gd name="T6" fmla="*/ 478 w 2548"/>
                <a:gd name="T7" fmla="*/ 532 h 1842"/>
                <a:gd name="T8" fmla="*/ 119 w 2548"/>
                <a:gd name="T9" fmla="*/ 532 h 1842"/>
                <a:gd name="T10" fmla="*/ 0 w 2548"/>
                <a:gd name="T11" fmla="*/ 0 h 1842"/>
                <a:gd name="T12" fmla="*/ 2548 w 2548"/>
                <a:gd name="T13" fmla="*/ 0 h 1842"/>
                <a:gd name="T14" fmla="*/ 2548 w 2548"/>
                <a:gd name="T15" fmla="*/ 1842 h 1842"/>
                <a:gd name="T16" fmla="*/ 0 w 2548"/>
                <a:gd name="T17" fmla="*/ 1842 h 1842"/>
                <a:gd name="T18" fmla="*/ 0 w 2548"/>
                <a:gd name="T19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48" h="1842">
                  <a:moveTo>
                    <a:pt x="119" y="532"/>
                  </a:moveTo>
                  <a:lnTo>
                    <a:pt x="119" y="1723"/>
                  </a:lnTo>
                  <a:lnTo>
                    <a:pt x="478" y="1723"/>
                  </a:lnTo>
                  <a:lnTo>
                    <a:pt x="478" y="532"/>
                  </a:lnTo>
                  <a:lnTo>
                    <a:pt x="119" y="532"/>
                  </a:lnTo>
                  <a:close/>
                  <a:moveTo>
                    <a:pt x="0" y="0"/>
                  </a:moveTo>
                  <a:lnTo>
                    <a:pt x="2548" y="0"/>
                  </a:lnTo>
                  <a:lnTo>
                    <a:pt x="2548" y="1842"/>
                  </a:lnTo>
                  <a:lnTo>
                    <a:pt x="0" y="18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81" name="Rectangle 580"/>
            <p:cNvSpPr>
              <a:spLocks noChangeArrowheads="1"/>
            </p:cNvSpPr>
            <p:nvPr/>
          </p:nvSpPr>
          <p:spPr bwMode="auto">
            <a:xfrm>
              <a:off x="2311" y="3368"/>
              <a:ext cx="462" cy="47"/>
            </a:xfrm>
            <a:prstGeom prst="rect">
              <a:avLst/>
            </a:prstGeom>
            <a:solidFill>
              <a:srgbClr val="1464A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82" name="Rectangle 581"/>
            <p:cNvSpPr>
              <a:spLocks noChangeArrowheads="1"/>
            </p:cNvSpPr>
            <p:nvPr/>
          </p:nvSpPr>
          <p:spPr bwMode="auto">
            <a:xfrm>
              <a:off x="2409" y="3447"/>
              <a:ext cx="364" cy="239"/>
            </a:xfrm>
            <a:prstGeom prst="rect">
              <a:avLst/>
            </a:prstGeom>
            <a:solidFill>
              <a:srgbClr val="E368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84" name="Freeform 583"/>
            <p:cNvSpPr>
              <a:spLocks/>
            </p:cNvSpPr>
            <p:nvPr/>
          </p:nvSpPr>
          <p:spPr bwMode="auto">
            <a:xfrm>
              <a:off x="2409" y="3567"/>
              <a:ext cx="233" cy="119"/>
            </a:xfrm>
            <a:custGeom>
              <a:avLst/>
              <a:gdLst>
                <a:gd name="T0" fmla="*/ 226 w 1164"/>
                <a:gd name="T1" fmla="*/ 0 h 594"/>
                <a:gd name="T2" fmla="*/ 283 w 1164"/>
                <a:gd name="T3" fmla="*/ 3 h 594"/>
                <a:gd name="T4" fmla="*/ 343 w 1164"/>
                <a:gd name="T5" fmla="*/ 7 h 594"/>
                <a:gd name="T6" fmla="*/ 407 w 1164"/>
                <a:gd name="T7" fmla="*/ 16 h 594"/>
                <a:gd name="T8" fmla="*/ 473 w 1164"/>
                <a:gd name="T9" fmla="*/ 29 h 594"/>
                <a:gd name="T10" fmla="*/ 542 w 1164"/>
                <a:gd name="T11" fmla="*/ 48 h 594"/>
                <a:gd name="T12" fmla="*/ 612 w 1164"/>
                <a:gd name="T13" fmla="*/ 74 h 594"/>
                <a:gd name="T14" fmla="*/ 683 w 1164"/>
                <a:gd name="T15" fmla="*/ 104 h 594"/>
                <a:gd name="T16" fmla="*/ 747 w 1164"/>
                <a:gd name="T17" fmla="*/ 137 h 594"/>
                <a:gd name="T18" fmla="*/ 805 w 1164"/>
                <a:gd name="T19" fmla="*/ 173 h 594"/>
                <a:gd name="T20" fmla="*/ 858 w 1164"/>
                <a:gd name="T21" fmla="*/ 210 h 594"/>
                <a:gd name="T22" fmla="*/ 907 w 1164"/>
                <a:gd name="T23" fmla="*/ 250 h 594"/>
                <a:gd name="T24" fmla="*/ 952 w 1164"/>
                <a:gd name="T25" fmla="*/ 290 h 594"/>
                <a:gd name="T26" fmla="*/ 991 w 1164"/>
                <a:gd name="T27" fmla="*/ 331 h 594"/>
                <a:gd name="T28" fmla="*/ 1027 w 1164"/>
                <a:gd name="T29" fmla="*/ 373 h 594"/>
                <a:gd name="T30" fmla="*/ 1059 w 1164"/>
                <a:gd name="T31" fmla="*/ 414 h 594"/>
                <a:gd name="T32" fmla="*/ 1087 w 1164"/>
                <a:gd name="T33" fmla="*/ 454 h 594"/>
                <a:gd name="T34" fmla="*/ 1111 w 1164"/>
                <a:gd name="T35" fmla="*/ 491 h 594"/>
                <a:gd name="T36" fmla="*/ 1132 w 1164"/>
                <a:gd name="T37" fmla="*/ 528 h 594"/>
                <a:gd name="T38" fmla="*/ 1150 w 1164"/>
                <a:gd name="T39" fmla="*/ 562 h 594"/>
                <a:gd name="T40" fmla="*/ 1164 w 1164"/>
                <a:gd name="T41" fmla="*/ 594 h 594"/>
                <a:gd name="T42" fmla="*/ 0 w 1164"/>
                <a:gd name="T43" fmla="*/ 594 h 594"/>
                <a:gd name="T44" fmla="*/ 0 w 1164"/>
                <a:gd name="T45" fmla="*/ 27 h 594"/>
                <a:gd name="T46" fmla="*/ 36 w 1164"/>
                <a:gd name="T47" fmla="*/ 19 h 594"/>
                <a:gd name="T48" fmla="*/ 77 w 1164"/>
                <a:gd name="T49" fmla="*/ 12 h 594"/>
                <a:gd name="T50" fmla="*/ 122 w 1164"/>
                <a:gd name="T51" fmla="*/ 6 h 594"/>
                <a:gd name="T52" fmla="*/ 173 w 1164"/>
                <a:gd name="T53" fmla="*/ 3 h 594"/>
                <a:gd name="T54" fmla="*/ 226 w 1164"/>
                <a:gd name="T55" fmla="*/ 0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64" h="594">
                  <a:moveTo>
                    <a:pt x="226" y="0"/>
                  </a:moveTo>
                  <a:lnTo>
                    <a:pt x="283" y="3"/>
                  </a:lnTo>
                  <a:lnTo>
                    <a:pt x="343" y="7"/>
                  </a:lnTo>
                  <a:lnTo>
                    <a:pt x="407" y="16"/>
                  </a:lnTo>
                  <a:lnTo>
                    <a:pt x="473" y="29"/>
                  </a:lnTo>
                  <a:lnTo>
                    <a:pt x="542" y="48"/>
                  </a:lnTo>
                  <a:lnTo>
                    <a:pt x="612" y="74"/>
                  </a:lnTo>
                  <a:lnTo>
                    <a:pt x="683" y="104"/>
                  </a:lnTo>
                  <a:lnTo>
                    <a:pt x="747" y="137"/>
                  </a:lnTo>
                  <a:lnTo>
                    <a:pt x="805" y="173"/>
                  </a:lnTo>
                  <a:lnTo>
                    <a:pt x="858" y="210"/>
                  </a:lnTo>
                  <a:lnTo>
                    <a:pt x="907" y="250"/>
                  </a:lnTo>
                  <a:lnTo>
                    <a:pt x="952" y="290"/>
                  </a:lnTo>
                  <a:lnTo>
                    <a:pt x="991" y="331"/>
                  </a:lnTo>
                  <a:lnTo>
                    <a:pt x="1027" y="373"/>
                  </a:lnTo>
                  <a:lnTo>
                    <a:pt x="1059" y="414"/>
                  </a:lnTo>
                  <a:lnTo>
                    <a:pt x="1087" y="454"/>
                  </a:lnTo>
                  <a:lnTo>
                    <a:pt x="1111" y="491"/>
                  </a:lnTo>
                  <a:lnTo>
                    <a:pt x="1132" y="528"/>
                  </a:lnTo>
                  <a:lnTo>
                    <a:pt x="1150" y="562"/>
                  </a:lnTo>
                  <a:lnTo>
                    <a:pt x="1164" y="594"/>
                  </a:lnTo>
                  <a:lnTo>
                    <a:pt x="0" y="594"/>
                  </a:lnTo>
                  <a:lnTo>
                    <a:pt x="0" y="27"/>
                  </a:lnTo>
                  <a:lnTo>
                    <a:pt x="36" y="19"/>
                  </a:lnTo>
                  <a:lnTo>
                    <a:pt x="77" y="12"/>
                  </a:lnTo>
                  <a:lnTo>
                    <a:pt x="122" y="6"/>
                  </a:lnTo>
                  <a:lnTo>
                    <a:pt x="173" y="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ABE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85" name="Freeform 584"/>
            <p:cNvSpPr>
              <a:spLocks/>
            </p:cNvSpPr>
            <p:nvPr/>
          </p:nvSpPr>
          <p:spPr bwMode="auto">
            <a:xfrm>
              <a:off x="2674" y="3501"/>
              <a:ext cx="99" cy="131"/>
            </a:xfrm>
            <a:custGeom>
              <a:avLst/>
              <a:gdLst>
                <a:gd name="T0" fmla="*/ 331 w 495"/>
                <a:gd name="T1" fmla="*/ 0 h 657"/>
                <a:gd name="T2" fmla="*/ 389 w 495"/>
                <a:gd name="T3" fmla="*/ 2 h 657"/>
                <a:gd name="T4" fmla="*/ 445 w 495"/>
                <a:gd name="T5" fmla="*/ 8 h 657"/>
                <a:gd name="T6" fmla="*/ 495 w 495"/>
                <a:gd name="T7" fmla="*/ 15 h 657"/>
                <a:gd name="T8" fmla="*/ 495 w 495"/>
                <a:gd name="T9" fmla="*/ 657 h 657"/>
                <a:gd name="T10" fmla="*/ 456 w 495"/>
                <a:gd name="T11" fmla="*/ 632 h 657"/>
                <a:gd name="T12" fmla="*/ 415 w 495"/>
                <a:gd name="T13" fmla="*/ 603 h 657"/>
                <a:gd name="T14" fmla="*/ 370 w 495"/>
                <a:gd name="T15" fmla="*/ 572 h 657"/>
                <a:gd name="T16" fmla="*/ 327 w 495"/>
                <a:gd name="T17" fmla="*/ 537 h 657"/>
                <a:gd name="T18" fmla="*/ 283 w 495"/>
                <a:gd name="T19" fmla="*/ 498 h 657"/>
                <a:gd name="T20" fmla="*/ 241 w 495"/>
                <a:gd name="T21" fmla="*/ 456 h 657"/>
                <a:gd name="T22" fmla="*/ 203 w 495"/>
                <a:gd name="T23" fmla="*/ 411 h 657"/>
                <a:gd name="T24" fmla="*/ 169 w 495"/>
                <a:gd name="T25" fmla="*/ 366 h 657"/>
                <a:gd name="T26" fmla="*/ 139 w 495"/>
                <a:gd name="T27" fmla="*/ 324 h 657"/>
                <a:gd name="T28" fmla="*/ 113 w 495"/>
                <a:gd name="T29" fmla="*/ 283 h 657"/>
                <a:gd name="T30" fmla="*/ 88 w 495"/>
                <a:gd name="T31" fmla="*/ 243 h 657"/>
                <a:gd name="T32" fmla="*/ 68 w 495"/>
                <a:gd name="T33" fmla="*/ 207 h 657"/>
                <a:gd name="T34" fmla="*/ 50 w 495"/>
                <a:gd name="T35" fmla="*/ 174 h 657"/>
                <a:gd name="T36" fmla="*/ 34 w 495"/>
                <a:gd name="T37" fmla="*/ 145 h 657"/>
                <a:gd name="T38" fmla="*/ 22 w 495"/>
                <a:gd name="T39" fmla="*/ 120 h 657"/>
                <a:gd name="T40" fmla="*/ 12 w 495"/>
                <a:gd name="T41" fmla="*/ 99 h 657"/>
                <a:gd name="T42" fmla="*/ 5 w 495"/>
                <a:gd name="T43" fmla="*/ 85 h 657"/>
                <a:gd name="T44" fmla="*/ 1 w 495"/>
                <a:gd name="T45" fmla="*/ 75 h 657"/>
                <a:gd name="T46" fmla="*/ 0 w 495"/>
                <a:gd name="T47" fmla="*/ 73 h 657"/>
                <a:gd name="T48" fmla="*/ 4 w 495"/>
                <a:gd name="T49" fmla="*/ 70 h 657"/>
                <a:gd name="T50" fmla="*/ 12 w 495"/>
                <a:gd name="T51" fmla="*/ 67 h 657"/>
                <a:gd name="T52" fmla="*/ 26 w 495"/>
                <a:gd name="T53" fmla="*/ 60 h 657"/>
                <a:gd name="T54" fmla="*/ 45 w 495"/>
                <a:gd name="T55" fmla="*/ 53 h 657"/>
                <a:gd name="T56" fmla="*/ 68 w 495"/>
                <a:gd name="T57" fmla="*/ 45 h 657"/>
                <a:gd name="T58" fmla="*/ 94 w 495"/>
                <a:gd name="T59" fmla="*/ 36 h 657"/>
                <a:gd name="T60" fmla="*/ 125 w 495"/>
                <a:gd name="T61" fmla="*/ 28 h 657"/>
                <a:gd name="T62" fmla="*/ 159 w 495"/>
                <a:gd name="T63" fmla="*/ 19 h 657"/>
                <a:gd name="T64" fmla="*/ 195 w 495"/>
                <a:gd name="T65" fmla="*/ 12 h 657"/>
                <a:gd name="T66" fmla="*/ 232 w 495"/>
                <a:gd name="T67" fmla="*/ 6 h 657"/>
                <a:gd name="T68" fmla="*/ 273 w 495"/>
                <a:gd name="T69" fmla="*/ 2 h 657"/>
                <a:gd name="T70" fmla="*/ 331 w 495"/>
                <a:gd name="T71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5" h="657">
                  <a:moveTo>
                    <a:pt x="331" y="0"/>
                  </a:moveTo>
                  <a:lnTo>
                    <a:pt x="389" y="2"/>
                  </a:lnTo>
                  <a:lnTo>
                    <a:pt x="445" y="8"/>
                  </a:lnTo>
                  <a:lnTo>
                    <a:pt x="495" y="15"/>
                  </a:lnTo>
                  <a:lnTo>
                    <a:pt x="495" y="657"/>
                  </a:lnTo>
                  <a:lnTo>
                    <a:pt x="456" y="632"/>
                  </a:lnTo>
                  <a:lnTo>
                    <a:pt x="415" y="603"/>
                  </a:lnTo>
                  <a:lnTo>
                    <a:pt x="370" y="572"/>
                  </a:lnTo>
                  <a:lnTo>
                    <a:pt x="327" y="537"/>
                  </a:lnTo>
                  <a:lnTo>
                    <a:pt x="283" y="498"/>
                  </a:lnTo>
                  <a:lnTo>
                    <a:pt x="241" y="456"/>
                  </a:lnTo>
                  <a:lnTo>
                    <a:pt x="203" y="411"/>
                  </a:lnTo>
                  <a:lnTo>
                    <a:pt x="169" y="366"/>
                  </a:lnTo>
                  <a:lnTo>
                    <a:pt x="139" y="324"/>
                  </a:lnTo>
                  <a:lnTo>
                    <a:pt x="113" y="283"/>
                  </a:lnTo>
                  <a:lnTo>
                    <a:pt x="88" y="243"/>
                  </a:lnTo>
                  <a:lnTo>
                    <a:pt x="68" y="207"/>
                  </a:lnTo>
                  <a:lnTo>
                    <a:pt x="50" y="174"/>
                  </a:lnTo>
                  <a:lnTo>
                    <a:pt x="34" y="145"/>
                  </a:lnTo>
                  <a:lnTo>
                    <a:pt x="22" y="120"/>
                  </a:lnTo>
                  <a:lnTo>
                    <a:pt x="12" y="99"/>
                  </a:lnTo>
                  <a:lnTo>
                    <a:pt x="5" y="85"/>
                  </a:lnTo>
                  <a:lnTo>
                    <a:pt x="1" y="75"/>
                  </a:lnTo>
                  <a:lnTo>
                    <a:pt x="0" y="73"/>
                  </a:lnTo>
                  <a:lnTo>
                    <a:pt x="4" y="70"/>
                  </a:lnTo>
                  <a:lnTo>
                    <a:pt x="12" y="67"/>
                  </a:lnTo>
                  <a:lnTo>
                    <a:pt x="26" y="60"/>
                  </a:lnTo>
                  <a:lnTo>
                    <a:pt x="45" y="53"/>
                  </a:lnTo>
                  <a:lnTo>
                    <a:pt x="68" y="45"/>
                  </a:lnTo>
                  <a:lnTo>
                    <a:pt x="94" y="36"/>
                  </a:lnTo>
                  <a:lnTo>
                    <a:pt x="125" y="28"/>
                  </a:lnTo>
                  <a:lnTo>
                    <a:pt x="159" y="19"/>
                  </a:lnTo>
                  <a:lnTo>
                    <a:pt x="195" y="12"/>
                  </a:lnTo>
                  <a:lnTo>
                    <a:pt x="232" y="6"/>
                  </a:lnTo>
                  <a:lnTo>
                    <a:pt x="273" y="2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ABE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86" name="Freeform 585"/>
            <p:cNvSpPr>
              <a:spLocks/>
            </p:cNvSpPr>
            <p:nvPr/>
          </p:nvSpPr>
          <p:spPr bwMode="auto">
            <a:xfrm>
              <a:off x="2509" y="3624"/>
              <a:ext cx="36" cy="36"/>
            </a:xfrm>
            <a:custGeom>
              <a:avLst/>
              <a:gdLst>
                <a:gd name="T0" fmla="*/ 91 w 180"/>
                <a:gd name="T1" fmla="*/ 0 h 180"/>
                <a:gd name="T2" fmla="*/ 115 w 180"/>
                <a:gd name="T3" fmla="*/ 3 h 180"/>
                <a:gd name="T4" fmla="*/ 136 w 180"/>
                <a:gd name="T5" fmla="*/ 12 h 180"/>
                <a:gd name="T6" fmla="*/ 155 w 180"/>
                <a:gd name="T7" fmla="*/ 26 h 180"/>
                <a:gd name="T8" fmla="*/ 168 w 180"/>
                <a:gd name="T9" fmla="*/ 44 h 180"/>
                <a:gd name="T10" fmla="*/ 178 w 180"/>
                <a:gd name="T11" fmla="*/ 66 h 180"/>
                <a:gd name="T12" fmla="*/ 180 w 180"/>
                <a:gd name="T13" fmla="*/ 90 h 180"/>
                <a:gd name="T14" fmla="*/ 178 w 180"/>
                <a:gd name="T15" fmla="*/ 114 h 180"/>
                <a:gd name="T16" fmla="*/ 168 w 180"/>
                <a:gd name="T17" fmla="*/ 136 h 180"/>
                <a:gd name="T18" fmla="*/ 155 w 180"/>
                <a:gd name="T19" fmla="*/ 154 h 180"/>
                <a:gd name="T20" fmla="*/ 136 w 180"/>
                <a:gd name="T21" fmla="*/ 167 h 180"/>
                <a:gd name="T22" fmla="*/ 115 w 180"/>
                <a:gd name="T23" fmla="*/ 177 h 180"/>
                <a:gd name="T24" fmla="*/ 91 w 180"/>
                <a:gd name="T25" fmla="*/ 180 h 180"/>
                <a:gd name="T26" fmla="*/ 67 w 180"/>
                <a:gd name="T27" fmla="*/ 177 h 180"/>
                <a:gd name="T28" fmla="*/ 45 w 180"/>
                <a:gd name="T29" fmla="*/ 167 h 180"/>
                <a:gd name="T30" fmla="*/ 27 w 180"/>
                <a:gd name="T31" fmla="*/ 154 h 180"/>
                <a:gd name="T32" fmla="*/ 13 w 180"/>
                <a:gd name="T33" fmla="*/ 136 h 180"/>
                <a:gd name="T34" fmla="*/ 4 w 180"/>
                <a:gd name="T35" fmla="*/ 114 h 180"/>
                <a:gd name="T36" fmla="*/ 0 w 180"/>
                <a:gd name="T37" fmla="*/ 90 h 180"/>
                <a:gd name="T38" fmla="*/ 4 w 180"/>
                <a:gd name="T39" fmla="*/ 66 h 180"/>
                <a:gd name="T40" fmla="*/ 13 w 180"/>
                <a:gd name="T41" fmla="*/ 44 h 180"/>
                <a:gd name="T42" fmla="*/ 27 w 180"/>
                <a:gd name="T43" fmla="*/ 26 h 180"/>
                <a:gd name="T44" fmla="*/ 45 w 180"/>
                <a:gd name="T45" fmla="*/ 12 h 180"/>
                <a:gd name="T46" fmla="*/ 67 w 180"/>
                <a:gd name="T47" fmla="*/ 3 h 180"/>
                <a:gd name="T48" fmla="*/ 91 w 180"/>
                <a:gd name="T4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115" y="3"/>
                  </a:lnTo>
                  <a:lnTo>
                    <a:pt x="136" y="12"/>
                  </a:lnTo>
                  <a:lnTo>
                    <a:pt x="155" y="26"/>
                  </a:lnTo>
                  <a:lnTo>
                    <a:pt x="168" y="44"/>
                  </a:lnTo>
                  <a:lnTo>
                    <a:pt x="178" y="66"/>
                  </a:lnTo>
                  <a:lnTo>
                    <a:pt x="180" y="90"/>
                  </a:lnTo>
                  <a:lnTo>
                    <a:pt x="178" y="114"/>
                  </a:lnTo>
                  <a:lnTo>
                    <a:pt x="168" y="136"/>
                  </a:lnTo>
                  <a:lnTo>
                    <a:pt x="155" y="154"/>
                  </a:lnTo>
                  <a:lnTo>
                    <a:pt x="136" y="167"/>
                  </a:lnTo>
                  <a:lnTo>
                    <a:pt x="115" y="177"/>
                  </a:lnTo>
                  <a:lnTo>
                    <a:pt x="91" y="180"/>
                  </a:lnTo>
                  <a:lnTo>
                    <a:pt x="67" y="177"/>
                  </a:lnTo>
                  <a:lnTo>
                    <a:pt x="45" y="167"/>
                  </a:lnTo>
                  <a:lnTo>
                    <a:pt x="27" y="154"/>
                  </a:lnTo>
                  <a:lnTo>
                    <a:pt x="13" y="136"/>
                  </a:lnTo>
                  <a:lnTo>
                    <a:pt x="4" y="114"/>
                  </a:lnTo>
                  <a:lnTo>
                    <a:pt x="0" y="90"/>
                  </a:lnTo>
                  <a:lnTo>
                    <a:pt x="4" y="66"/>
                  </a:lnTo>
                  <a:lnTo>
                    <a:pt x="13" y="44"/>
                  </a:lnTo>
                  <a:lnTo>
                    <a:pt x="27" y="26"/>
                  </a:lnTo>
                  <a:lnTo>
                    <a:pt x="45" y="12"/>
                  </a:lnTo>
                  <a:lnTo>
                    <a:pt x="67" y="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87" name="Freeform 586"/>
            <p:cNvSpPr>
              <a:spLocks/>
            </p:cNvSpPr>
            <p:nvPr/>
          </p:nvSpPr>
          <p:spPr bwMode="auto">
            <a:xfrm>
              <a:off x="2673" y="3612"/>
              <a:ext cx="36" cy="36"/>
            </a:xfrm>
            <a:custGeom>
              <a:avLst/>
              <a:gdLst>
                <a:gd name="T0" fmla="*/ 90 w 180"/>
                <a:gd name="T1" fmla="*/ 0 h 180"/>
                <a:gd name="T2" fmla="*/ 113 w 180"/>
                <a:gd name="T3" fmla="*/ 3 h 180"/>
                <a:gd name="T4" fmla="*/ 135 w 180"/>
                <a:gd name="T5" fmla="*/ 12 h 180"/>
                <a:gd name="T6" fmla="*/ 153 w 180"/>
                <a:gd name="T7" fmla="*/ 26 h 180"/>
                <a:gd name="T8" fmla="*/ 168 w 180"/>
                <a:gd name="T9" fmla="*/ 45 h 180"/>
                <a:gd name="T10" fmla="*/ 176 w 180"/>
                <a:gd name="T11" fmla="*/ 66 h 180"/>
                <a:gd name="T12" fmla="*/ 180 w 180"/>
                <a:gd name="T13" fmla="*/ 90 h 180"/>
                <a:gd name="T14" fmla="*/ 176 w 180"/>
                <a:gd name="T15" fmla="*/ 113 h 180"/>
                <a:gd name="T16" fmla="*/ 168 w 180"/>
                <a:gd name="T17" fmla="*/ 135 h 180"/>
                <a:gd name="T18" fmla="*/ 153 w 180"/>
                <a:gd name="T19" fmla="*/ 153 h 180"/>
                <a:gd name="T20" fmla="*/ 135 w 180"/>
                <a:gd name="T21" fmla="*/ 168 h 180"/>
                <a:gd name="T22" fmla="*/ 113 w 180"/>
                <a:gd name="T23" fmla="*/ 176 h 180"/>
                <a:gd name="T24" fmla="*/ 90 w 180"/>
                <a:gd name="T25" fmla="*/ 180 h 180"/>
                <a:gd name="T26" fmla="*/ 66 w 180"/>
                <a:gd name="T27" fmla="*/ 176 h 180"/>
                <a:gd name="T28" fmla="*/ 44 w 180"/>
                <a:gd name="T29" fmla="*/ 168 h 180"/>
                <a:gd name="T30" fmla="*/ 26 w 180"/>
                <a:gd name="T31" fmla="*/ 153 h 180"/>
                <a:gd name="T32" fmla="*/ 12 w 180"/>
                <a:gd name="T33" fmla="*/ 135 h 180"/>
                <a:gd name="T34" fmla="*/ 3 w 180"/>
                <a:gd name="T35" fmla="*/ 113 h 180"/>
                <a:gd name="T36" fmla="*/ 0 w 180"/>
                <a:gd name="T37" fmla="*/ 90 h 180"/>
                <a:gd name="T38" fmla="*/ 3 w 180"/>
                <a:gd name="T39" fmla="*/ 66 h 180"/>
                <a:gd name="T40" fmla="*/ 12 w 180"/>
                <a:gd name="T41" fmla="*/ 45 h 180"/>
                <a:gd name="T42" fmla="*/ 26 w 180"/>
                <a:gd name="T43" fmla="*/ 26 h 180"/>
                <a:gd name="T44" fmla="*/ 44 w 180"/>
                <a:gd name="T45" fmla="*/ 12 h 180"/>
                <a:gd name="T46" fmla="*/ 66 w 180"/>
                <a:gd name="T47" fmla="*/ 3 h 180"/>
                <a:gd name="T48" fmla="*/ 90 w 180"/>
                <a:gd name="T4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113" y="3"/>
                  </a:lnTo>
                  <a:lnTo>
                    <a:pt x="135" y="12"/>
                  </a:lnTo>
                  <a:lnTo>
                    <a:pt x="153" y="26"/>
                  </a:lnTo>
                  <a:lnTo>
                    <a:pt x="168" y="45"/>
                  </a:lnTo>
                  <a:lnTo>
                    <a:pt x="176" y="66"/>
                  </a:lnTo>
                  <a:lnTo>
                    <a:pt x="180" y="90"/>
                  </a:lnTo>
                  <a:lnTo>
                    <a:pt x="176" y="113"/>
                  </a:lnTo>
                  <a:lnTo>
                    <a:pt x="168" y="135"/>
                  </a:lnTo>
                  <a:lnTo>
                    <a:pt x="153" y="153"/>
                  </a:lnTo>
                  <a:lnTo>
                    <a:pt x="135" y="168"/>
                  </a:lnTo>
                  <a:lnTo>
                    <a:pt x="113" y="176"/>
                  </a:lnTo>
                  <a:lnTo>
                    <a:pt x="90" y="180"/>
                  </a:lnTo>
                  <a:lnTo>
                    <a:pt x="66" y="176"/>
                  </a:lnTo>
                  <a:lnTo>
                    <a:pt x="44" y="168"/>
                  </a:lnTo>
                  <a:lnTo>
                    <a:pt x="26" y="153"/>
                  </a:lnTo>
                  <a:lnTo>
                    <a:pt x="12" y="135"/>
                  </a:lnTo>
                  <a:lnTo>
                    <a:pt x="3" y="113"/>
                  </a:lnTo>
                  <a:lnTo>
                    <a:pt x="0" y="90"/>
                  </a:lnTo>
                  <a:lnTo>
                    <a:pt x="3" y="66"/>
                  </a:lnTo>
                  <a:lnTo>
                    <a:pt x="12" y="45"/>
                  </a:lnTo>
                  <a:lnTo>
                    <a:pt x="26" y="26"/>
                  </a:lnTo>
                  <a:lnTo>
                    <a:pt x="44" y="12"/>
                  </a:lnTo>
                  <a:lnTo>
                    <a:pt x="66" y="3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88" name="Freeform 587"/>
            <p:cNvSpPr>
              <a:spLocks/>
            </p:cNvSpPr>
            <p:nvPr/>
          </p:nvSpPr>
          <p:spPr bwMode="auto">
            <a:xfrm>
              <a:off x="2444" y="3601"/>
              <a:ext cx="30" cy="29"/>
            </a:xfrm>
            <a:custGeom>
              <a:avLst/>
              <a:gdLst>
                <a:gd name="T0" fmla="*/ 72 w 146"/>
                <a:gd name="T1" fmla="*/ 0 h 146"/>
                <a:gd name="T2" fmla="*/ 95 w 146"/>
                <a:gd name="T3" fmla="*/ 4 h 146"/>
                <a:gd name="T4" fmla="*/ 116 w 146"/>
                <a:gd name="T5" fmla="*/ 14 h 146"/>
                <a:gd name="T6" fmla="*/ 131 w 146"/>
                <a:gd name="T7" fmla="*/ 30 h 146"/>
                <a:gd name="T8" fmla="*/ 142 w 146"/>
                <a:gd name="T9" fmla="*/ 50 h 146"/>
                <a:gd name="T10" fmla="*/ 146 w 146"/>
                <a:gd name="T11" fmla="*/ 73 h 146"/>
                <a:gd name="T12" fmla="*/ 142 w 146"/>
                <a:gd name="T13" fmla="*/ 96 h 146"/>
                <a:gd name="T14" fmla="*/ 131 w 146"/>
                <a:gd name="T15" fmla="*/ 116 h 146"/>
                <a:gd name="T16" fmla="*/ 116 w 146"/>
                <a:gd name="T17" fmla="*/ 131 h 146"/>
                <a:gd name="T18" fmla="*/ 95 w 146"/>
                <a:gd name="T19" fmla="*/ 142 h 146"/>
                <a:gd name="T20" fmla="*/ 72 w 146"/>
                <a:gd name="T21" fmla="*/ 146 h 146"/>
                <a:gd name="T22" fmla="*/ 49 w 146"/>
                <a:gd name="T23" fmla="*/ 142 h 146"/>
                <a:gd name="T24" fmla="*/ 30 w 146"/>
                <a:gd name="T25" fmla="*/ 131 h 146"/>
                <a:gd name="T26" fmla="*/ 14 w 146"/>
                <a:gd name="T27" fmla="*/ 116 h 146"/>
                <a:gd name="T28" fmla="*/ 3 w 146"/>
                <a:gd name="T29" fmla="*/ 96 h 146"/>
                <a:gd name="T30" fmla="*/ 0 w 146"/>
                <a:gd name="T31" fmla="*/ 73 h 146"/>
                <a:gd name="T32" fmla="*/ 3 w 146"/>
                <a:gd name="T33" fmla="*/ 50 h 146"/>
                <a:gd name="T34" fmla="*/ 14 w 146"/>
                <a:gd name="T35" fmla="*/ 30 h 146"/>
                <a:gd name="T36" fmla="*/ 30 w 146"/>
                <a:gd name="T37" fmla="*/ 14 h 146"/>
                <a:gd name="T38" fmla="*/ 49 w 146"/>
                <a:gd name="T39" fmla="*/ 4 h 146"/>
                <a:gd name="T40" fmla="*/ 72 w 146"/>
                <a:gd name="T4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6" h="146">
                  <a:moveTo>
                    <a:pt x="72" y="0"/>
                  </a:moveTo>
                  <a:lnTo>
                    <a:pt x="95" y="4"/>
                  </a:lnTo>
                  <a:lnTo>
                    <a:pt x="116" y="14"/>
                  </a:lnTo>
                  <a:lnTo>
                    <a:pt x="131" y="30"/>
                  </a:lnTo>
                  <a:lnTo>
                    <a:pt x="142" y="50"/>
                  </a:lnTo>
                  <a:lnTo>
                    <a:pt x="146" y="73"/>
                  </a:lnTo>
                  <a:lnTo>
                    <a:pt x="142" y="96"/>
                  </a:lnTo>
                  <a:lnTo>
                    <a:pt x="131" y="116"/>
                  </a:lnTo>
                  <a:lnTo>
                    <a:pt x="116" y="131"/>
                  </a:lnTo>
                  <a:lnTo>
                    <a:pt x="95" y="142"/>
                  </a:lnTo>
                  <a:lnTo>
                    <a:pt x="72" y="146"/>
                  </a:lnTo>
                  <a:lnTo>
                    <a:pt x="49" y="142"/>
                  </a:lnTo>
                  <a:lnTo>
                    <a:pt x="30" y="131"/>
                  </a:lnTo>
                  <a:lnTo>
                    <a:pt x="14" y="116"/>
                  </a:lnTo>
                  <a:lnTo>
                    <a:pt x="3" y="96"/>
                  </a:lnTo>
                  <a:lnTo>
                    <a:pt x="0" y="73"/>
                  </a:lnTo>
                  <a:lnTo>
                    <a:pt x="3" y="50"/>
                  </a:lnTo>
                  <a:lnTo>
                    <a:pt x="14" y="30"/>
                  </a:lnTo>
                  <a:lnTo>
                    <a:pt x="30" y="14"/>
                  </a:lnTo>
                  <a:lnTo>
                    <a:pt x="49" y="4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89" name="Freeform 588"/>
            <p:cNvSpPr>
              <a:spLocks/>
            </p:cNvSpPr>
            <p:nvPr/>
          </p:nvSpPr>
          <p:spPr bwMode="auto">
            <a:xfrm>
              <a:off x="2639" y="3579"/>
              <a:ext cx="29" cy="29"/>
            </a:xfrm>
            <a:custGeom>
              <a:avLst/>
              <a:gdLst>
                <a:gd name="T0" fmla="*/ 73 w 145"/>
                <a:gd name="T1" fmla="*/ 0 h 145"/>
                <a:gd name="T2" fmla="*/ 96 w 145"/>
                <a:gd name="T3" fmla="*/ 4 h 145"/>
                <a:gd name="T4" fmla="*/ 115 w 145"/>
                <a:gd name="T5" fmla="*/ 14 h 145"/>
                <a:gd name="T6" fmla="*/ 131 w 145"/>
                <a:gd name="T7" fmla="*/ 29 h 145"/>
                <a:gd name="T8" fmla="*/ 142 w 145"/>
                <a:gd name="T9" fmla="*/ 50 h 145"/>
                <a:gd name="T10" fmla="*/ 145 w 145"/>
                <a:gd name="T11" fmla="*/ 73 h 145"/>
                <a:gd name="T12" fmla="*/ 142 w 145"/>
                <a:gd name="T13" fmla="*/ 96 h 145"/>
                <a:gd name="T14" fmla="*/ 131 w 145"/>
                <a:gd name="T15" fmla="*/ 116 h 145"/>
                <a:gd name="T16" fmla="*/ 115 w 145"/>
                <a:gd name="T17" fmla="*/ 132 h 145"/>
                <a:gd name="T18" fmla="*/ 96 w 145"/>
                <a:gd name="T19" fmla="*/ 142 h 145"/>
                <a:gd name="T20" fmla="*/ 73 w 145"/>
                <a:gd name="T21" fmla="*/ 145 h 145"/>
                <a:gd name="T22" fmla="*/ 50 w 145"/>
                <a:gd name="T23" fmla="*/ 142 h 145"/>
                <a:gd name="T24" fmla="*/ 29 w 145"/>
                <a:gd name="T25" fmla="*/ 132 h 145"/>
                <a:gd name="T26" fmla="*/ 14 w 145"/>
                <a:gd name="T27" fmla="*/ 116 h 145"/>
                <a:gd name="T28" fmla="*/ 4 w 145"/>
                <a:gd name="T29" fmla="*/ 96 h 145"/>
                <a:gd name="T30" fmla="*/ 0 w 145"/>
                <a:gd name="T31" fmla="*/ 73 h 145"/>
                <a:gd name="T32" fmla="*/ 4 w 145"/>
                <a:gd name="T33" fmla="*/ 50 h 145"/>
                <a:gd name="T34" fmla="*/ 14 w 145"/>
                <a:gd name="T35" fmla="*/ 29 h 145"/>
                <a:gd name="T36" fmla="*/ 29 w 145"/>
                <a:gd name="T37" fmla="*/ 14 h 145"/>
                <a:gd name="T38" fmla="*/ 50 w 145"/>
                <a:gd name="T39" fmla="*/ 4 h 145"/>
                <a:gd name="T40" fmla="*/ 73 w 145"/>
                <a:gd name="T4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5" h="145">
                  <a:moveTo>
                    <a:pt x="73" y="0"/>
                  </a:moveTo>
                  <a:lnTo>
                    <a:pt x="96" y="4"/>
                  </a:lnTo>
                  <a:lnTo>
                    <a:pt x="115" y="14"/>
                  </a:lnTo>
                  <a:lnTo>
                    <a:pt x="131" y="29"/>
                  </a:lnTo>
                  <a:lnTo>
                    <a:pt x="142" y="50"/>
                  </a:lnTo>
                  <a:lnTo>
                    <a:pt x="145" y="73"/>
                  </a:lnTo>
                  <a:lnTo>
                    <a:pt x="142" y="96"/>
                  </a:lnTo>
                  <a:lnTo>
                    <a:pt x="131" y="116"/>
                  </a:lnTo>
                  <a:lnTo>
                    <a:pt x="115" y="132"/>
                  </a:lnTo>
                  <a:lnTo>
                    <a:pt x="96" y="142"/>
                  </a:lnTo>
                  <a:lnTo>
                    <a:pt x="73" y="145"/>
                  </a:lnTo>
                  <a:lnTo>
                    <a:pt x="50" y="142"/>
                  </a:lnTo>
                  <a:lnTo>
                    <a:pt x="29" y="132"/>
                  </a:lnTo>
                  <a:lnTo>
                    <a:pt x="14" y="116"/>
                  </a:lnTo>
                  <a:lnTo>
                    <a:pt x="4" y="96"/>
                  </a:lnTo>
                  <a:lnTo>
                    <a:pt x="0" y="73"/>
                  </a:lnTo>
                  <a:lnTo>
                    <a:pt x="4" y="50"/>
                  </a:lnTo>
                  <a:lnTo>
                    <a:pt x="14" y="29"/>
                  </a:lnTo>
                  <a:lnTo>
                    <a:pt x="29" y="14"/>
                  </a:lnTo>
                  <a:lnTo>
                    <a:pt x="50" y="4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90" name="Freeform 589"/>
            <p:cNvSpPr>
              <a:spLocks/>
            </p:cNvSpPr>
            <p:nvPr/>
          </p:nvSpPr>
          <p:spPr bwMode="auto">
            <a:xfrm>
              <a:off x="2409" y="3447"/>
              <a:ext cx="364" cy="239"/>
            </a:xfrm>
            <a:custGeom>
              <a:avLst/>
              <a:gdLst>
                <a:gd name="T0" fmla="*/ 1318 w 1820"/>
                <a:gd name="T1" fmla="*/ 0 h 1191"/>
                <a:gd name="T2" fmla="*/ 1330 w 1820"/>
                <a:gd name="T3" fmla="*/ 135 h 1191"/>
                <a:gd name="T4" fmla="*/ 1359 w 1820"/>
                <a:gd name="T5" fmla="*/ 266 h 1191"/>
                <a:gd name="T6" fmla="*/ 1485 w 1820"/>
                <a:gd name="T7" fmla="*/ 226 h 1191"/>
                <a:gd name="T8" fmla="*/ 1619 w 1820"/>
                <a:gd name="T9" fmla="*/ 205 h 1191"/>
                <a:gd name="T10" fmla="*/ 1754 w 1820"/>
                <a:gd name="T11" fmla="*/ 205 h 1191"/>
                <a:gd name="T12" fmla="*/ 1820 w 1820"/>
                <a:gd name="T13" fmla="*/ 319 h 1191"/>
                <a:gd name="T14" fmla="*/ 1688 w 1820"/>
                <a:gd name="T15" fmla="*/ 307 h 1191"/>
                <a:gd name="T16" fmla="*/ 1566 w 1820"/>
                <a:gd name="T17" fmla="*/ 317 h 1191"/>
                <a:gd name="T18" fmla="*/ 1448 w 1820"/>
                <a:gd name="T19" fmla="*/ 344 h 1191"/>
                <a:gd name="T20" fmla="*/ 1428 w 1820"/>
                <a:gd name="T21" fmla="*/ 440 h 1191"/>
                <a:gd name="T22" fmla="*/ 1515 w 1820"/>
                <a:gd name="T23" fmla="*/ 581 h 1191"/>
                <a:gd name="T24" fmla="*/ 1624 w 1820"/>
                <a:gd name="T25" fmla="*/ 705 h 1191"/>
                <a:gd name="T26" fmla="*/ 1751 w 1820"/>
                <a:gd name="T27" fmla="*/ 810 h 1191"/>
                <a:gd name="T28" fmla="*/ 1820 w 1820"/>
                <a:gd name="T29" fmla="*/ 973 h 1191"/>
                <a:gd name="T30" fmla="*/ 1672 w 1820"/>
                <a:gd name="T31" fmla="*/ 882 h 1191"/>
                <a:gd name="T32" fmla="*/ 1540 w 1820"/>
                <a:gd name="T33" fmla="*/ 769 h 1191"/>
                <a:gd name="T34" fmla="*/ 1428 w 1820"/>
                <a:gd name="T35" fmla="*/ 638 h 1191"/>
                <a:gd name="T36" fmla="*/ 1337 w 1820"/>
                <a:gd name="T37" fmla="*/ 490 h 1191"/>
                <a:gd name="T38" fmla="*/ 1245 w 1820"/>
                <a:gd name="T39" fmla="*/ 445 h 1191"/>
                <a:gd name="T40" fmla="*/ 1145 w 1820"/>
                <a:gd name="T41" fmla="*/ 527 h 1191"/>
                <a:gd name="T42" fmla="*/ 1059 w 1820"/>
                <a:gd name="T43" fmla="*/ 625 h 1191"/>
                <a:gd name="T44" fmla="*/ 990 w 1820"/>
                <a:gd name="T45" fmla="*/ 735 h 1191"/>
                <a:gd name="T46" fmla="*/ 1024 w 1820"/>
                <a:gd name="T47" fmla="*/ 851 h 1191"/>
                <a:gd name="T48" fmla="*/ 1134 w 1820"/>
                <a:gd name="T49" fmla="*/ 976 h 1191"/>
                <a:gd name="T50" fmla="*/ 1224 w 1820"/>
                <a:gd name="T51" fmla="*/ 1116 h 1191"/>
                <a:gd name="T52" fmla="*/ 1146 w 1820"/>
                <a:gd name="T53" fmla="*/ 1191 h 1191"/>
                <a:gd name="T54" fmla="*/ 1064 w 1820"/>
                <a:gd name="T55" fmla="*/ 1055 h 1191"/>
                <a:gd name="T56" fmla="*/ 962 w 1820"/>
                <a:gd name="T57" fmla="*/ 936 h 1191"/>
                <a:gd name="T58" fmla="*/ 844 w 1820"/>
                <a:gd name="T59" fmla="*/ 832 h 1191"/>
                <a:gd name="T60" fmla="*/ 710 w 1820"/>
                <a:gd name="T61" fmla="*/ 747 h 1191"/>
                <a:gd name="T62" fmla="*/ 563 w 1820"/>
                <a:gd name="T63" fmla="*/ 684 h 1191"/>
                <a:gd name="T64" fmla="*/ 406 w 1820"/>
                <a:gd name="T65" fmla="*/ 645 h 1191"/>
                <a:gd name="T66" fmla="*/ 241 w 1820"/>
                <a:gd name="T67" fmla="*/ 632 h 1191"/>
                <a:gd name="T68" fmla="*/ 79 w 1820"/>
                <a:gd name="T69" fmla="*/ 645 h 1191"/>
                <a:gd name="T70" fmla="*/ 0 w 1820"/>
                <a:gd name="T71" fmla="*/ 555 h 1191"/>
                <a:gd name="T72" fmla="*/ 158 w 1820"/>
                <a:gd name="T73" fmla="*/ 531 h 1191"/>
                <a:gd name="T74" fmla="*/ 329 w 1820"/>
                <a:gd name="T75" fmla="*/ 531 h 1191"/>
                <a:gd name="T76" fmla="*/ 499 w 1820"/>
                <a:gd name="T77" fmla="*/ 558 h 1191"/>
                <a:gd name="T78" fmla="*/ 660 w 1820"/>
                <a:gd name="T79" fmla="*/ 609 h 1191"/>
                <a:gd name="T80" fmla="*/ 809 w 1820"/>
                <a:gd name="T81" fmla="*/ 684 h 1191"/>
                <a:gd name="T82" fmla="*/ 912 w 1820"/>
                <a:gd name="T83" fmla="*/ 664 h 1191"/>
                <a:gd name="T84" fmla="*/ 991 w 1820"/>
                <a:gd name="T85" fmla="*/ 544 h 1191"/>
                <a:gd name="T86" fmla="*/ 1088 w 1820"/>
                <a:gd name="T87" fmla="*/ 438 h 1191"/>
                <a:gd name="T88" fmla="*/ 1202 w 1820"/>
                <a:gd name="T89" fmla="*/ 349 h 1191"/>
                <a:gd name="T90" fmla="*/ 1243 w 1820"/>
                <a:gd name="T91" fmla="*/ 237 h 1191"/>
                <a:gd name="T92" fmla="*/ 1219 w 1820"/>
                <a:gd name="T93" fmla="*/ 81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0" h="1191">
                  <a:moveTo>
                    <a:pt x="1214" y="0"/>
                  </a:moveTo>
                  <a:lnTo>
                    <a:pt x="1318" y="0"/>
                  </a:lnTo>
                  <a:lnTo>
                    <a:pt x="1322" y="69"/>
                  </a:lnTo>
                  <a:lnTo>
                    <a:pt x="1330" y="135"/>
                  </a:lnTo>
                  <a:lnTo>
                    <a:pt x="1342" y="202"/>
                  </a:lnTo>
                  <a:lnTo>
                    <a:pt x="1359" y="266"/>
                  </a:lnTo>
                  <a:lnTo>
                    <a:pt x="1421" y="244"/>
                  </a:lnTo>
                  <a:lnTo>
                    <a:pt x="1485" y="226"/>
                  </a:lnTo>
                  <a:lnTo>
                    <a:pt x="1551" y="213"/>
                  </a:lnTo>
                  <a:lnTo>
                    <a:pt x="1619" y="205"/>
                  </a:lnTo>
                  <a:lnTo>
                    <a:pt x="1688" y="203"/>
                  </a:lnTo>
                  <a:lnTo>
                    <a:pt x="1754" y="205"/>
                  </a:lnTo>
                  <a:lnTo>
                    <a:pt x="1820" y="214"/>
                  </a:lnTo>
                  <a:lnTo>
                    <a:pt x="1820" y="319"/>
                  </a:lnTo>
                  <a:lnTo>
                    <a:pt x="1754" y="309"/>
                  </a:lnTo>
                  <a:lnTo>
                    <a:pt x="1688" y="307"/>
                  </a:lnTo>
                  <a:lnTo>
                    <a:pt x="1626" y="309"/>
                  </a:lnTo>
                  <a:lnTo>
                    <a:pt x="1566" y="317"/>
                  </a:lnTo>
                  <a:lnTo>
                    <a:pt x="1507" y="327"/>
                  </a:lnTo>
                  <a:lnTo>
                    <a:pt x="1448" y="344"/>
                  </a:lnTo>
                  <a:lnTo>
                    <a:pt x="1393" y="365"/>
                  </a:lnTo>
                  <a:lnTo>
                    <a:pt x="1428" y="440"/>
                  </a:lnTo>
                  <a:lnTo>
                    <a:pt x="1469" y="512"/>
                  </a:lnTo>
                  <a:lnTo>
                    <a:pt x="1515" y="581"/>
                  </a:lnTo>
                  <a:lnTo>
                    <a:pt x="1567" y="645"/>
                  </a:lnTo>
                  <a:lnTo>
                    <a:pt x="1624" y="705"/>
                  </a:lnTo>
                  <a:lnTo>
                    <a:pt x="1684" y="760"/>
                  </a:lnTo>
                  <a:lnTo>
                    <a:pt x="1751" y="810"/>
                  </a:lnTo>
                  <a:lnTo>
                    <a:pt x="1820" y="855"/>
                  </a:lnTo>
                  <a:lnTo>
                    <a:pt x="1820" y="973"/>
                  </a:lnTo>
                  <a:lnTo>
                    <a:pt x="1744" y="931"/>
                  </a:lnTo>
                  <a:lnTo>
                    <a:pt x="1672" y="882"/>
                  </a:lnTo>
                  <a:lnTo>
                    <a:pt x="1604" y="828"/>
                  </a:lnTo>
                  <a:lnTo>
                    <a:pt x="1540" y="769"/>
                  </a:lnTo>
                  <a:lnTo>
                    <a:pt x="1482" y="706"/>
                  </a:lnTo>
                  <a:lnTo>
                    <a:pt x="1428" y="638"/>
                  </a:lnTo>
                  <a:lnTo>
                    <a:pt x="1380" y="566"/>
                  </a:lnTo>
                  <a:lnTo>
                    <a:pt x="1337" y="490"/>
                  </a:lnTo>
                  <a:lnTo>
                    <a:pt x="1300" y="411"/>
                  </a:lnTo>
                  <a:lnTo>
                    <a:pt x="1245" y="445"/>
                  </a:lnTo>
                  <a:lnTo>
                    <a:pt x="1193" y="483"/>
                  </a:lnTo>
                  <a:lnTo>
                    <a:pt x="1145" y="527"/>
                  </a:lnTo>
                  <a:lnTo>
                    <a:pt x="1100" y="574"/>
                  </a:lnTo>
                  <a:lnTo>
                    <a:pt x="1059" y="625"/>
                  </a:lnTo>
                  <a:lnTo>
                    <a:pt x="1023" y="678"/>
                  </a:lnTo>
                  <a:lnTo>
                    <a:pt x="990" y="735"/>
                  </a:lnTo>
                  <a:lnTo>
                    <a:pt x="964" y="794"/>
                  </a:lnTo>
                  <a:lnTo>
                    <a:pt x="1024" y="851"/>
                  </a:lnTo>
                  <a:lnTo>
                    <a:pt x="1082" y="910"/>
                  </a:lnTo>
                  <a:lnTo>
                    <a:pt x="1134" y="976"/>
                  </a:lnTo>
                  <a:lnTo>
                    <a:pt x="1181" y="1043"/>
                  </a:lnTo>
                  <a:lnTo>
                    <a:pt x="1224" y="1116"/>
                  </a:lnTo>
                  <a:lnTo>
                    <a:pt x="1261" y="1191"/>
                  </a:lnTo>
                  <a:lnTo>
                    <a:pt x="1146" y="1191"/>
                  </a:lnTo>
                  <a:lnTo>
                    <a:pt x="1108" y="1122"/>
                  </a:lnTo>
                  <a:lnTo>
                    <a:pt x="1064" y="1055"/>
                  </a:lnTo>
                  <a:lnTo>
                    <a:pt x="1016" y="994"/>
                  </a:lnTo>
                  <a:lnTo>
                    <a:pt x="962" y="936"/>
                  </a:lnTo>
                  <a:lnTo>
                    <a:pt x="904" y="881"/>
                  </a:lnTo>
                  <a:lnTo>
                    <a:pt x="844" y="832"/>
                  </a:lnTo>
                  <a:lnTo>
                    <a:pt x="779" y="787"/>
                  </a:lnTo>
                  <a:lnTo>
                    <a:pt x="710" y="747"/>
                  </a:lnTo>
                  <a:lnTo>
                    <a:pt x="638" y="713"/>
                  </a:lnTo>
                  <a:lnTo>
                    <a:pt x="563" y="684"/>
                  </a:lnTo>
                  <a:lnTo>
                    <a:pt x="486" y="662"/>
                  </a:lnTo>
                  <a:lnTo>
                    <a:pt x="406" y="645"/>
                  </a:lnTo>
                  <a:lnTo>
                    <a:pt x="324" y="636"/>
                  </a:lnTo>
                  <a:lnTo>
                    <a:pt x="241" y="632"/>
                  </a:lnTo>
                  <a:lnTo>
                    <a:pt x="158" y="636"/>
                  </a:lnTo>
                  <a:lnTo>
                    <a:pt x="79" y="645"/>
                  </a:lnTo>
                  <a:lnTo>
                    <a:pt x="0" y="661"/>
                  </a:lnTo>
                  <a:lnTo>
                    <a:pt x="0" y="555"/>
                  </a:lnTo>
                  <a:lnTo>
                    <a:pt x="79" y="540"/>
                  </a:lnTo>
                  <a:lnTo>
                    <a:pt x="158" y="531"/>
                  </a:lnTo>
                  <a:lnTo>
                    <a:pt x="241" y="528"/>
                  </a:lnTo>
                  <a:lnTo>
                    <a:pt x="329" y="531"/>
                  </a:lnTo>
                  <a:lnTo>
                    <a:pt x="415" y="541"/>
                  </a:lnTo>
                  <a:lnTo>
                    <a:pt x="499" y="558"/>
                  </a:lnTo>
                  <a:lnTo>
                    <a:pt x="580" y="581"/>
                  </a:lnTo>
                  <a:lnTo>
                    <a:pt x="660" y="609"/>
                  </a:lnTo>
                  <a:lnTo>
                    <a:pt x="736" y="644"/>
                  </a:lnTo>
                  <a:lnTo>
                    <a:pt x="809" y="684"/>
                  </a:lnTo>
                  <a:lnTo>
                    <a:pt x="879" y="729"/>
                  </a:lnTo>
                  <a:lnTo>
                    <a:pt x="912" y="664"/>
                  </a:lnTo>
                  <a:lnTo>
                    <a:pt x="949" y="602"/>
                  </a:lnTo>
                  <a:lnTo>
                    <a:pt x="991" y="544"/>
                  </a:lnTo>
                  <a:lnTo>
                    <a:pt x="1037" y="488"/>
                  </a:lnTo>
                  <a:lnTo>
                    <a:pt x="1088" y="438"/>
                  </a:lnTo>
                  <a:lnTo>
                    <a:pt x="1144" y="392"/>
                  </a:lnTo>
                  <a:lnTo>
                    <a:pt x="1202" y="349"/>
                  </a:lnTo>
                  <a:lnTo>
                    <a:pt x="1264" y="312"/>
                  </a:lnTo>
                  <a:lnTo>
                    <a:pt x="1243" y="237"/>
                  </a:lnTo>
                  <a:lnTo>
                    <a:pt x="1228" y="159"/>
                  </a:lnTo>
                  <a:lnTo>
                    <a:pt x="1219" y="81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91" name="Freeform 590"/>
            <p:cNvSpPr>
              <a:spLocks/>
            </p:cNvSpPr>
            <p:nvPr/>
          </p:nvSpPr>
          <p:spPr bwMode="auto">
            <a:xfrm>
              <a:off x="2447" y="3479"/>
              <a:ext cx="33" cy="32"/>
            </a:xfrm>
            <a:custGeom>
              <a:avLst/>
              <a:gdLst>
                <a:gd name="T0" fmla="*/ 81 w 163"/>
                <a:gd name="T1" fmla="*/ 0 h 162"/>
                <a:gd name="T2" fmla="*/ 103 w 163"/>
                <a:gd name="T3" fmla="*/ 3 h 162"/>
                <a:gd name="T4" fmla="*/ 122 w 163"/>
                <a:gd name="T5" fmla="*/ 11 h 162"/>
                <a:gd name="T6" fmla="*/ 139 w 163"/>
                <a:gd name="T7" fmla="*/ 23 h 162"/>
                <a:gd name="T8" fmla="*/ 151 w 163"/>
                <a:gd name="T9" fmla="*/ 40 h 162"/>
                <a:gd name="T10" fmla="*/ 159 w 163"/>
                <a:gd name="T11" fmla="*/ 59 h 162"/>
                <a:gd name="T12" fmla="*/ 163 w 163"/>
                <a:gd name="T13" fmla="*/ 81 h 162"/>
                <a:gd name="T14" fmla="*/ 159 w 163"/>
                <a:gd name="T15" fmla="*/ 103 h 162"/>
                <a:gd name="T16" fmla="*/ 151 w 163"/>
                <a:gd name="T17" fmla="*/ 122 h 162"/>
                <a:gd name="T18" fmla="*/ 139 w 163"/>
                <a:gd name="T19" fmla="*/ 139 h 162"/>
                <a:gd name="T20" fmla="*/ 122 w 163"/>
                <a:gd name="T21" fmla="*/ 151 h 162"/>
                <a:gd name="T22" fmla="*/ 103 w 163"/>
                <a:gd name="T23" fmla="*/ 160 h 162"/>
                <a:gd name="T24" fmla="*/ 81 w 163"/>
                <a:gd name="T25" fmla="*/ 162 h 162"/>
                <a:gd name="T26" fmla="*/ 59 w 163"/>
                <a:gd name="T27" fmla="*/ 160 h 162"/>
                <a:gd name="T28" fmla="*/ 40 w 163"/>
                <a:gd name="T29" fmla="*/ 151 h 162"/>
                <a:gd name="T30" fmla="*/ 24 w 163"/>
                <a:gd name="T31" fmla="*/ 139 h 162"/>
                <a:gd name="T32" fmla="*/ 11 w 163"/>
                <a:gd name="T33" fmla="*/ 122 h 162"/>
                <a:gd name="T34" fmla="*/ 2 w 163"/>
                <a:gd name="T35" fmla="*/ 103 h 162"/>
                <a:gd name="T36" fmla="*/ 0 w 163"/>
                <a:gd name="T37" fmla="*/ 81 h 162"/>
                <a:gd name="T38" fmla="*/ 2 w 163"/>
                <a:gd name="T39" fmla="*/ 59 h 162"/>
                <a:gd name="T40" fmla="*/ 11 w 163"/>
                <a:gd name="T41" fmla="*/ 40 h 162"/>
                <a:gd name="T42" fmla="*/ 24 w 163"/>
                <a:gd name="T43" fmla="*/ 23 h 162"/>
                <a:gd name="T44" fmla="*/ 40 w 163"/>
                <a:gd name="T45" fmla="*/ 11 h 162"/>
                <a:gd name="T46" fmla="*/ 59 w 163"/>
                <a:gd name="T47" fmla="*/ 3 h 162"/>
                <a:gd name="T48" fmla="*/ 81 w 163"/>
                <a:gd name="T4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3" h="162">
                  <a:moveTo>
                    <a:pt x="81" y="0"/>
                  </a:moveTo>
                  <a:lnTo>
                    <a:pt x="103" y="3"/>
                  </a:lnTo>
                  <a:lnTo>
                    <a:pt x="122" y="11"/>
                  </a:lnTo>
                  <a:lnTo>
                    <a:pt x="139" y="23"/>
                  </a:lnTo>
                  <a:lnTo>
                    <a:pt x="151" y="40"/>
                  </a:lnTo>
                  <a:lnTo>
                    <a:pt x="159" y="59"/>
                  </a:lnTo>
                  <a:lnTo>
                    <a:pt x="163" y="81"/>
                  </a:lnTo>
                  <a:lnTo>
                    <a:pt x="159" y="103"/>
                  </a:lnTo>
                  <a:lnTo>
                    <a:pt x="151" y="122"/>
                  </a:lnTo>
                  <a:lnTo>
                    <a:pt x="139" y="139"/>
                  </a:lnTo>
                  <a:lnTo>
                    <a:pt x="122" y="151"/>
                  </a:lnTo>
                  <a:lnTo>
                    <a:pt x="103" y="160"/>
                  </a:lnTo>
                  <a:lnTo>
                    <a:pt x="81" y="162"/>
                  </a:lnTo>
                  <a:lnTo>
                    <a:pt x="59" y="160"/>
                  </a:lnTo>
                  <a:lnTo>
                    <a:pt x="40" y="151"/>
                  </a:lnTo>
                  <a:lnTo>
                    <a:pt x="24" y="139"/>
                  </a:lnTo>
                  <a:lnTo>
                    <a:pt x="11" y="122"/>
                  </a:lnTo>
                  <a:lnTo>
                    <a:pt x="2" y="103"/>
                  </a:lnTo>
                  <a:lnTo>
                    <a:pt x="0" y="81"/>
                  </a:lnTo>
                  <a:lnTo>
                    <a:pt x="2" y="59"/>
                  </a:lnTo>
                  <a:lnTo>
                    <a:pt x="11" y="40"/>
                  </a:lnTo>
                  <a:lnTo>
                    <a:pt x="24" y="23"/>
                  </a:lnTo>
                  <a:lnTo>
                    <a:pt x="40" y="11"/>
                  </a:lnTo>
                  <a:lnTo>
                    <a:pt x="59" y="3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592" name="Freeform 591"/>
            <p:cNvSpPr>
              <a:spLocks/>
            </p:cNvSpPr>
            <p:nvPr/>
          </p:nvSpPr>
          <p:spPr bwMode="auto">
            <a:xfrm>
              <a:off x="2542" y="3486"/>
              <a:ext cx="46" cy="46"/>
            </a:xfrm>
            <a:custGeom>
              <a:avLst/>
              <a:gdLst>
                <a:gd name="T0" fmla="*/ 116 w 232"/>
                <a:gd name="T1" fmla="*/ 0 h 232"/>
                <a:gd name="T2" fmla="*/ 142 w 232"/>
                <a:gd name="T3" fmla="*/ 4 h 232"/>
                <a:gd name="T4" fmla="*/ 167 w 232"/>
                <a:gd name="T5" fmla="*/ 12 h 232"/>
                <a:gd name="T6" fmla="*/ 188 w 232"/>
                <a:gd name="T7" fmla="*/ 26 h 232"/>
                <a:gd name="T8" fmla="*/ 207 w 232"/>
                <a:gd name="T9" fmla="*/ 44 h 232"/>
                <a:gd name="T10" fmla="*/ 220 w 232"/>
                <a:gd name="T11" fmla="*/ 66 h 232"/>
                <a:gd name="T12" fmla="*/ 228 w 232"/>
                <a:gd name="T13" fmla="*/ 90 h 232"/>
                <a:gd name="T14" fmla="*/ 232 w 232"/>
                <a:gd name="T15" fmla="*/ 116 h 232"/>
                <a:gd name="T16" fmla="*/ 228 w 232"/>
                <a:gd name="T17" fmla="*/ 143 h 232"/>
                <a:gd name="T18" fmla="*/ 220 w 232"/>
                <a:gd name="T19" fmla="*/ 167 h 232"/>
                <a:gd name="T20" fmla="*/ 207 w 232"/>
                <a:gd name="T21" fmla="*/ 189 h 232"/>
                <a:gd name="T22" fmla="*/ 188 w 232"/>
                <a:gd name="T23" fmla="*/ 207 h 232"/>
                <a:gd name="T24" fmla="*/ 167 w 232"/>
                <a:gd name="T25" fmla="*/ 220 h 232"/>
                <a:gd name="T26" fmla="*/ 142 w 232"/>
                <a:gd name="T27" fmla="*/ 229 h 232"/>
                <a:gd name="T28" fmla="*/ 116 w 232"/>
                <a:gd name="T29" fmla="*/ 232 h 232"/>
                <a:gd name="T30" fmla="*/ 89 w 232"/>
                <a:gd name="T31" fmla="*/ 229 h 232"/>
                <a:gd name="T32" fmla="*/ 65 w 232"/>
                <a:gd name="T33" fmla="*/ 220 h 232"/>
                <a:gd name="T34" fmla="*/ 43 w 232"/>
                <a:gd name="T35" fmla="*/ 207 h 232"/>
                <a:gd name="T36" fmla="*/ 25 w 232"/>
                <a:gd name="T37" fmla="*/ 189 h 232"/>
                <a:gd name="T38" fmla="*/ 12 w 232"/>
                <a:gd name="T39" fmla="*/ 167 h 232"/>
                <a:gd name="T40" fmla="*/ 3 w 232"/>
                <a:gd name="T41" fmla="*/ 143 h 232"/>
                <a:gd name="T42" fmla="*/ 0 w 232"/>
                <a:gd name="T43" fmla="*/ 116 h 232"/>
                <a:gd name="T44" fmla="*/ 3 w 232"/>
                <a:gd name="T45" fmla="*/ 90 h 232"/>
                <a:gd name="T46" fmla="*/ 12 w 232"/>
                <a:gd name="T47" fmla="*/ 66 h 232"/>
                <a:gd name="T48" fmla="*/ 25 w 232"/>
                <a:gd name="T49" fmla="*/ 44 h 232"/>
                <a:gd name="T50" fmla="*/ 43 w 232"/>
                <a:gd name="T51" fmla="*/ 26 h 232"/>
                <a:gd name="T52" fmla="*/ 65 w 232"/>
                <a:gd name="T53" fmla="*/ 12 h 232"/>
                <a:gd name="T54" fmla="*/ 89 w 232"/>
                <a:gd name="T55" fmla="*/ 4 h 232"/>
                <a:gd name="T56" fmla="*/ 116 w 232"/>
                <a:gd name="T5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lnTo>
                    <a:pt x="142" y="4"/>
                  </a:lnTo>
                  <a:lnTo>
                    <a:pt x="167" y="12"/>
                  </a:lnTo>
                  <a:lnTo>
                    <a:pt x="188" y="26"/>
                  </a:lnTo>
                  <a:lnTo>
                    <a:pt x="207" y="44"/>
                  </a:lnTo>
                  <a:lnTo>
                    <a:pt x="220" y="66"/>
                  </a:lnTo>
                  <a:lnTo>
                    <a:pt x="228" y="90"/>
                  </a:lnTo>
                  <a:lnTo>
                    <a:pt x="232" y="116"/>
                  </a:lnTo>
                  <a:lnTo>
                    <a:pt x="228" y="143"/>
                  </a:lnTo>
                  <a:lnTo>
                    <a:pt x="220" y="167"/>
                  </a:lnTo>
                  <a:lnTo>
                    <a:pt x="207" y="189"/>
                  </a:lnTo>
                  <a:lnTo>
                    <a:pt x="188" y="207"/>
                  </a:lnTo>
                  <a:lnTo>
                    <a:pt x="167" y="220"/>
                  </a:lnTo>
                  <a:lnTo>
                    <a:pt x="142" y="229"/>
                  </a:lnTo>
                  <a:lnTo>
                    <a:pt x="116" y="232"/>
                  </a:lnTo>
                  <a:lnTo>
                    <a:pt x="89" y="229"/>
                  </a:lnTo>
                  <a:lnTo>
                    <a:pt x="65" y="220"/>
                  </a:lnTo>
                  <a:lnTo>
                    <a:pt x="43" y="207"/>
                  </a:lnTo>
                  <a:lnTo>
                    <a:pt x="25" y="189"/>
                  </a:lnTo>
                  <a:lnTo>
                    <a:pt x="12" y="167"/>
                  </a:lnTo>
                  <a:lnTo>
                    <a:pt x="3" y="143"/>
                  </a:lnTo>
                  <a:lnTo>
                    <a:pt x="0" y="116"/>
                  </a:lnTo>
                  <a:lnTo>
                    <a:pt x="3" y="90"/>
                  </a:lnTo>
                  <a:lnTo>
                    <a:pt x="12" y="66"/>
                  </a:lnTo>
                  <a:lnTo>
                    <a:pt x="25" y="44"/>
                  </a:lnTo>
                  <a:lnTo>
                    <a:pt x="43" y="26"/>
                  </a:lnTo>
                  <a:lnTo>
                    <a:pt x="65" y="12"/>
                  </a:lnTo>
                  <a:lnTo>
                    <a:pt x="89" y="4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</p:grpSp>
      <p:sp>
        <p:nvSpPr>
          <p:cNvPr id="593" name="TextBox 592"/>
          <p:cNvSpPr txBox="1"/>
          <p:nvPr/>
        </p:nvSpPr>
        <p:spPr>
          <a:xfrm>
            <a:off x="7943371" y="2573156"/>
            <a:ext cx="1233319" cy="340879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chemeClr val="bg1"/>
                </a:solidFill>
              </a:rPr>
              <a:t>Aplicación</a:t>
            </a:r>
            <a:endParaRPr lang="es-EC" sz="1400" b="1" dirty="0" smtClean="0">
              <a:solidFill>
                <a:schemeClr val="bg1"/>
              </a:solidFill>
            </a:endParaRPr>
          </a:p>
        </p:txBody>
      </p:sp>
      <p:cxnSp>
        <p:nvCxnSpPr>
          <p:cNvPr id="594" name="Straight Connector 593"/>
          <p:cNvCxnSpPr/>
          <p:nvPr/>
        </p:nvCxnSpPr>
        <p:spPr bwMode="auto">
          <a:xfrm flipV="1">
            <a:off x="7094839" y="2712671"/>
            <a:ext cx="833046" cy="5839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27" name="TextBox 626"/>
          <p:cNvSpPr txBox="1"/>
          <p:nvPr/>
        </p:nvSpPr>
        <p:spPr>
          <a:xfrm>
            <a:off x="7927220" y="4232712"/>
            <a:ext cx="4079512" cy="989268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algn="ctr" eaLnBrk="0" hangingPunct="0"/>
            <a:r>
              <a:rPr lang="es-EC" sz="2400" b="1" dirty="0" smtClean="0">
                <a:solidFill>
                  <a:schemeClr val="bg1"/>
                </a:solidFill>
              </a:rPr>
              <a:t>Crear</a:t>
            </a:r>
          </a:p>
          <a:p>
            <a:pPr marL="91440" algn="ctr" eaLnBrk="0" hangingPunct="0"/>
            <a:r>
              <a:rPr lang="es-EC" sz="2400" b="1" dirty="0" smtClean="0">
                <a:solidFill>
                  <a:schemeClr val="bg1"/>
                </a:solidFill>
              </a:rPr>
              <a:t>Productos de </a:t>
            </a:r>
          </a:p>
          <a:p>
            <a:pPr marL="91440" algn="ctr" eaLnBrk="0" hangingPunct="0"/>
            <a:r>
              <a:rPr lang="es-EC" sz="2400" b="1" dirty="0" smtClean="0">
                <a:solidFill>
                  <a:schemeClr val="bg1"/>
                </a:solidFill>
              </a:rPr>
              <a:t>Información</a:t>
            </a:r>
            <a:endParaRPr lang="es-EC" sz="2400" b="1" dirty="0" smtClean="0">
              <a:solidFill>
                <a:schemeClr val="bg1"/>
              </a:solidFill>
            </a:endParaRPr>
          </a:p>
        </p:txBody>
      </p:sp>
      <p:cxnSp>
        <p:nvCxnSpPr>
          <p:cNvPr id="628" name="Straight Connector 627"/>
          <p:cNvCxnSpPr/>
          <p:nvPr/>
        </p:nvCxnSpPr>
        <p:spPr bwMode="auto">
          <a:xfrm flipV="1">
            <a:off x="9988596" y="3343403"/>
            <a:ext cx="1624" cy="1363115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630" name="Picture 629" descr="pesticidereporting.jpg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8056" y="5246672"/>
            <a:ext cx="1330377" cy="796061"/>
          </a:xfrm>
          <a:prstGeom prst="diamond">
            <a:avLst/>
          </a:prstGeom>
        </p:spPr>
      </p:pic>
      <p:sp>
        <p:nvSpPr>
          <p:cNvPr id="631" name="TextBox 630"/>
          <p:cNvSpPr txBox="1"/>
          <p:nvPr/>
        </p:nvSpPr>
        <p:spPr>
          <a:xfrm>
            <a:off x="5148053" y="5745617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rgbClr val="636768"/>
                </a:solidFill>
              </a:rPr>
              <a:t>Cultivos</a:t>
            </a:r>
            <a:endParaRPr lang="es-EC" sz="1400" b="1" dirty="0" smtClean="0">
              <a:solidFill>
                <a:srgbClr val="636768"/>
              </a:solidFill>
            </a:endParaRPr>
          </a:p>
        </p:txBody>
      </p:sp>
      <p:pic>
        <p:nvPicPr>
          <p:cNvPr id="634" name="Picture 633" descr="pesticidereporting.jpg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2560" y="3989117"/>
            <a:ext cx="1239852" cy="979128"/>
          </a:xfrm>
          <a:prstGeom prst="rect">
            <a:avLst/>
          </a:prstGeom>
        </p:spPr>
      </p:pic>
      <p:sp>
        <p:nvSpPr>
          <p:cNvPr id="635" name="TextBox 634"/>
          <p:cNvSpPr txBox="1"/>
          <p:nvPr/>
        </p:nvSpPr>
        <p:spPr>
          <a:xfrm>
            <a:off x="7714511" y="4003929"/>
            <a:ext cx="1701800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rgbClr val="636768"/>
                </a:solidFill>
              </a:rPr>
              <a:t>Variables</a:t>
            </a:r>
            <a:endParaRPr lang="es-EC" sz="1400" b="1" dirty="0" smtClean="0">
              <a:solidFill>
                <a:srgbClr val="636768"/>
              </a:solidFill>
            </a:endParaRPr>
          </a:p>
        </p:txBody>
      </p:sp>
      <p:pic>
        <p:nvPicPr>
          <p:cNvPr id="636" name="Picture 635" descr="pesticidereporting.jpg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830"/>
          <a:stretch/>
        </p:blipFill>
        <p:spPr>
          <a:xfrm>
            <a:off x="9279873" y="2300452"/>
            <a:ext cx="1481412" cy="924369"/>
          </a:xfrm>
          <a:prstGeom prst="rect">
            <a:avLst/>
          </a:prstGeom>
        </p:spPr>
      </p:pic>
      <p:sp>
        <p:nvSpPr>
          <p:cNvPr id="637" name="TextBox 636"/>
          <p:cNvSpPr txBox="1"/>
          <p:nvPr/>
        </p:nvSpPr>
        <p:spPr>
          <a:xfrm>
            <a:off x="10852398" y="2578555"/>
            <a:ext cx="1439128" cy="330200"/>
          </a:xfrm>
          <a:prstGeom prst="rect">
            <a:avLst/>
          </a:prstGeom>
          <a:noFill/>
          <a:ln>
            <a:noFill/>
            <a:prstDash val="dashDot"/>
          </a:ln>
          <a:effectLst/>
        </p:spPr>
        <p:txBody>
          <a:bodyPr wrap="square" lIns="0" tIns="0" rIns="0" bIns="0" rtlCol="0">
            <a:noAutofit/>
          </a:bodyPr>
          <a:lstStyle/>
          <a:p>
            <a:pPr marL="91440" eaLnBrk="0" hangingPunct="0">
              <a:lnSpc>
                <a:spcPts val="1800"/>
              </a:lnSpc>
            </a:pPr>
            <a:r>
              <a:rPr lang="es-EC" sz="1400" b="1" dirty="0" smtClean="0">
                <a:solidFill>
                  <a:srgbClr val="636768"/>
                </a:solidFill>
              </a:rPr>
              <a:t>producción</a:t>
            </a:r>
            <a:endParaRPr lang="es-EC" sz="1400" b="1" dirty="0" smtClean="0">
              <a:solidFill>
                <a:srgbClr val="636768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6180" y="5764380"/>
            <a:ext cx="47857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ctr" eaLnBrk="0" hangingPunct="0"/>
            <a:r>
              <a:rPr lang="es-EC" sz="2400" b="1" dirty="0" smtClean="0">
                <a:solidFill>
                  <a:schemeClr val="bg1"/>
                </a:solidFill>
              </a:rPr>
              <a:t>Que inspiran </a:t>
            </a:r>
            <a:r>
              <a:rPr lang="es-EC" sz="2400" b="1" dirty="0" smtClean="0">
                <a:solidFill>
                  <a:srgbClr val="1FE2FA"/>
                </a:solidFill>
              </a:rPr>
              <a:t>Acción </a:t>
            </a:r>
          </a:p>
          <a:p>
            <a:pPr marL="91440" algn="ctr" eaLnBrk="0" hangingPunct="0"/>
            <a:r>
              <a:rPr lang="es-EC" sz="2400" b="1" dirty="0" smtClean="0">
                <a:solidFill>
                  <a:schemeClr val="bg1"/>
                </a:solidFill>
              </a:rPr>
              <a:t>De </a:t>
            </a:r>
            <a:r>
              <a:rPr lang="es-EC" sz="2400" b="1" u="sng" dirty="0" smtClean="0">
                <a:solidFill>
                  <a:schemeClr val="bg1"/>
                </a:solidFill>
              </a:rPr>
              <a:t>Ahí</a:t>
            </a:r>
            <a:r>
              <a:rPr lang="es-EC" sz="2400" b="1" dirty="0" smtClean="0">
                <a:solidFill>
                  <a:schemeClr val="bg1"/>
                </a:solidFill>
              </a:rPr>
              <a:t> sale el valor</a:t>
            </a:r>
            <a:endParaRPr lang="es-EC" sz="2400" b="1" dirty="0">
              <a:solidFill>
                <a:srgbClr val="1FE2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8285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" grpId="0"/>
      <p:bldP spid="631" grpId="0"/>
      <p:bldP spid="635" grpId="0"/>
      <p:bldP spid="637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0" y="333521"/>
            <a:ext cx="12188825" cy="6858000"/>
          </a:xfrm>
          <a:prstGeom prst="rect">
            <a:avLst/>
          </a:prstGeom>
          <a:solidFill>
            <a:srgbClr val="D7D7D7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8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-25400" y="5334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FA44F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-25400" y="4191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58232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25400" y="3048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A1A4A4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79293" y="381442"/>
            <a:ext cx="7904390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6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Agregar, Analizar, Contextualizar, y Aplicar</a:t>
            </a:r>
            <a:endParaRPr kumimoji="0" lang="es-EC" sz="1600" b="1" i="0" u="none" strike="noStrike" kern="1200" cap="none" spc="100" normalizeH="0" baseline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pic>
        <p:nvPicPr>
          <p:cNvPr id="6" name="Picture 2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7118" y="1568444"/>
            <a:ext cx="1828800" cy="1828800"/>
          </a:xfrm>
          <a:prstGeom prst="hexagon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101614" y="1589178"/>
            <a:ext cx="26563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200" b="1" dirty="0" smtClean="0"/>
              <a:t>Agregar capas entre grupos</a:t>
            </a:r>
            <a:endParaRPr lang="es-EC" sz="1200" dirty="0" smtClean="0"/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Compartir capas a grupos temáticos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Agregar datos entre todos los proyectos </a:t>
            </a:r>
          </a:p>
          <a:p>
            <a:endParaRPr lang="es-EC" sz="1200" dirty="0"/>
          </a:p>
        </p:txBody>
      </p:sp>
      <p:pic>
        <p:nvPicPr>
          <p:cNvPr id="2" name="Picture 1" descr="Screen Shot 2014-06-17 at 8.27.27 AM.png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118" y="3795471"/>
            <a:ext cx="1828800" cy="1828800"/>
          </a:xfrm>
          <a:prstGeom prst="hexagon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092740" y="3777310"/>
            <a:ext cx="24795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200" b="1" dirty="0" smtClean="0"/>
              <a:t>Contenido para dar contexto</a:t>
            </a:r>
            <a:endParaRPr lang="es-EC" sz="1200" dirty="0" smtClean="0"/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Suelos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Zonas agro ecológicas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Datos climáticos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Nutrición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Plagas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Acceso al agua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Saberes ancestrales 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Permite análisis</a:t>
            </a:r>
          </a:p>
          <a:p>
            <a:endParaRPr lang="es-EC" sz="1200" dirty="0"/>
          </a:p>
        </p:txBody>
      </p:sp>
      <p:sp>
        <p:nvSpPr>
          <p:cNvPr id="13" name="Rectangle 12"/>
          <p:cNvSpPr/>
          <p:nvPr/>
        </p:nvSpPr>
        <p:spPr>
          <a:xfrm>
            <a:off x="7136309" y="1571484"/>
            <a:ext cx="37673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200" b="1" dirty="0" smtClean="0"/>
              <a:t>Análisis</a:t>
            </a:r>
            <a:endParaRPr lang="es-EC" sz="1200" dirty="0" smtClean="0"/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Análisis estadístico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‘</a:t>
            </a:r>
            <a:r>
              <a:rPr lang="es-EC" sz="1200" dirty="0" err="1" smtClean="0"/>
              <a:t>Hotspots</a:t>
            </a:r>
            <a:r>
              <a:rPr lang="es-EC" sz="1200" dirty="0" smtClean="0"/>
              <a:t>’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Pestes emergentes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Tipo de suelo vs producción</a:t>
            </a:r>
            <a:endParaRPr lang="es-EC" sz="1200" dirty="0" smtClean="0"/>
          </a:p>
          <a:p>
            <a:endParaRPr lang="es-EC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2539093" y="7235921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10183" y="3787900"/>
            <a:ext cx="3767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200" b="1" dirty="0" smtClean="0"/>
              <a:t>Aplicaciones</a:t>
            </a:r>
            <a:endParaRPr lang="es-EC" sz="1200" dirty="0" smtClean="0"/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Combinan capas hacia alguna funcionalidad</a:t>
            </a:r>
          </a:p>
          <a:p>
            <a:pPr marL="628650" lvl="1" indent="-171450">
              <a:buFont typeface="Arial"/>
              <a:buChar char="•"/>
            </a:pPr>
            <a:r>
              <a:rPr lang="es-EC" sz="1200" dirty="0" smtClean="0"/>
              <a:t>‘Repórtame’</a:t>
            </a:r>
          </a:p>
          <a:p>
            <a:pPr marL="628650" lvl="1" indent="-171450">
              <a:buFont typeface="Arial"/>
              <a:buChar char="•"/>
            </a:pPr>
            <a:r>
              <a:rPr lang="es-EC" sz="1200" dirty="0" smtClean="0"/>
              <a:t>‘Encuéntrame’</a:t>
            </a:r>
          </a:p>
          <a:p>
            <a:pPr marL="628650" lvl="1" indent="-171450">
              <a:buFont typeface="Arial"/>
              <a:buChar char="•"/>
            </a:pPr>
            <a:r>
              <a:rPr lang="es-EC" sz="1200" dirty="0" smtClean="0"/>
              <a:t>‘Sugiérame’</a:t>
            </a:r>
          </a:p>
          <a:p>
            <a:pPr lvl="1"/>
            <a:endParaRPr lang="es-EC" sz="1200" dirty="0" smtClean="0"/>
          </a:p>
          <a:p>
            <a:pPr marL="628650" lvl="1" indent="-171450">
              <a:buFont typeface="Arial"/>
              <a:buChar char="•"/>
            </a:pPr>
            <a:endParaRPr lang="es-EC" sz="1200" dirty="0" smtClean="0"/>
          </a:p>
          <a:p>
            <a:endParaRPr lang="es-EC" sz="1200" dirty="0"/>
          </a:p>
        </p:txBody>
      </p:sp>
      <p:sp>
        <p:nvSpPr>
          <p:cNvPr id="18" name="Rectangle 17"/>
          <p:cNvSpPr/>
          <p:nvPr/>
        </p:nvSpPr>
        <p:spPr>
          <a:xfrm>
            <a:off x="7379312" y="4981362"/>
            <a:ext cx="21523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200" b="1" dirty="0" smtClean="0"/>
              <a:t>CCRP Open Data Portal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Datos abiertos</a:t>
            </a:r>
          </a:p>
          <a:p>
            <a:pPr marL="171450" indent="-171450">
              <a:buFont typeface="Arial"/>
              <a:buChar char="•"/>
            </a:pPr>
            <a:r>
              <a:rPr lang="es-EC" sz="1200" dirty="0" smtClean="0"/>
              <a:t>Se descubre a </a:t>
            </a:r>
            <a:r>
              <a:rPr lang="es-EC" sz="1200" dirty="0" err="1" smtClean="0"/>
              <a:t>travez</a:t>
            </a:r>
            <a:r>
              <a:rPr lang="es-EC" sz="1200" dirty="0" smtClean="0"/>
              <a:t> de otros grupos</a:t>
            </a:r>
            <a:endParaRPr lang="es-EC" sz="1200" dirty="0" smtClean="0"/>
          </a:p>
        </p:txBody>
      </p:sp>
      <p:pic>
        <p:nvPicPr>
          <p:cNvPr id="20" name="Picture 19" descr="emerging hotspots.png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0817" y="1598813"/>
            <a:ext cx="1828800" cy="1828800"/>
          </a:xfrm>
          <a:prstGeom prst="hexagon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5358" y="4900176"/>
            <a:ext cx="2254221" cy="1274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667" y="4045056"/>
            <a:ext cx="2691443" cy="194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62194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25400" y="5334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FA44F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-25400" y="4191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58232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25400" y="3048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A1A4A4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57767" y="381442"/>
            <a:ext cx="7904390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1600" b="1" i="0" u="none" strike="noStrike" kern="1200" cap="none" spc="100" normalizeH="0" baseline="0" noProof="0" dirty="0" smtClean="0">
                <a:ln>
                  <a:noFill/>
                </a:ln>
                <a:solidFill>
                  <a:srgbClr val="636768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Análisis :</a:t>
            </a:r>
            <a:r>
              <a:rPr kumimoji="0" lang="es-EC" sz="1600" b="1" i="0" u="none" strike="noStrike" kern="1200" cap="none" spc="100" normalizeH="0" noProof="0" dirty="0" smtClean="0">
                <a:ln>
                  <a:noFill/>
                </a:ln>
                <a:solidFill>
                  <a:srgbClr val="636768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 </a:t>
            </a:r>
            <a:r>
              <a:rPr lang="es-EC" sz="16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Estadísticas espaciales</a:t>
            </a:r>
            <a:endParaRPr kumimoji="0" lang="es-EC" sz="1600" b="1" i="0" u="none" strike="noStrike" kern="1200" cap="none" spc="100" normalizeH="0" baseline="0" noProof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209427" y="1371600"/>
            <a:ext cx="8280399" cy="53122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000" b="1" kern="1200">
                <a:solidFill>
                  <a:srgbClr val="000000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s-EC" sz="2000" dirty="0" smtClean="0">
                <a:cs typeface="Arial" pitchFamily="34" charset="0"/>
              </a:rPr>
              <a:t>La subjetividad del análisis del patrón visual</a:t>
            </a:r>
            <a:endParaRPr lang="es-EC" sz="2000" dirty="0" smtClean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6" name="TextBox 14"/>
          <p:cNvSpPr txBox="1">
            <a:spLocks noChangeArrowheads="1"/>
          </p:cNvSpPr>
          <p:nvPr/>
        </p:nvSpPr>
        <p:spPr bwMode="auto">
          <a:xfrm>
            <a:off x="6200364" y="1331170"/>
            <a:ext cx="4338537" cy="109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8053" tIns="39027" rIns="78053" bIns="39027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s-EC" sz="2200" dirty="0" smtClean="0">
                <a:solidFill>
                  <a:srgbClr val="0070C0"/>
                </a:solidFill>
                <a:cs typeface="Arial" pitchFamily="34" charset="0"/>
              </a:rPr>
              <a:t>  Donde están los puntos calientes?</a:t>
            </a:r>
            <a:br>
              <a:rPr lang="es-EC" sz="2200" dirty="0" smtClean="0">
                <a:solidFill>
                  <a:srgbClr val="0070C0"/>
                </a:solidFill>
                <a:cs typeface="Arial" pitchFamily="34" charset="0"/>
              </a:rPr>
            </a:br>
            <a:r>
              <a:rPr lang="es-EC" sz="2200" dirty="0" smtClean="0">
                <a:solidFill>
                  <a:srgbClr val="0070C0"/>
                </a:solidFill>
                <a:cs typeface="Arial" pitchFamily="34" charset="0"/>
              </a:rPr>
              <a:t>Donde están las variaciones?</a:t>
            </a:r>
            <a:endParaRPr lang="es-EC" sz="2200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3412" y="2743200"/>
            <a:ext cx="5339362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53" r="-1"/>
          <a:stretch/>
        </p:blipFill>
        <p:spPr>
          <a:xfrm>
            <a:off x="303212" y="1905000"/>
            <a:ext cx="2162953" cy="233270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212" y="1905000"/>
            <a:ext cx="2090343" cy="22511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4812" y="3886200"/>
            <a:ext cx="2189021" cy="238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358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14112" y="2"/>
            <a:ext cx="12188825" cy="6858000"/>
          </a:xfrm>
          <a:prstGeom prst="rect">
            <a:avLst/>
          </a:prstGeom>
          <a:solidFill>
            <a:srgbClr val="636768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8575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1100" dirty="0">
              <a:solidFill>
                <a:schemeClr val="bg1"/>
              </a:solidFill>
              <a:latin typeface="Arial"/>
              <a:ea typeface="ＭＳ Ｐゴシック" pitchFamily="16" charset="-128"/>
              <a:cs typeface="Arial"/>
            </a:endParaRPr>
          </a:p>
        </p:txBody>
      </p:sp>
      <p:sp>
        <p:nvSpPr>
          <p:cNvPr id="23" name="Freeform 22"/>
          <p:cNvSpPr/>
          <p:nvPr/>
        </p:nvSpPr>
        <p:spPr bwMode="auto">
          <a:xfrm>
            <a:off x="6940" y="718407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0" y="577513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FE2F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25" name="Freeform 24"/>
          <p:cNvSpPr/>
          <p:nvPr/>
        </p:nvSpPr>
        <p:spPr bwMode="auto">
          <a:xfrm>
            <a:off x="0" y="436305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C5EBFB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367807" y="606593"/>
            <a:ext cx="790439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kumimoji="0" lang="es-EC" sz="2400" b="1" i="0" u="none" strike="noStrike" kern="1200" cap="none" spc="100" normalizeH="0" baseline="0" dirty="0" smtClean="0">
                <a:ln>
                  <a:noFill/>
                </a:ln>
                <a:solidFill>
                  <a:srgbClr val="19B4C7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 </a:t>
            </a:r>
            <a:r>
              <a:rPr lang="es-EC" sz="2400" b="1" spc="100" dirty="0" smtClean="0">
                <a:solidFill>
                  <a:srgbClr val="636768"/>
                </a:solidFill>
                <a:cs typeface="Arial"/>
              </a:rPr>
              <a:t>Acción</a:t>
            </a:r>
            <a:endParaRPr kumimoji="0" lang="es-EC" sz="2400" b="1" i="0" u="none" strike="noStrike" kern="1200" cap="none" spc="100" normalizeH="0" baseline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auto">
          <a:xfrm>
            <a:off x="5091669" y="1843196"/>
            <a:ext cx="666726" cy="456809"/>
            <a:chOff x="1483" y="3349"/>
            <a:chExt cx="559" cy="383"/>
          </a:xfrm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483" y="3349"/>
              <a:ext cx="559" cy="383"/>
            </a:xfrm>
            <a:custGeom>
              <a:avLst/>
              <a:gdLst>
                <a:gd name="T0" fmla="*/ 1419 w 2793"/>
                <a:gd name="T1" fmla="*/ 3 h 1915"/>
                <a:gd name="T2" fmla="*/ 1747 w 2793"/>
                <a:gd name="T3" fmla="*/ 137 h 1915"/>
                <a:gd name="T4" fmla="*/ 1783 w 2793"/>
                <a:gd name="T5" fmla="*/ 161 h 1915"/>
                <a:gd name="T6" fmla="*/ 1806 w 2793"/>
                <a:gd name="T7" fmla="*/ 177 h 1915"/>
                <a:gd name="T8" fmla="*/ 1839 w 2793"/>
                <a:gd name="T9" fmla="*/ 179 h 1915"/>
                <a:gd name="T10" fmla="*/ 2196 w 2793"/>
                <a:gd name="T11" fmla="*/ 327 h 1915"/>
                <a:gd name="T12" fmla="*/ 2232 w 2793"/>
                <a:gd name="T13" fmla="*/ 350 h 1915"/>
                <a:gd name="T14" fmla="*/ 2255 w 2793"/>
                <a:gd name="T15" fmla="*/ 365 h 1915"/>
                <a:gd name="T16" fmla="*/ 2288 w 2793"/>
                <a:gd name="T17" fmla="*/ 368 h 1915"/>
                <a:gd name="T18" fmla="*/ 2662 w 2793"/>
                <a:gd name="T19" fmla="*/ 523 h 1915"/>
                <a:gd name="T20" fmla="*/ 2705 w 2793"/>
                <a:gd name="T21" fmla="*/ 554 h 1915"/>
                <a:gd name="T22" fmla="*/ 2730 w 2793"/>
                <a:gd name="T23" fmla="*/ 600 h 1915"/>
                <a:gd name="T24" fmla="*/ 2735 w 2793"/>
                <a:gd name="T25" fmla="*/ 631 h 1915"/>
                <a:gd name="T26" fmla="*/ 2771 w 2793"/>
                <a:gd name="T27" fmla="*/ 664 h 1915"/>
                <a:gd name="T28" fmla="*/ 2789 w 2793"/>
                <a:gd name="T29" fmla="*/ 709 h 1915"/>
                <a:gd name="T30" fmla="*/ 2793 w 2793"/>
                <a:gd name="T31" fmla="*/ 1126 h 1915"/>
                <a:gd name="T32" fmla="*/ 2782 w 2793"/>
                <a:gd name="T33" fmla="*/ 1175 h 1915"/>
                <a:gd name="T34" fmla="*/ 2752 w 2793"/>
                <a:gd name="T35" fmla="*/ 1217 h 1915"/>
                <a:gd name="T36" fmla="*/ 2408 w 2793"/>
                <a:gd name="T37" fmla="*/ 1408 h 1915"/>
                <a:gd name="T38" fmla="*/ 2371 w 2793"/>
                <a:gd name="T39" fmla="*/ 1421 h 1915"/>
                <a:gd name="T40" fmla="*/ 2338 w 2793"/>
                <a:gd name="T41" fmla="*/ 1438 h 1915"/>
                <a:gd name="T42" fmla="*/ 2308 w 2793"/>
                <a:gd name="T43" fmla="*/ 1463 h 1915"/>
                <a:gd name="T44" fmla="*/ 1948 w 2793"/>
                <a:gd name="T45" fmla="*/ 1659 h 1915"/>
                <a:gd name="T46" fmla="*/ 1908 w 2793"/>
                <a:gd name="T47" fmla="*/ 1665 h 1915"/>
                <a:gd name="T48" fmla="*/ 1882 w 2793"/>
                <a:gd name="T49" fmla="*/ 1695 h 1915"/>
                <a:gd name="T50" fmla="*/ 1511 w 2793"/>
                <a:gd name="T51" fmla="*/ 1901 h 1915"/>
                <a:gd name="T52" fmla="*/ 1473 w 2793"/>
                <a:gd name="T53" fmla="*/ 1914 h 1915"/>
                <a:gd name="T54" fmla="*/ 1434 w 2793"/>
                <a:gd name="T55" fmla="*/ 1914 h 1915"/>
                <a:gd name="T56" fmla="*/ 1396 w 2793"/>
                <a:gd name="T57" fmla="*/ 1901 h 1915"/>
                <a:gd name="T58" fmla="*/ 1358 w 2793"/>
                <a:gd name="T59" fmla="*/ 1914 h 1915"/>
                <a:gd name="T60" fmla="*/ 1319 w 2793"/>
                <a:gd name="T61" fmla="*/ 1914 h 1915"/>
                <a:gd name="T62" fmla="*/ 1282 w 2793"/>
                <a:gd name="T63" fmla="*/ 1901 h 1915"/>
                <a:gd name="T64" fmla="*/ 910 w 2793"/>
                <a:gd name="T65" fmla="*/ 1695 h 1915"/>
                <a:gd name="T66" fmla="*/ 884 w 2793"/>
                <a:gd name="T67" fmla="*/ 1665 h 1915"/>
                <a:gd name="T68" fmla="*/ 845 w 2793"/>
                <a:gd name="T69" fmla="*/ 1659 h 1915"/>
                <a:gd name="T70" fmla="*/ 485 w 2793"/>
                <a:gd name="T71" fmla="*/ 1463 h 1915"/>
                <a:gd name="T72" fmla="*/ 453 w 2793"/>
                <a:gd name="T73" fmla="*/ 1438 h 1915"/>
                <a:gd name="T74" fmla="*/ 422 w 2793"/>
                <a:gd name="T75" fmla="*/ 1421 h 1915"/>
                <a:gd name="T76" fmla="*/ 383 w 2793"/>
                <a:gd name="T77" fmla="*/ 1408 h 1915"/>
                <a:gd name="T78" fmla="*/ 40 w 2793"/>
                <a:gd name="T79" fmla="*/ 1217 h 1915"/>
                <a:gd name="T80" fmla="*/ 11 w 2793"/>
                <a:gd name="T81" fmla="*/ 1175 h 1915"/>
                <a:gd name="T82" fmla="*/ 0 w 2793"/>
                <a:gd name="T83" fmla="*/ 1126 h 1915"/>
                <a:gd name="T84" fmla="*/ 2 w 2793"/>
                <a:gd name="T85" fmla="*/ 709 h 1915"/>
                <a:gd name="T86" fmla="*/ 22 w 2793"/>
                <a:gd name="T87" fmla="*/ 664 h 1915"/>
                <a:gd name="T88" fmla="*/ 57 w 2793"/>
                <a:gd name="T89" fmla="*/ 631 h 1915"/>
                <a:gd name="T90" fmla="*/ 62 w 2793"/>
                <a:gd name="T91" fmla="*/ 600 h 1915"/>
                <a:gd name="T92" fmla="*/ 87 w 2793"/>
                <a:gd name="T93" fmla="*/ 554 h 1915"/>
                <a:gd name="T94" fmla="*/ 130 w 2793"/>
                <a:gd name="T95" fmla="*/ 523 h 1915"/>
                <a:gd name="T96" fmla="*/ 505 w 2793"/>
                <a:gd name="T97" fmla="*/ 368 h 1915"/>
                <a:gd name="T98" fmla="*/ 537 w 2793"/>
                <a:gd name="T99" fmla="*/ 365 h 1915"/>
                <a:gd name="T100" fmla="*/ 560 w 2793"/>
                <a:gd name="T101" fmla="*/ 350 h 1915"/>
                <a:gd name="T102" fmla="*/ 596 w 2793"/>
                <a:gd name="T103" fmla="*/ 327 h 1915"/>
                <a:gd name="T104" fmla="*/ 953 w 2793"/>
                <a:gd name="T105" fmla="*/ 179 h 1915"/>
                <a:gd name="T106" fmla="*/ 985 w 2793"/>
                <a:gd name="T107" fmla="*/ 177 h 1915"/>
                <a:gd name="T108" fmla="*/ 1008 w 2793"/>
                <a:gd name="T109" fmla="*/ 161 h 1915"/>
                <a:gd name="T110" fmla="*/ 1045 w 2793"/>
                <a:gd name="T111" fmla="*/ 137 h 1915"/>
                <a:gd name="T112" fmla="*/ 1372 w 2793"/>
                <a:gd name="T113" fmla="*/ 3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93" h="1915">
                  <a:moveTo>
                    <a:pt x="1396" y="0"/>
                  </a:moveTo>
                  <a:lnTo>
                    <a:pt x="1419" y="3"/>
                  </a:lnTo>
                  <a:lnTo>
                    <a:pt x="1442" y="9"/>
                  </a:lnTo>
                  <a:lnTo>
                    <a:pt x="1747" y="137"/>
                  </a:lnTo>
                  <a:lnTo>
                    <a:pt x="1766" y="148"/>
                  </a:lnTo>
                  <a:lnTo>
                    <a:pt x="1783" y="161"/>
                  </a:lnTo>
                  <a:lnTo>
                    <a:pt x="1798" y="178"/>
                  </a:lnTo>
                  <a:lnTo>
                    <a:pt x="1806" y="177"/>
                  </a:lnTo>
                  <a:lnTo>
                    <a:pt x="1816" y="177"/>
                  </a:lnTo>
                  <a:lnTo>
                    <a:pt x="1839" y="179"/>
                  </a:lnTo>
                  <a:lnTo>
                    <a:pt x="1862" y="185"/>
                  </a:lnTo>
                  <a:lnTo>
                    <a:pt x="2196" y="327"/>
                  </a:lnTo>
                  <a:lnTo>
                    <a:pt x="2215" y="336"/>
                  </a:lnTo>
                  <a:lnTo>
                    <a:pt x="2232" y="350"/>
                  </a:lnTo>
                  <a:lnTo>
                    <a:pt x="2246" y="367"/>
                  </a:lnTo>
                  <a:lnTo>
                    <a:pt x="2255" y="365"/>
                  </a:lnTo>
                  <a:lnTo>
                    <a:pt x="2263" y="365"/>
                  </a:lnTo>
                  <a:lnTo>
                    <a:pt x="2288" y="368"/>
                  </a:lnTo>
                  <a:lnTo>
                    <a:pt x="2310" y="374"/>
                  </a:lnTo>
                  <a:lnTo>
                    <a:pt x="2662" y="523"/>
                  </a:lnTo>
                  <a:lnTo>
                    <a:pt x="2685" y="536"/>
                  </a:lnTo>
                  <a:lnTo>
                    <a:pt x="2705" y="554"/>
                  </a:lnTo>
                  <a:lnTo>
                    <a:pt x="2720" y="576"/>
                  </a:lnTo>
                  <a:lnTo>
                    <a:pt x="2730" y="600"/>
                  </a:lnTo>
                  <a:lnTo>
                    <a:pt x="2735" y="627"/>
                  </a:lnTo>
                  <a:lnTo>
                    <a:pt x="2735" y="631"/>
                  </a:lnTo>
                  <a:lnTo>
                    <a:pt x="2754" y="646"/>
                  </a:lnTo>
                  <a:lnTo>
                    <a:pt x="2771" y="664"/>
                  </a:lnTo>
                  <a:lnTo>
                    <a:pt x="2782" y="686"/>
                  </a:lnTo>
                  <a:lnTo>
                    <a:pt x="2789" y="709"/>
                  </a:lnTo>
                  <a:lnTo>
                    <a:pt x="2793" y="733"/>
                  </a:lnTo>
                  <a:lnTo>
                    <a:pt x="2793" y="1126"/>
                  </a:lnTo>
                  <a:lnTo>
                    <a:pt x="2789" y="1151"/>
                  </a:lnTo>
                  <a:lnTo>
                    <a:pt x="2782" y="1175"/>
                  </a:lnTo>
                  <a:lnTo>
                    <a:pt x="2769" y="1197"/>
                  </a:lnTo>
                  <a:lnTo>
                    <a:pt x="2752" y="1217"/>
                  </a:lnTo>
                  <a:lnTo>
                    <a:pt x="2730" y="1231"/>
                  </a:lnTo>
                  <a:lnTo>
                    <a:pt x="2408" y="1408"/>
                  </a:lnTo>
                  <a:lnTo>
                    <a:pt x="2389" y="1416"/>
                  </a:lnTo>
                  <a:lnTo>
                    <a:pt x="2371" y="1421"/>
                  </a:lnTo>
                  <a:lnTo>
                    <a:pt x="2350" y="1422"/>
                  </a:lnTo>
                  <a:lnTo>
                    <a:pt x="2338" y="1438"/>
                  </a:lnTo>
                  <a:lnTo>
                    <a:pt x="2324" y="1452"/>
                  </a:lnTo>
                  <a:lnTo>
                    <a:pt x="2308" y="1463"/>
                  </a:lnTo>
                  <a:lnTo>
                    <a:pt x="1966" y="1651"/>
                  </a:lnTo>
                  <a:lnTo>
                    <a:pt x="1948" y="1659"/>
                  </a:lnTo>
                  <a:lnTo>
                    <a:pt x="1928" y="1664"/>
                  </a:lnTo>
                  <a:lnTo>
                    <a:pt x="1908" y="1665"/>
                  </a:lnTo>
                  <a:lnTo>
                    <a:pt x="1897" y="1681"/>
                  </a:lnTo>
                  <a:lnTo>
                    <a:pt x="1882" y="1695"/>
                  </a:lnTo>
                  <a:lnTo>
                    <a:pt x="1866" y="1706"/>
                  </a:lnTo>
                  <a:lnTo>
                    <a:pt x="1511" y="1901"/>
                  </a:lnTo>
                  <a:lnTo>
                    <a:pt x="1492" y="1909"/>
                  </a:lnTo>
                  <a:lnTo>
                    <a:pt x="1473" y="1914"/>
                  </a:lnTo>
                  <a:lnTo>
                    <a:pt x="1453" y="1915"/>
                  </a:lnTo>
                  <a:lnTo>
                    <a:pt x="1434" y="1914"/>
                  </a:lnTo>
                  <a:lnTo>
                    <a:pt x="1415" y="1909"/>
                  </a:lnTo>
                  <a:lnTo>
                    <a:pt x="1396" y="1901"/>
                  </a:lnTo>
                  <a:lnTo>
                    <a:pt x="1377" y="1909"/>
                  </a:lnTo>
                  <a:lnTo>
                    <a:pt x="1358" y="1914"/>
                  </a:lnTo>
                  <a:lnTo>
                    <a:pt x="1338" y="1915"/>
                  </a:lnTo>
                  <a:lnTo>
                    <a:pt x="1319" y="1914"/>
                  </a:lnTo>
                  <a:lnTo>
                    <a:pt x="1300" y="1909"/>
                  </a:lnTo>
                  <a:lnTo>
                    <a:pt x="1282" y="1901"/>
                  </a:lnTo>
                  <a:lnTo>
                    <a:pt x="927" y="1706"/>
                  </a:lnTo>
                  <a:lnTo>
                    <a:pt x="910" y="1695"/>
                  </a:lnTo>
                  <a:lnTo>
                    <a:pt x="896" y="1681"/>
                  </a:lnTo>
                  <a:lnTo>
                    <a:pt x="884" y="1665"/>
                  </a:lnTo>
                  <a:lnTo>
                    <a:pt x="863" y="1664"/>
                  </a:lnTo>
                  <a:lnTo>
                    <a:pt x="845" y="1659"/>
                  </a:lnTo>
                  <a:lnTo>
                    <a:pt x="826" y="1651"/>
                  </a:lnTo>
                  <a:lnTo>
                    <a:pt x="485" y="1463"/>
                  </a:lnTo>
                  <a:lnTo>
                    <a:pt x="468" y="1452"/>
                  </a:lnTo>
                  <a:lnTo>
                    <a:pt x="453" y="1438"/>
                  </a:lnTo>
                  <a:lnTo>
                    <a:pt x="441" y="1422"/>
                  </a:lnTo>
                  <a:lnTo>
                    <a:pt x="422" y="1421"/>
                  </a:lnTo>
                  <a:lnTo>
                    <a:pt x="403" y="1416"/>
                  </a:lnTo>
                  <a:lnTo>
                    <a:pt x="383" y="1408"/>
                  </a:lnTo>
                  <a:lnTo>
                    <a:pt x="62" y="1231"/>
                  </a:lnTo>
                  <a:lnTo>
                    <a:pt x="40" y="1217"/>
                  </a:lnTo>
                  <a:lnTo>
                    <a:pt x="23" y="1197"/>
                  </a:lnTo>
                  <a:lnTo>
                    <a:pt x="11" y="1175"/>
                  </a:lnTo>
                  <a:lnTo>
                    <a:pt x="2" y="1151"/>
                  </a:lnTo>
                  <a:lnTo>
                    <a:pt x="0" y="1126"/>
                  </a:lnTo>
                  <a:lnTo>
                    <a:pt x="0" y="733"/>
                  </a:lnTo>
                  <a:lnTo>
                    <a:pt x="2" y="709"/>
                  </a:lnTo>
                  <a:lnTo>
                    <a:pt x="10" y="686"/>
                  </a:lnTo>
                  <a:lnTo>
                    <a:pt x="22" y="664"/>
                  </a:lnTo>
                  <a:lnTo>
                    <a:pt x="37" y="646"/>
                  </a:lnTo>
                  <a:lnTo>
                    <a:pt x="57" y="631"/>
                  </a:lnTo>
                  <a:lnTo>
                    <a:pt x="57" y="627"/>
                  </a:lnTo>
                  <a:lnTo>
                    <a:pt x="62" y="600"/>
                  </a:lnTo>
                  <a:lnTo>
                    <a:pt x="71" y="576"/>
                  </a:lnTo>
                  <a:lnTo>
                    <a:pt x="87" y="554"/>
                  </a:lnTo>
                  <a:lnTo>
                    <a:pt x="106" y="536"/>
                  </a:lnTo>
                  <a:lnTo>
                    <a:pt x="130" y="523"/>
                  </a:lnTo>
                  <a:lnTo>
                    <a:pt x="482" y="374"/>
                  </a:lnTo>
                  <a:lnTo>
                    <a:pt x="505" y="368"/>
                  </a:lnTo>
                  <a:lnTo>
                    <a:pt x="528" y="365"/>
                  </a:lnTo>
                  <a:lnTo>
                    <a:pt x="537" y="365"/>
                  </a:lnTo>
                  <a:lnTo>
                    <a:pt x="545" y="367"/>
                  </a:lnTo>
                  <a:lnTo>
                    <a:pt x="560" y="350"/>
                  </a:lnTo>
                  <a:lnTo>
                    <a:pt x="577" y="336"/>
                  </a:lnTo>
                  <a:lnTo>
                    <a:pt x="596" y="327"/>
                  </a:lnTo>
                  <a:lnTo>
                    <a:pt x="930" y="185"/>
                  </a:lnTo>
                  <a:lnTo>
                    <a:pt x="953" y="179"/>
                  </a:lnTo>
                  <a:lnTo>
                    <a:pt x="977" y="177"/>
                  </a:lnTo>
                  <a:lnTo>
                    <a:pt x="985" y="177"/>
                  </a:lnTo>
                  <a:lnTo>
                    <a:pt x="994" y="178"/>
                  </a:lnTo>
                  <a:lnTo>
                    <a:pt x="1008" y="161"/>
                  </a:lnTo>
                  <a:lnTo>
                    <a:pt x="1025" y="148"/>
                  </a:lnTo>
                  <a:lnTo>
                    <a:pt x="1045" y="137"/>
                  </a:lnTo>
                  <a:lnTo>
                    <a:pt x="1349" y="9"/>
                  </a:lnTo>
                  <a:lnTo>
                    <a:pt x="1372" y="3"/>
                  </a:lnTo>
                  <a:lnTo>
                    <a:pt x="1396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507" y="3496"/>
              <a:ext cx="511" cy="213"/>
            </a:xfrm>
            <a:custGeom>
              <a:avLst/>
              <a:gdLst>
                <a:gd name="T0" fmla="*/ 1688 w 2553"/>
                <a:gd name="T1" fmla="*/ 475 h 1063"/>
                <a:gd name="T2" fmla="*/ 1688 w 2553"/>
                <a:gd name="T3" fmla="*/ 868 h 1063"/>
                <a:gd name="T4" fmla="*/ 1333 w 2553"/>
                <a:gd name="T5" fmla="*/ 1063 h 1063"/>
                <a:gd name="T6" fmla="*/ 1333 w 2553"/>
                <a:gd name="T7" fmla="*/ 670 h 1063"/>
                <a:gd name="T8" fmla="*/ 1688 w 2553"/>
                <a:gd name="T9" fmla="*/ 475 h 1063"/>
                <a:gd name="T10" fmla="*/ 864 w 2553"/>
                <a:gd name="T11" fmla="*/ 475 h 1063"/>
                <a:gd name="T12" fmla="*/ 1218 w 2553"/>
                <a:gd name="T13" fmla="*/ 670 h 1063"/>
                <a:gd name="T14" fmla="*/ 1218 w 2553"/>
                <a:gd name="T15" fmla="*/ 1063 h 1063"/>
                <a:gd name="T16" fmla="*/ 864 w 2553"/>
                <a:gd name="T17" fmla="*/ 868 h 1063"/>
                <a:gd name="T18" fmla="*/ 864 w 2553"/>
                <a:gd name="T19" fmla="*/ 475 h 1063"/>
                <a:gd name="T20" fmla="*/ 2130 w 2553"/>
                <a:gd name="T21" fmla="*/ 232 h 1063"/>
                <a:gd name="T22" fmla="*/ 2130 w 2553"/>
                <a:gd name="T23" fmla="*/ 625 h 1063"/>
                <a:gd name="T24" fmla="*/ 1788 w 2553"/>
                <a:gd name="T25" fmla="*/ 812 h 1063"/>
                <a:gd name="T26" fmla="*/ 1788 w 2553"/>
                <a:gd name="T27" fmla="*/ 419 h 1063"/>
                <a:gd name="T28" fmla="*/ 2130 w 2553"/>
                <a:gd name="T29" fmla="*/ 232 h 1063"/>
                <a:gd name="T30" fmla="*/ 422 w 2553"/>
                <a:gd name="T31" fmla="*/ 232 h 1063"/>
                <a:gd name="T32" fmla="*/ 764 w 2553"/>
                <a:gd name="T33" fmla="*/ 419 h 1063"/>
                <a:gd name="T34" fmla="*/ 764 w 2553"/>
                <a:gd name="T35" fmla="*/ 812 h 1063"/>
                <a:gd name="T36" fmla="*/ 422 w 2553"/>
                <a:gd name="T37" fmla="*/ 625 h 1063"/>
                <a:gd name="T38" fmla="*/ 422 w 2553"/>
                <a:gd name="T39" fmla="*/ 232 h 1063"/>
                <a:gd name="T40" fmla="*/ 2553 w 2553"/>
                <a:gd name="T41" fmla="*/ 0 h 1063"/>
                <a:gd name="T42" fmla="*/ 2553 w 2553"/>
                <a:gd name="T43" fmla="*/ 393 h 1063"/>
                <a:gd name="T44" fmla="*/ 2230 w 2553"/>
                <a:gd name="T45" fmla="*/ 569 h 1063"/>
                <a:gd name="T46" fmla="*/ 2230 w 2553"/>
                <a:gd name="T47" fmla="*/ 176 h 1063"/>
                <a:gd name="T48" fmla="*/ 2553 w 2553"/>
                <a:gd name="T49" fmla="*/ 0 h 1063"/>
                <a:gd name="T50" fmla="*/ 0 w 2553"/>
                <a:gd name="T51" fmla="*/ 0 h 1063"/>
                <a:gd name="T52" fmla="*/ 321 w 2553"/>
                <a:gd name="T53" fmla="*/ 176 h 1063"/>
                <a:gd name="T54" fmla="*/ 321 w 2553"/>
                <a:gd name="T55" fmla="*/ 569 h 1063"/>
                <a:gd name="T56" fmla="*/ 0 w 2553"/>
                <a:gd name="T57" fmla="*/ 393 h 1063"/>
                <a:gd name="T58" fmla="*/ 0 w 2553"/>
                <a:gd name="T59" fmla="*/ 0 h 1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53" h="1063">
                  <a:moveTo>
                    <a:pt x="1688" y="475"/>
                  </a:moveTo>
                  <a:lnTo>
                    <a:pt x="1688" y="868"/>
                  </a:lnTo>
                  <a:lnTo>
                    <a:pt x="1333" y="1063"/>
                  </a:lnTo>
                  <a:lnTo>
                    <a:pt x="1333" y="670"/>
                  </a:lnTo>
                  <a:lnTo>
                    <a:pt x="1688" y="475"/>
                  </a:lnTo>
                  <a:close/>
                  <a:moveTo>
                    <a:pt x="864" y="475"/>
                  </a:moveTo>
                  <a:lnTo>
                    <a:pt x="1218" y="670"/>
                  </a:lnTo>
                  <a:lnTo>
                    <a:pt x="1218" y="1063"/>
                  </a:lnTo>
                  <a:lnTo>
                    <a:pt x="864" y="868"/>
                  </a:lnTo>
                  <a:lnTo>
                    <a:pt x="864" y="475"/>
                  </a:lnTo>
                  <a:close/>
                  <a:moveTo>
                    <a:pt x="2130" y="232"/>
                  </a:moveTo>
                  <a:lnTo>
                    <a:pt x="2130" y="625"/>
                  </a:lnTo>
                  <a:lnTo>
                    <a:pt x="1788" y="812"/>
                  </a:lnTo>
                  <a:lnTo>
                    <a:pt x="1788" y="419"/>
                  </a:lnTo>
                  <a:lnTo>
                    <a:pt x="2130" y="232"/>
                  </a:lnTo>
                  <a:close/>
                  <a:moveTo>
                    <a:pt x="422" y="232"/>
                  </a:moveTo>
                  <a:lnTo>
                    <a:pt x="764" y="419"/>
                  </a:lnTo>
                  <a:lnTo>
                    <a:pt x="764" y="812"/>
                  </a:lnTo>
                  <a:lnTo>
                    <a:pt x="422" y="625"/>
                  </a:lnTo>
                  <a:lnTo>
                    <a:pt x="422" y="232"/>
                  </a:lnTo>
                  <a:close/>
                  <a:moveTo>
                    <a:pt x="2553" y="0"/>
                  </a:moveTo>
                  <a:lnTo>
                    <a:pt x="2553" y="393"/>
                  </a:lnTo>
                  <a:lnTo>
                    <a:pt x="2230" y="569"/>
                  </a:lnTo>
                  <a:lnTo>
                    <a:pt x="2230" y="176"/>
                  </a:lnTo>
                  <a:lnTo>
                    <a:pt x="2553" y="0"/>
                  </a:lnTo>
                  <a:close/>
                  <a:moveTo>
                    <a:pt x="0" y="0"/>
                  </a:moveTo>
                  <a:lnTo>
                    <a:pt x="321" y="176"/>
                  </a:lnTo>
                  <a:lnTo>
                    <a:pt x="321" y="569"/>
                  </a:lnTo>
                  <a:lnTo>
                    <a:pt x="0" y="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D04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1519" y="3373"/>
              <a:ext cx="487" cy="237"/>
            </a:xfrm>
            <a:custGeom>
              <a:avLst/>
              <a:gdLst>
                <a:gd name="T0" fmla="*/ 1220 w 2439"/>
                <a:gd name="T1" fmla="*/ 808 h 1182"/>
                <a:gd name="T2" fmla="*/ 1575 w 2439"/>
                <a:gd name="T3" fmla="*/ 988 h 1182"/>
                <a:gd name="T4" fmla="*/ 1220 w 2439"/>
                <a:gd name="T5" fmla="*/ 1182 h 1182"/>
                <a:gd name="T6" fmla="*/ 866 w 2439"/>
                <a:gd name="T7" fmla="*/ 988 h 1182"/>
                <a:gd name="T8" fmla="*/ 1220 w 2439"/>
                <a:gd name="T9" fmla="*/ 808 h 1182"/>
                <a:gd name="T10" fmla="*/ 1664 w 2439"/>
                <a:gd name="T11" fmla="*/ 580 h 1182"/>
                <a:gd name="T12" fmla="*/ 2016 w 2439"/>
                <a:gd name="T13" fmla="*/ 745 h 1182"/>
                <a:gd name="T14" fmla="*/ 1675 w 2439"/>
                <a:gd name="T15" fmla="*/ 932 h 1182"/>
                <a:gd name="T16" fmla="*/ 1324 w 2439"/>
                <a:gd name="T17" fmla="*/ 754 h 1182"/>
                <a:gd name="T18" fmla="*/ 1664 w 2439"/>
                <a:gd name="T19" fmla="*/ 580 h 1182"/>
                <a:gd name="T20" fmla="*/ 775 w 2439"/>
                <a:gd name="T21" fmla="*/ 580 h 1182"/>
                <a:gd name="T22" fmla="*/ 1115 w 2439"/>
                <a:gd name="T23" fmla="*/ 754 h 1182"/>
                <a:gd name="T24" fmla="*/ 765 w 2439"/>
                <a:gd name="T25" fmla="*/ 932 h 1182"/>
                <a:gd name="T26" fmla="*/ 424 w 2439"/>
                <a:gd name="T27" fmla="*/ 745 h 1182"/>
                <a:gd name="T28" fmla="*/ 775 w 2439"/>
                <a:gd name="T29" fmla="*/ 580 h 1182"/>
                <a:gd name="T30" fmla="*/ 1220 w 2439"/>
                <a:gd name="T31" fmla="*/ 372 h 1182"/>
                <a:gd name="T32" fmla="*/ 1555 w 2439"/>
                <a:gd name="T33" fmla="*/ 530 h 1182"/>
                <a:gd name="T34" fmla="*/ 1220 w 2439"/>
                <a:gd name="T35" fmla="*/ 701 h 1182"/>
                <a:gd name="T36" fmla="*/ 884 w 2439"/>
                <a:gd name="T37" fmla="*/ 530 h 1182"/>
                <a:gd name="T38" fmla="*/ 1220 w 2439"/>
                <a:gd name="T39" fmla="*/ 372 h 1182"/>
                <a:gd name="T40" fmla="*/ 2087 w 2439"/>
                <a:gd name="T41" fmla="*/ 365 h 1182"/>
                <a:gd name="T42" fmla="*/ 2439 w 2439"/>
                <a:gd name="T43" fmla="*/ 513 h 1182"/>
                <a:gd name="T44" fmla="*/ 2118 w 2439"/>
                <a:gd name="T45" fmla="*/ 689 h 1182"/>
                <a:gd name="T46" fmla="*/ 1769 w 2439"/>
                <a:gd name="T47" fmla="*/ 527 h 1182"/>
                <a:gd name="T48" fmla="*/ 2087 w 2439"/>
                <a:gd name="T49" fmla="*/ 365 h 1182"/>
                <a:gd name="T50" fmla="*/ 352 w 2439"/>
                <a:gd name="T51" fmla="*/ 365 h 1182"/>
                <a:gd name="T52" fmla="*/ 670 w 2439"/>
                <a:gd name="T53" fmla="*/ 527 h 1182"/>
                <a:gd name="T54" fmla="*/ 323 w 2439"/>
                <a:gd name="T55" fmla="*/ 690 h 1182"/>
                <a:gd name="T56" fmla="*/ 0 w 2439"/>
                <a:gd name="T57" fmla="*/ 513 h 1182"/>
                <a:gd name="T58" fmla="*/ 352 w 2439"/>
                <a:gd name="T59" fmla="*/ 365 h 1182"/>
                <a:gd name="T60" fmla="*/ 1640 w 2439"/>
                <a:gd name="T61" fmla="*/ 176 h 1182"/>
                <a:gd name="T62" fmla="*/ 1974 w 2439"/>
                <a:gd name="T63" fmla="*/ 317 h 1182"/>
                <a:gd name="T64" fmla="*/ 1661 w 2439"/>
                <a:gd name="T65" fmla="*/ 476 h 1182"/>
                <a:gd name="T66" fmla="*/ 1329 w 2439"/>
                <a:gd name="T67" fmla="*/ 322 h 1182"/>
                <a:gd name="T68" fmla="*/ 1640 w 2439"/>
                <a:gd name="T69" fmla="*/ 176 h 1182"/>
                <a:gd name="T70" fmla="*/ 801 w 2439"/>
                <a:gd name="T71" fmla="*/ 176 h 1182"/>
                <a:gd name="T72" fmla="*/ 1110 w 2439"/>
                <a:gd name="T73" fmla="*/ 322 h 1182"/>
                <a:gd name="T74" fmla="*/ 779 w 2439"/>
                <a:gd name="T75" fmla="*/ 476 h 1182"/>
                <a:gd name="T76" fmla="*/ 467 w 2439"/>
                <a:gd name="T77" fmla="*/ 317 h 1182"/>
                <a:gd name="T78" fmla="*/ 801 w 2439"/>
                <a:gd name="T79" fmla="*/ 176 h 1182"/>
                <a:gd name="T80" fmla="*/ 1220 w 2439"/>
                <a:gd name="T81" fmla="*/ 0 h 1182"/>
                <a:gd name="T82" fmla="*/ 1524 w 2439"/>
                <a:gd name="T83" fmla="*/ 128 h 1182"/>
                <a:gd name="T84" fmla="*/ 1220 w 2439"/>
                <a:gd name="T85" fmla="*/ 270 h 1182"/>
                <a:gd name="T86" fmla="*/ 916 w 2439"/>
                <a:gd name="T87" fmla="*/ 128 h 1182"/>
                <a:gd name="T88" fmla="*/ 1220 w 2439"/>
                <a:gd name="T89" fmla="*/ 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39" h="1182">
                  <a:moveTo>
                    <a:pt x="1220" y="808"/>
                  </a:moveTo>
                  <a:lnTo>
                    <a:pt x="1575" y="988"/>
                  </a:lnTo>
                  <a:lnTo>
                    <a:pt x="1220" y="1182"/>
                  </a:lnTo>
                  <a:lnTo>
                    <a:pt x="866" y="988"/>
                  </a:lnTo>
                  <a:lnTo>
                    <a:pt x="1220" y="808"/>
                  </a:lnTo>
                  <a:close/>
                  <a:moveTo>
                    <a:pt x="1664" y="580"/>
                  </a:moveTo>
                  <a:lnTo>
                    <a:pt x="2016" y="745"/>
                  </a:lnTo>
                  <a:lnTo>
                    <a:pt x="1675" y="932"/>
                  </a:lnTo>
                  <a:lnTo>
                    <a:pt x="1324" y="754"/>
                  </a:lnTo>
                  <a:lnTo>
                    <a:pt x="1664" y="580"/>
                  </a:lnTo>
                  <a:close/>
                  <a:moveTo>
                    <a:pt x="775" y="580"/>
                  </a:moveTo>
                  <a:lnTo>
                    <a:pt x="1115" y="754"/>
                  </a:lnTo>
                  <a:lnTo>
                    <a:pt x="765" y="932"/>
                  </a:lnTo>
                  <a:lnTo>
                    <a:pt x="424" y="745"/>
                  </a:lnTo>
                  <a:lnTo>
                    <a:pt x="775" y="580"/>
                  </a:lnTo>
                  <a:close/>
                  <a:moveTo>
                    <a:pt x="1220" y="372"/>
                  </a:moveTo>
                  <a:lnTo>
                    <a:pt x="1555" y="530"/>
                  </a:lnTo>
                  <a:lnTo>
                    <a:pt x="1220" y="701"/>
                  </a:lnTo>
                  <a:lnTo>
                    <a:pt x="884" y="530"/>
                  </a:lnTo>
                  <a:lnTo>
                    <a:pt x="1220" y="372"/>
                  </a:lnTo>
                  <a:close/>
                  <a:moveTo>
                    <a:pt x="2087" y="365"/>
                  </a:moveTo>
                  <a:lnTo>
                    <a:pt x="2439" y="513"/>
                  </a:lnTo>
                  <a:lnTo>
                    <a:pt x="2118" y="689"/>
                  </a:lnTo>
                  <a:lnTo>
                    <a:pt x="1769" y="527"/>
                  </a:lnTo>
                  <a:lnTo>
                    <a:pt x="2087" y="365"/>
                  </a:lnTo>
                  <a:close/>
                  <a:moveTo>
                    <a:pt x="352" y="365"/>
                  </a:moveTo>
                  <a:lnTo>
                    <a:pt x="670" y="527"/>
                  </a:lnTo>
                  <a:lnTo>
                    <a:pt x="323" y="690"/>
                  </a:lnTo>
                  <a:lnTo>
                    <a:pt x="0" y="513"/>
                  </a:lnTo>
                  <a:lnTo>
                    <a:pt x="352" y="365"/>
                  </a:lnTo>
                  <a:close/>
                  <a:moveTo>
                    <a:pt x="1640" y="176"/>
                  </a:moveTo>
                  <a:lnTo>
                    <a:pt x="1974" y="317"/>
                  </a:lnTo>
                  <a:lnTo>
                    <a:pt x="1661" y="476"/>
                  </a:lnTo>
                  <a:lnTo>
                    <a:pt x="1329" y="322"/>
                  </a:lnTo>
                  <a:lnTo>
                    <a:pt x="1640" y="176"/>
                  </a:lnTo>
                  <a:close/>
                  <a:moveTo>
                    <a:pt x="801" y="176"/>
                  </a:moveTo>
                  <a:lnTo>
                    <a:pt x="1110" y="322"/>
                  </a:lnTo>
                  <a:lnTo>
                    <a:pt x="779" y="476"/>
                  </a:lnTo>
                  <a:lnTo>
                    <a:pt x="467" y="317"/>
                  </a:lnTo>
                  <a:lnTo>
                    <a:pt x="801" y="176"/>
                  </a:lnTo>
                  <a:close/>
                  <a:moveTo>
                    <a:pt x="1220" y="0"/>
                  </a:moveTo>
                  <a:lnTo>
                    <a:pt x="1524" y="128"/>
                  </a:lnTo>
                  <a:lnTo>
                    <a:pt x="1220" y="270"/>
                  </a:lnTo>
                  <a:lnTo>
                    <a:pt x="916" y="128"/>
                  </a:lnTo>
                  <a:lnTo>
                    <a:pt x="12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</p:grpSp>
      <p:sp>
        <p:nvSpPr>
          <p:cNvPr id="19" name="Rectangle 61"/>
          <p:cNvSpPr/>
          <p:nvPr/>
        </p:nvSpPr>
        <p:spPr bwMode="auto">
          <a:xfrm rot="5400000" flipH="1">
            <a:off x="7737502" y="2504852"/>
            <a:ext cx="2436603" cy="176377"/>
          </a:xfrm>
          <a:custGeom>
            <a:avLst/>
            <a:gdLst/>
            <a:ahLst/>
            <a:cxnLst/>
            <a:rect l="l" t="t" r="r" b="b"/>
            <a:pathLst>
              <a:path w="1838916" h="173736">
                <a:moveTo>
                  <a:pt x="0" y="0"/>
                </a:moveTo>
                <a:lnTo>
                  <a:pt x="0" y="91587"/>
                </a:lnTo>
                <a:cubicBezTo>
                  <a:pt x="0" y="136957"/>
                  <a:pt x="35700" y="173736"/>
                  <a:pt x="79738" y="173736"/>
                </a:cubicBezTo>
                <a:lnTo>
                  <a:pt x="304603" y="173736"/>
                </a:lnTo>
                <a:lnTo>
                  <a:pt x="869579" y="173736"/>
                </a:lnTo>
                <a:lnTo>
                  <a:pt x="969337" y="173736"/>
                </a:lnTo>
                <a:lnTo>
                  <a:pt x="1219003" y="173736"/>
                </a:lnTo>
                <a:lnTo>
                  <a:pt x="1759178" y="173736"/>
                </a:lnTo>
                <a:cubicBezTo>
                  <a:pt x="1803216" y="173736"/>
                  <a:pt x="1838916" y="136957"/>
                  <a:pt x="1838916" y="91587"/>
                </a:cubicBezTo>
                <a:lnTo>
                  <a:pt x="1838916" y="0"/>
                </a:lnTo>
                <a:cubicBezTo>
                  <a:pt x="1838916" y="45369"/>
                  <a:pt x="1803216" y="82149"/>
                  <a:pt x="1759178" y="82149"/>
                </a:cubicBezTo>
                <a:lnTo>
                  <a:pt x="969337" y="82149"/>
                </a:lnTo>
                <a:lnTo>
                  <a:pt x="969337" y="82296"/>
                </a:lnTo>
                <a:lnTo>
                  <a:pt x="869579" y="82296"/>
                </a:lnTo>
                <a:lnTo>
                  <a:pt x="869579" y="82149"/>
                </a:lnTo>
                <a:lnTo>
                  <a:pt x="79738" y="82149"/>
                </a:lnTo>
                <a:cubicBezTo>
                  <a:pt x="35700" y="82149"/>
                  <a:pt x="0" y="45369"/>
                  <a:pt x="0" y="0"/>
                </a:cubicBez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b="1" kern="1200" dirty="0">
              <a:solidFill>
                <a:srgbClr val="FFFFFF"/>
              </a:solidFill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126859" y="1587595"/>
            <a:ext cx="2013993" cy="205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FFFFFF"/>
                </a:solidFill>
                <a:latin typeface="Arial"/>
                <a:ea typeface="ＭＳ Ｐゴシック" pitchFamily="16" charset="-128"/>
                <a:cs typeface="Arial"/>
              </a:rPr>
              <a:t>Servicios web vivos</a:t>
            </a:r>
            <a:endParaRPr lang="es-EC" sz="1400" dirty="0" smtClean="0">
              <a:solidFill>
                <a:srgbClr val="FFFFFF"/>
              </a:solidFill>
              <a:latin typeface="Arial"/>
              <a:ea typeface="ＭＳ Ｐゴシック" pitchFamily="16" charset="-128"/>
              <a:cs typeface="Arial"/>
            </a:endParaRPr>
          </a:p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FFFFFF"/>
                </a:solidFill>
                <a:latin typeface="Arial"/>
                <a:ea typeface="ＭＳ Ｐゴシック" pitchFamily="16" charset="-128"/>
                <a:cs typeface="Arial"/>
              </a:rPr>
              <a:t>Contenido revisado</a:t>
            </a:r>
            <a:endParaRPr lang="es-EC" sz="1400" dirty="0" smtClean="0">
              <a:solidFill>
                <a:srgbClr val="FFFFFF"/>
              </a:solidFill>
              <a:latin typeface="Arial"/>
              <a:ea typeface="ＭＳ Ｐゴシック" pitchFamily="16" charset="-128"/>
              <a:cs typeface="Arial"/>
            </a:endParaRPr>
          </a:p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FFFFFF"/>
                </a:solidFill>
                <a:latin typeface="Arial"/>
                <a:ea typeface="ＭＳ Ｐゴシック" pitchFamily="16" charset="-128"/>
                <a:cs typeface="Arial"/>
              </a:rPr>
              <a:t>Contenido acreditado</a:t>
            </a:r>
          </a:p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FFFFFF"/>
                </a:solidFill>
                <a:latin typeface="Arial"/>
                <a:ea typeface="ＭＳ Ｐゴシック" pitchFamily="16" charset="-128"/>
                <a:cs typeface="Arial"/>
              </a:rPr>
              <a:t>Contenido descubrible</a:t>
            </a:r>
          </a:p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FFFFFF"/>
                </a:solidFill>
                <a:latin typeface="Arial"/>
                <a:ea typeface="ＭＳ Ｐゴシック" pitchFamily="16" charset="-128"/>
                <a:cs typeface="Arial"/>
              </a:rPr>
              <a:t>Acceso abierto</a:t>
            </a:r>
            <a:endParaRPr lang="es-EC" sz="1400" dirty="0" smtClean="0">
              <a:solidFill>
                <a:srgbClr val="FFFFFF"/>
              </a:solidFill>
              <a:latin typeface="Arial"/>
              <a:ea typeface="ＭＳ Ｐゴシック" pitchFamily="16" charset="-128"/>
              <a:cs typeface="Arial"/>
            </a:endParaRPr>
          </a:p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FFFFFF"/>
                </a:solidFill>
                <a:latin typeface="Arial"/>
                <a:ea typeface="ＭＳ Ｐゴシック" pitchFamily="16" charset="-128"/>
                <a:cs typeface="Arial"/>
              </a:rPr>
              <a:t>Análisis web</a:t>
            </a:r>
          </a:p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1400" dirty="0" smtClean="0">
                <a:solidFill>
                  <a:srgbClr val="FFFFFF"/>
                </a:solidFill>
                <a:latin typeface="Arial"/>
                <a:ea typeface="ＭＳ Ｐゴシック" pitchFamily="16" charset="-128"/>
                <a:cs typeface="Arial"/>
              </a:rPr>
              <a:t>Aplicaciones abiertas</a:t>
            </a:r>
            <a:endParaRPr lang="es-EC" sz="1400" dirty="0">
              <a:solidFill>
                <a:srgbClr val="FFFFFF"/>
              </a:solidFill>
              <a:latin typeface="Arial"/>
              <a:ea typeface="ＭＳ Ｐゴシック" pitchFamily="16" charset="-128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30971" y="1925293"/>
            <a:ext cx="890628" cy="307777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r>
              <a:rPr lang="es-EC" sz="1400" kern="0" cap="all" dirty="0" smtClean="0">
                <a:solidFill>
                  <a:schemeClr val="bg1"/>
                </a:solidFill>
                <a:latin typeface="Arial"/>
                <a:cs typeface="Arial"/>
              </a:rPr>
              <a:t>Integra</a:t>
            </a:r>
            <a:endParaRPr lang="es-EC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11966" y="1702483"/>
            <a:ext cx="2729273" cy="307777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r>
              <a:rPr lang="es-EC" sz="1400" kern="0" cap="all" dirty="0" smtClean="0">
                <a:solidFill>
                  <a:schemeClr val="bg1"/>
                </a:solidFill>
                <a:latin typeface="Arial"/>
                <a:cs typeface="Arial"/>
              </a:rPr>
              <a:t>Servicio vivo de imágenes</a:t>
            </a:r>
            <a:endParaRPr lang="es-EC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025874" y="2678325"/>
            <a:ext cx="727759" cy="413343"/>
            <a:chOff x="5661666" y="3826243"/>
            <a:chExt cx="727759" cy="413343"/>
          </a:xfrm>
        </p:grpSpPr>
        <p:grpSp>
          <p:nvGrpSpPr>
            <p:cNvPr id="29" name="Group 28"/>
            <p:cNvGrpSpPr/>
            <p:nvPr/>
          </p:nvGrpSpPr>
          <p:grpSpPr>
            <a:xfrm>
              <a:off x="5661666" y="3826243"/>
              <a:ext cx="462582" cy="312397"/>
              <a:chOff x="4372068" y="4651789"/>
              <a:chExt cx="532328" cy="359495"/>
            </a:xfrm>
          </p:grpSpPr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4372068" y="4651789"/>
                <a:ext cx="448217" cy="359495"/>
              </a:xfrm>
              <a:custGeom>
                <a:avLst/>
                <a:gdLst>
                  <a:gd name="T0" fmla="*/ 1522 w 1945"/>
                  <a:gd name="T1" fmla="*/ 0 h 1560"/>
                  <a:gd name="T2" fmla="*/ 1573 w 1945"/>
                  <a:gd name="T3" fmla="*/ 13 h 1560"/>
                  <a:gd name="T4" fmla="*/ 1609 w 1945"/>
                  <a:gd name="T5" fmla="*/ 50 h 1560"/>
                  <a:gd name="T6" fmla="*/ 1624 w 1945"/>
                  <a:gd name="T7" fmla="*/ 102 h 1560"/>
                  <a:gd name="T8" fmla="*/ 1621 w 1945"/>
                  <a:gd name="T9" fmla="*/ 301 h 1560"/>
                  <a:gd name="T10" fmla="*/ 1919 w 1945"/>
                  <a:gd name="T11" fmla="*/ 632 h 1560"/>
                  <a:gd name="T12" fmla="*/ 1873 w 1945"/>
                  <a:gd name="T13" fmla="*/ 683 h 1560"/>
                  <a:gd name="T14" fmla="*/ 1538 w 1945"/>
                  <a:gd name="T15" fmla="*/ 381 h 1560"/>
                  <a:gd name="T16" fmla="*/ 1343 w 1945"/>
                  <a:gd name="T17" fmla="*/ 382 h 1560"/>
                  <a:gd name="T18" fmla="*/ 1313 w 1945"/>
                  <a:gd name="T19" fmla="*/ 377 h 1560"/>
                  <a:gd name="T20" fmla="*/ 1063 w 1945"/>
                  <a:gd name="T21" fmla="*/ 643 h 1560"/>
                  <a:gd name="T22" fmla="*/ 1830 w 1945"/>
                  <a:gd name="T23" fmla="*/ 774 h 1560"/>
                  <a:gd name="T24" fmla="*/ 1820 w 1945"/>
                  <a:gd name="T25" fmla="*/ 854 h 1560"/>
                  <a:gd name="T26" fmla="*/ 1063 w 1945"/>
                  <a:gd name="T27" fmla="*/ 802 h 1560"/>
                  <a:gd name="T28" fmla="*/ 1059 w 1945"/>
                  <a:gd name="T29" fmla="*/ 849 h 1560"/>
                  <a:gd name="T30" fmla="*/ 1034 w 1945"/>
                  <a:gd name="T31" fmla="*/ 894 h 1560"/>
                  <a:gd name="T32" fmla="*/ 988 w 1945"/>
                  <a:gd name="T33" fmla="*/ 920 h 1560"/>
                  <a:gd name="T34" fmla="*/ 783 w 1945"/>
                  <a:gd name="T35" fmla="*/ 924 h 1560"/>
                  <a:gd name="T36" fmla="*/ 740 w 1945"/>
                  <a:gd name="T37" fmla="*/ 913 h 1560"/>
                  <a:gd name="T38" fmla="*/ 706 w 1945"/>
                  <a:gd name="T39" fmla="*/ 888 h 1560"/>
                  <a:gd name="T40" fmla="*/ 382 w 1945"/>
                  <a:gd name="T41" fmla="*/ 1007 h 1560"/>
                  <a:gd name="T42" fmla="*/ 1104 w 1945"/>
                  <a:gd name="T43" fmla="*/ 1258 h 1560"/>
                  <a:gd name="T44" fmla="*/ 1123 w 1945"/>
                  <a:gd name="T45" fmla="*/ 1216 h 1560"/>
                  <a:gd name="T46" fmla="*/ 1158 w 1945"/>
                  <a:gd name="T47" fmla="*/ 1189 h 1560"/>
                  <a:gd name="T48" fmla="*/ 1203 w 1945"/>
                  <a:gd name="T49" fmla="*/ 1178 h 1560"/>
                  <a:gd name="T50" fmla="*/ 1408 w 1945"/>
                  <a:gd name="T51" fmla="*/ 1181 h 1560"/>
                  <a:gd name="T52" fmla="*/ 1453 w 1945"/>
                  <a:gd name="T53" fmla="*/ 1208 h 1560"/>
                  <a:gd name="T54" fmla="*/ 1857 w 1945"/>
                  <a:gd name="T55" fmla="*/ 996 h 1560"/>
                  <a:gd name="T56" fmla="*/ 1896 w 1945"/>
                  <a:gd name="T57" fmla="*/ 1052 h 1560"/>
                  <a:gd name="T58" fmla="*/ 1483 w 1945"/>
                  <a:gd name="T59" fmla="*/ 1458 h 1560"/>
                  <a:gd name="T60" fmla="*/ 1469 w 1945"/>
                  <a:gd name="T61" fmla="*/ 1510 h 1560"/>
                  <a:gd name="T62" fmla="*/ 1433 w 1945"/>
                  <a:gd name="T63" fmla="*/ 1547 h 1560"/>
                  <a:gd name="T64" fmla="*/ 1382 w 1945"/>
                  <a:gd name="T65" fmla="*/ 1560 h 1560"/>
                  <a:gd name="T66" fmla="*/ 1176 w 1945"/>
                  <a:gd name="T67" fmla="*/ 1556 h 1560"/>
                  <a:gd name="T68" fmla="*/ 1132 w 1945"/>
                  <a:gd name="T69" fmla="*/ 1531 h 1560"/>
                  <a:gd name="T70" fmla="*/ 1105 w 1945"/>
                  <a:gd name="T71" fmla="*/ 1485 h 1560"/>
                  <a:gd name="T72" fmla="*/ 1101 w 1945"/>
                  <a:gd name="T73" fmla="*/ 1364 h 1560"/>
                  <a:gd name="T74" fmla="*/ 371 w 1945"/>
                  <a:gd name="T75" fmla="*/ 1164 h 1560"/>
                  <a:gd name="T76" fmla="*/ 344 w 1945"/>
                  <a:gd name="T77" fmla="*/ 1200 h 1560"/>
                  <a:gd name="T78" fmla="*/ 303 w 1945"/>
                  <a:gd name="T79" fmla="*/ 1220 h 1560"/>
                  <a:gd name="T80" fmla="*/ 101 w 1945"/>
                  <a:gd name="T81" fmla="*/ 1223 h 1560"/>
                  <a:gd name="T82" fmla="*/ 49 w 1945"/>
                  <a:gd name="T83" fmla="*/ 1209 h 1560"/>
                  <a:gd name="T84" fmla="*/ 13 w 1945"/>
                  <a:gd name="T85" fmla="*/ 1172 h 1560"/>
                  <a:gd name="T86" fmla="*/ 0 w 1945"/>
                  <a:gd name="T87" fmla="*/ 1121 h 1560"/>
                  <a:gd name="T88" fmla="*/ 4 w 1945"/>
                  <a:gd name="T89" fmla="*/ 915 h 1560"/>
                  <a:gd name="T90" fmla="*/ 29 w 1945"/>
                  <a:gd name="T91" fmla="*/ 871 h 1560"/>
                  <a:gd name="T92" fmla="*/ 75 w 1945"/>
                  <a:gd name="T93" fmla="*/ 844 h 1560"/>
                  <a:gd name="T94" fmla="*/ 279 w 1945"/>
                  <a:gd name="T95" fmla="*/ 840 h 1560"/>
                  <a:gd name="T96" fmla="*/ 325 w 1945"/>
                  <a:gd name="T97" fmla="*/ 851 h 1560"/>
                  <a:gd name="T98" fmla="*/ 360 w 1945"/>
                  <a:gd name="T99" fmla="*/ 880 h 1560"/>
                  <a:gd name="T100" fmla="*/ 681 w 1945"/>
                  <a:gd name="T101" fmla="*/ 764 h 1560"/>
                  <a:gd name="T102" fmla="*/ 684 w 1945"/>
                  <a:gd name="T103" fmla="*/ 616 h 1560"/>
                  <a:gd name="T104" fmla="*/ 711 w 1945"/>
                  <a:gd name="T105" fmla="*/ 571 h 1560"/>
                  <a:gd name="T106" fmla="*/ 756 w 1945"/>
                  <a:gd name="T107" fmla="*/ 544 h 1560"/>
                  <a:gd name="T108" fmla="*/ 961 w 1945"/>
                  <a:gd name="T109" fmla="*/ 541 h 1560"/>
                  <a:gd name="T110" fmla="*/ 991 w 1945"/>
                  <a:gd name="T111" fmla="*/ 547 h 1560"/>
                  <a:gd name="T112" fmla="*/ 1242 w 1945"/>
                  <a:gd name="T113" fmla="*/ 281 h 1560"/>
                  <a:gd name="T114" fmla="*/ 1245 w 1945"/>
                  <a:gd name="T115" fmla="*/ 75 h 1560"/>
                  <a:gd name="T116" fmla="*/ 1271 w 1945"/>
                  <a:gd name="T117" fmla="*/ 29 h 1560"/>
                  <a:gd name="T118" fmla="*/ 1317 w 1945"/>
                  <a:gd name="T119" fmla="*/ 4 h 1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945" h="1560">
                    <a:moveTo>
                      <a:pt x="1343" y="0"/>
                    </a:moveTo>
                    <a:lnTo>
                      <a:pt x="1522" y="0"/>
                    </a:lnTo>
                    <a:lnTo>
                      <a:pt x="1549" y="4"/>
                    </a:lnTo>
                    <a:lnTo>
                      <a:pt x="1573" y="13"/>
                    </a:lnTo>
                    <a:lnTo>
                      <a:pt x="1593" y="29"/>
                    </a:lnTo>
                    <a:lnTo>
                      <a:pt x="1609" y="50"/>
                    </a:lnTo>
                    <a:lnTo>
                      <a:pt x="1620" y="75"/>
                    </a:lnTo>
                    <a:lnTo>
                      <a:pt x="1624" y="102"/>
                    </a:lnTo>
                    <a:lnTo>
                      <a:pt x="1624" y="281"/>
                    </a:lnTo>
                    <a:lnTo>
                      <a:pt x="1621" y="301"/>
                    </a:lnTo>
                    <a:lnTo>
                      <a:pt x="1945" y="612"/>
                    </a:lnTo>
                    <a:lnTo>
                      <a:pt x="1919" y="632"/>
                    </a:lnTo>
                    <a:lnTo>
                      <a:pt x="1895" y="657"/>
                    </a:lnTo>
                    <a:lnTo>
                      <a:pt x="1873" y="683"/>
                    </a:lnTo>
                    <a:lnTo>
                      <a:pt x="1552" y="376"/>
                    </a:lnTo>
                    <a:lnTo>
                      <a:pt x="1538" y="381"/>
                    </a:lnTo>
                    <a:lnTo>
                      <a:pt x="1522" y="382"/>
                    </a:lnTo>
                    <a:lnTo>
                      <a:pt x="1343" y="382"/>
                    </a:lnTo>
                    <a:lnTo>
                      <a:pt x="1327" y="381"/>
                    </a:lnTo>
                    <a:lnTo>
                      <a:pt x="1313" y="377"/>
                    </a:lnTo>
                    <a:lnTo>
                      <a:pt x="1060" y="620"/>
                    </a:lnTo>
                    <a:lnTo>
                      <a:pt x="1063" y="643"/>
                    </a:lnTo>
                    <a:lnTo>
                      <a:pt x="1063" y="700"/>
                    </a:lnTo>
                    <a:lnTo>
                      <a:pt x="1830" y="774"/>
                    </a:lnTo>
                    <a:lnTo>
                      <a:pt x="1823" y="813"/>
                    </a:lnTo>
                    <a:lnTo>
                      <a:pt x="1820" y="854"/>
                    </a:lnTo>
                    <a:lnTo>
                      <a:pt x="1821" y="876"/>
                    </a:lnTo>
                    <a:lnTo>
                      <a:pt x="1063" y="802"/>
                    </a:lnTo>
                    <a:lnTo>
                      <a:pt x="1063" y="821"/>
                    </a:lnTo>
                    <a:lnTo>
                      <a:pt x="1059" y="849"/>
                    </a:lnTo>
                    <a:lnTo>
                      <a:pt x="1049" y="873"/>
                    </a:lnTo>
                    <a:lnTo>
                      <a:pt x="1034" y="894"/>
                    </a:lnTo>
                    <a:lnTo>
                      <a:pt x="1013" y="909"/>
                    </a:lnTo>
                    <a:lnTo>
                      <a:pt x="988" y="920"/>
                    </a:lnTo>
                    <a:lnTo>
                      <a:pt x="961" y="924"/>
                    </a:lnTo>
                    <a:lnTo>
                      <a:pt x="783" y="924"/>
                    </a:lnTo>
                    <a:lnTo>
                      <a:pt x="760" y="920"/>
                    </a:lnTo>
                    <a:lnTo>
                      <a:pt x="740" y="913"/>
                    </a:lnTo>
                    <a:lnTo>
                      <a:pt x="722" y="902"/>
                    </a:lnTo>
                    <a:lnTo>
                      <a:pt x="706" y="888"/>
                    </a:lnTo>
                    <a:lnTo>
                      <a:pt x="694" y="869"/>
                    </a:lnTo>
                    <a:lnTo>
                      <a:pt x="382" y="1007"/>
                    </a:lnTo>
                    <a:lnTo>
                      <a:pt x="382" y="1036"/>
                    </a:lnTo>
                    <a:lnTo>
                      <a:pt x="1104" y="1258"/>
                    </a:lnTo>
                    <a:lnTo>
                      <a:pt x="1111" y="1236"/>
                    </a:lnTo>
                    <a:lnTo>
                      <a:pt x="1123" y="1216"/>
                    </a:lnTo>
                    <a:lnTo>
                      <a:pt x="1139" y="1201"/>
                    </a:lnTo>
                    <a:lnTo>
                      <a:pt x="1158" y="1189"/>
                    </a:lnTo>
                    <a:lnTo>
                      <a:pt x="1180" y="1181"/>
                    </a:lnTo>
                    <a:lnTo>
                      <a:pt x="1203" y="1178"/>
                    </a:lnTo>
                    <a:lnTo>
                      <a:pt x="1382" y="1178"/>
                    </a:lnTo>
                    <a:lnTo>
                      <a:pt x="1408" y="1181"/>
                    </a:lnTo>
                    <a:lnTo>
                      <a:pt x="1433" y="1192"/>
                    </a:lnTo>
                    <a:lnTo>
                      <a:pt x="1453" y="1208"/>
                    </a:lnTo>
                    <a:lnTo>
                      <a:pt x="1843" y="965"/>
                    </a:lnTo>
                    <a:lnTo>
                      <a:pt x="1857" y="996"/>
                    </a:lnTo>
                    <a:lnTo>
                      <a:pt x="1875" y="1025"/>
                    </a:lnTo>
                    <a:lnTo>
                      <a:pt x="1896" y="1052"/>
                    </a:lnTo>
                    <a:lnTo>
                      <a:pt x="1483" y="1310"/>
                    </a:lnTo>
                    <a:lnTo>
                      <a:pt x="1483" y="1458"/>
                    </a:lnTo>
                    <a:lnTo>
                      <a:pt x="1480" y="1485"/>
                    </a:lnTo>
                    <a:lnTo>
                      <a:pt x="1469" y="1510"/>
                    </a:lnTo>
                    <a:lnTo>
                      <a:pt x="1453" y="1531"/>
                    </a:lnTo>
                    <a:lnTo>
                      <a:pt x="1433" y="1547"/>
                    </a:lnTo>
                    <a:lnTo>
                      <a:pt x="1408" y="1556"/>
                    </a:lnTo>
                    <a:lnTo>
                      <a:pt x="1382" y="1560"/>
                    </a:lnTo>
                    <a:lnTo>
                      <a:pt x="1203" y="1560"/>
                    </a:lnTo>
                    <a:lnTo>
                      <a:pt x="1176" y="1556"/>
                    </a:lnTo>
                    <a:lnTo>
                      <a:pt x="1152" y="1547"/>
                    </a:lnTo>
                    <a:lnTo>
                      <a:pt x="1132" y="1531"/>
                    </a:lnTo>
                    <a:lnTo>
                      <a:pt x="1115" y="1510"/>
                    </a:lnTo>
                    <a:lnTo>
                      <a:pt x="1105" y="1485"/>
                    </a:lnTo>
                    <a:lnTo>
                      <a:pt x="1101" y="1458"/>
                    </a:lnTo>
                    <a:lnTo>
                      <a:pt x="1101" y="1364"/>
                    </a:lnTo>
                    <a:lnTo>
                      <a:pt x="380" y="1143"/>
                    </a:lnTo>
                    <a:lnTo>
                      <a:pt x="371" y="1164"/>
                    </a:lnTo>
                    <a:lnTo>
                      <a:pt x="360" y="1184"/>
                    </a:lnTo>
                    <a:lnTo>
                      <a:pt x="344" y="1200"/>
                    </a:lnTo>
                    <a:lnTo>
                      <a:pt x="325" y="1212"/>
                    </a:lnTo>
                    <a:lnTo>
                      <a:pt x="303" y="1220"/>
                    </a:lnTo>
                    <a:lnTo>
                      <a:pt x="279" y="1223"/>
                    </a:lnTo>
                    <a:lnTo>
                      <a:pt x="101" y="1223"/>
                    </a:lnTo>
                    <a:lnTo>
                      <a:pt x="75" y="1219"/>
                    </a:lnTo>
                    <a:lnTo>
                      <a:pt x="49" y="1209"/>
                    </a:lnTo>
                    <a:lnTo>
                      <a:pt x="29" y="1192"/>
                    </a:lnTo>
                    <a:lnTo>
                      <a:pt x="13" y="1172"/>
                    </a:lnTo>
                    <a:lnTo>
                      <a:pt x="4" y="1148"/>
                    </a:lnTo>
                    <a:lnTo>
                      <a:pt x="0" y="1121"/>
                    </a:lnTo>
                    <a:lnTo>
                      <a:pt x="0" y="942"/>
                    </a:lnTo>
                    <a:lnTo>
                      <a:pt x="4" y="915"/>
                    </a:lnTo>
                    <a:lnTo>
                      <a:pt x="13" y="891"/>
                    </a:lnTo>
                    <a:lnTo>
                      <a:pt x="29" y="871"/>
                    </a:lnTo>
                    <a:lnTo>
                      <a:pt x="49" y="855"/>
                    </a:lnTo>
                    <a:lnTo>
                      <a:pt x="75" y="844"/>
                    </a:lnTo>
                    <a:lnTo>
                      <a:pt x="101" y="840"/>
                    </a:lnTo>
                    <a:lnTo>
                      <a:pt x="279" y="840"/>
                    </a:lnTo>
                    <a:lnTo>
                      <a:pt x="303" y="843"/>
                    </a:lnTo>
                    <a:lnTo>
                      <a:pt x="325" y="851"/>
                    </a:lnTo>
                    <a:lnTo>
                      <a:pt x="344" y="865"/>
                    </a:lnTo>
                    <a:lnTo>
                      <a:pt x="360" y="880"/>
                    </a:lnTo>
                    <a:lnTo>
                      <a:pt x="372" y="900"/>
                    </a:lnTo>
                    <a:lnTo>
                      <a:pt x="681" y="764"/>
                    </a:lnTo>
                    <a:lnTo>
                      <a:pt x="681" y="643"/>
                    </a:lnTo>
                    <a:lnTo>
                      <a:pt x="684" y="616"/>
                    </a:lnTo>
                    <a:lnTo>
                      <a:pt x="695" y="591"/>
                    </a:lnTo>
                    <a:lnTo>
                      <a:pt x="711" y="571"/>
                    </a:lnTo>
                    <a:lnTo>
                      <a:pt x="731" y="555"/>
                    </a:lnTo>
                    <a:lnTo>
                      <a:pt x="756" y="544"/>
                    </a:lnTo>
                    <a:lnTo>
                      <a:pt x="783" y="541"/>
                    </a:lnTo>
                    <a:lnTo>
                      <a:pt x="961" y="541"/>
                    </a:lnTo>
                    <a:lnTo>
                      <a:pt x="977" y="543"/>
                    </a:lnTo>
                    <a:lnTo>
                      <a:pt x="991" y="547"/>
                    </a:lnTo>
                    <a:lnTo>
                      <a:pt x="1244" y="302"/>
                    </a:lnTo>
                    <a:lnTo>
                      <a:pt x="1242" y="281"/>
                    </a:lnTo>
                    <a:lnTo>
                      <a:pt x="1242" y="102"/>
                    </a:lnTo>
                    <a:lnTo>
                      <a:pt x="1245" y="75"/>
                    </a:lnTo>
                    <a:lnTo>
                      <a:pt x="1255" y="50"/>
                    </a:lnTo>
                    <a:lnTo>
                      <a:pt x="1271" y="29"/>
                    </a:lnTo>
                    <a:lnTo>
                      <a:pt x="1292" y="13"/>
                    </a:lnTo>
                    <a:lnTo>
                      <a:pt x="1317" y="4"/>
                    </a:lnTo>
                    <a:lnTo>
                      <a:pt x="134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0" i="0" u="none" strike="noStrike" kern="120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auto">
              <a:xfrm>
                <a:off x="4814523" y="4802730"/>
                <a:ext cx="89873" cy="91027"/>
              </a:xfrm>
              <a:custGeom>
                <a:avLst/>
                <a:gdLst>
                  <a:gd name="T0" fmla="*/ 197 w 394"/>
                  <a:gd name="T1" fmla="*/ 0 h 396"/>
                  <a:gd name="T2" fmla="*/ 232 w 394"/>
                  <a:gd name="T3" fmla="*/ 4 h 396"/>
                  <a:gd name="T4" fmla="*/ 266 w 394"/>
                  <a:gd name="T5" fmla="*/ 13 h 396"/>
                  <a:gd name="T6" fmla="*/ 296 w 394"/>
                  <a:gd name="T7" fmla="*/ 28 h 396"/>
                  <a:gd name="T8" fmla="*/ 324 w 394"/>
                  <a:gd name="T9" fmla="*/ 48 h 396"/>
                  <a:gd name="T10" fmla="*/ 348 w 394"/>
                  <a:gd name="T11" fmla="*/ 71 h 396"/>
                  <a:gd name="T12" fmla="*/ 368 w 394"/>
                  <a:gd name="T13" fmla="*/ 98 h 396"/>
                  <a:gd name="T14" fmla="*/ 382 w 394"/>
                  <a:gd name="T15" fmla="*/ 130 h 396"/>
                  <a:gd name="T16" fmla="*/ 392 w 394"/>
                  <a:gd name="T17" fmla="*/ 162 h 396"/>
                  <a:gd name="T18" fmla="*/ 394 w 394"/>
                  <a:gd name="T19" fmla="*/ 199 h 396"/>
                  <a:gd name="T20" fmla="*/ 392 w 394"/>
                  <a:gd name="T21" fmla="*/ 234 h 396"/>
                  <a:gd name="T22" fmla="*/ 382 w 394"/>
                  <a:gd name="T23" fmla="*/ 268 h 396"/>
                  <a:gd name="T24" fmla="*/ 368 w 394"/>
                  <a:gd name="T25" fmla="*/ 298 h 396"/>
                  <a:gd name="T26" fmla="*/ 348 w 394"/>
                  <a:gd name="T27" fmla="*/ 326 h 396"/>
                  <a:gd name="T28" fmla="*/ 324 w 394"/>
                  <a:gd name="T29" fmla="*/ 349 h 396"/>
                  <a:gd name="T30" fmla="*/ 296 w 394"/>
                  <a:gd name="T31" fmla="*/ 369 h 396"/>
                  <a:gd name="T32" fmla="*/ 266 w 394"/>
                  <a:gd name="T33" fmla="*/ 384 h 396"/>
                  <a:gd name="T34" fmla="*/ 232 w 394"/>
                  <a:gd name="T35" fmla="*/ 392 h 396"/>
                  <a:gd name="T36" fmla="*/ 197 w 394"/>
                  <a:gd name="T37" fmla="*/ 396 h 396"/>
                  <a:gd name="T38" fmla="*/ 162 w 394"/>
                  <a:gd name="T39" fmla="*/ 392 h 396"/>
                  <a:gd name="T40" fmla="*/ 128 w 394"/>
                  <a:gd name="T41" fmla="*/ 384 h 396"/>
                  <a:gd name="T42" fmla="*/ 98 w 394"/>
                  <a:gd name="T43" fmla="*/ 369 h 396"/>
                  <a:gd name="T44" fmla="*/ 70 w 394"/>
                  <a:gd name="T45" fmla="*/ 349 h 396"/>
                  <a:gd name="T46" fmla="*/ 46 w 394"/>
                  <a:gd name="T47" fmla="*/ 326 h 396"/>
                  <a:gd name="T48" fmla="*/ 27 w 394"/>
                  <a:gd name="T49" fmla="*/ 298 h 396"/>
                  <a:gd name="T50" fmla="*/ 12 w 394"/>
                  <a:gd name="T51" fmla="*/ 268 h 396"/>
                  <a:gd name="T52" fmla="*/ 2 w 394"/>
                  <a:gd name="T53" fmla="*/ 234 h 396"/>
                  <a:gd name="T54" fmla="*/ 0 w 394"/>
                  <a:gd name="T55" fmla="*/ 199 h 396"/>
                  <a:gd name="T56" fmla="*/ 2 w 394"/>
                  <a:gd name="T57" fmla="*/ 162 h 396"/>
                  <a:gd name="T58" fmla="*/ 12 w 394"/>
                  <a:gd name="T59" fmla="*/ 130 h 396"/>
                  <a:gd name="T60" fmla="*/ 27 w 394"/>
                  <a:gd name="T61" fmla="*/ 98 h 396"/>
                  <a:gd name="T62" fmla="*/ 46 w 394"/>
                  <a:gd name="T63" fmla="*/ 71 h 396"/>
                  <a:gd name="T64" fmla="*/ 70 w 394"/>
                  <a:gd name="T65" fmla="*/ 48 h 396"/>
                  <a:gd name="T66" fmla="*/ 98 w 394"/>
                  <a:gd name="T67" fmla="*/ 28 h 396"/>
                  <a:gd name="T68" fmla="*/ 128 w 394"/>
                  <a:gd name="T69" fmla="*/ 13 h 396"/>
                  <a:gd name="T70" fmla="*/ 162 w 394"/>
                  <a:gd name="T71" fmla="*/ 4 h 396"/>
                  <a:gd name="T72" fmla="*/ 197 w 394"/>
                  <a:gd name="T7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4" h="396">
                    <a:moveTo>
                      <a:pt x="197" y="0"/>
                    </a:moveTo>
                    <a:lnTo>
                      <a:pt x="232" y="4"/>
                    </a:lnTo>
                    <a:lnTo>
                      <a:pt x="266" y="13"/>
                    </a:lnTo>
                    <a:lnTo>
                      <a:pt x="296" y="28"/>
                    </a:lnTo>
                    <a:lnTo>
                      <a:pt x="324" y="48"/>
                    </a:lnTo>
                    <a:lnTo>
                      <a:pt x="348" y="71"/>
                    </a:lnTo>
                    <a:lnTo>
                      <a:pt x="368" y="98"/>
                    </a:lnTo>
                    <a:lnTo>
                      <a:pt x="382" y="130"/>
                    </a:lnTo>
                    <a:lnTo>
                      <a:pt x="392" y="162"/>
                    </a:lnTo>
                    <a:lnTo>
                      <a:pt x="394" y="199"/>
                    </a:lnTo>
                    <a:lnTo>
                      <a:pt x="392" y="234"/>
                    </a:lnTo>
                    <a:lnTo>
                      <a:pt x="382" y="268"/>
                    </a:lnTo>
                    <a:lnTo>
                      <a:pt x="368" y="298"/>
                    </a:lnTo>
                    <a:lnTo>
                      <a:pt x="348" y="326"/>
                    </a:lnTo>
                    <a:lnTo>
                      <a:pt x="324" y="349"/>
                    </a:lnTo>
                    <a:lnTo>
                      <a:pt x="296" y="369"/>
                    </a:lnTo>
                    <a:lnTo>
                      <a:pt x="266" y="384"/>
                    </a:lnTo>
                    <a:lnTo>
                      <a:pt x="232" y="392"/>
                    </a:lnTo>
                    <a:lnTo>
                      <a:pt x="197" y="396"/>
                    </a:lnTo>
                    <a:lnTo>
                      <a:pt x="162" y="392"/>
                    </a:lnTo>
                    <a:lnTo>
                      <a:pt x="128" y="384"/>
                    </a:lnTo>
                    <a:lnTo>
                      <a:pt x="98" y="369"/>
                    </a:lnTo>
                    <a:lnTo>
                      <a:pt x="70" y="349"/>
                    </a:lnTo>
                    <a:lnTo>
                      <a:pt x="46" y="326"/>
                    </a:lnTo>
                    <a:lnTo>
                      <a:pt x="27" y="298"/>
                    </a:lnTo>
                    <a:lnTo>
                      <a:pt x="12" y="268"/>
                    </a:lnTo>
                    <a:lnTo>
                      <a:pt x="2" y="234"/>
                    </a:lnTo>
                    <a:lnTo>
                      <a:pt x="0" y="199"/>
                    </a:lnTo>
                    <a:lnTo>
                      <a:pt x="2" y="162"/>
                    </a:lnTo>
                    <a:lnTo>
                      <a:pt x="12" y="130"/>
                    </a:lnTo>
                    <a:lnTo>
                      <a:pt x="27" y="98"/>
                    </a:lnTo>
                    <a:lnTo>
                      <a:pt x="46" y="71"/>
                    </a:lnTo>
                    <a:lnTo>
                      <a:pt x="70" y="48"/>
                    </a:lnTo>
                    <a:lnTo>
                      <a:pt x="98" y="28"/>
                    </a:lnTo>
                    <a:lnTo>
                      <a:pt x="128" y="13"/>
                    </a:lnTo>
                    <a:lnTo>
                      <a:pt x="162" y="4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AAD04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0" i="0" u="none" strike="noStrike" kern="1200" cap="none" spc="0" normalizeH="0" baseline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6010702" y="3826393"/>
              <a:ext cx="378723" cy="413193"/>
              <a:chOff x="4773730" y="4651950"/>
              <a:chExt cx="435825" cy="475487"/>
            </a:xfrm>
          </p:grpSpPr>
          <p:sp>
            <p:nvSpPr>
              <p:cNvPr id="31" name="Freeform 30"/>
              <p:cNvSpPr>
                <a:spLocks/>
              </p:cNvSpPr>
              <p:nvPr/>
            </p:nvSpPr>
            <p:spPr bwMode="auto">
              <a:xfrm>
                <a:off x="4773730" y="4961229"/>
                <a:ext cx="435824" cy="166208"/>
              </a:xfrm>
              <a:custGeom>
                <a:avLst/>
                <a:gdLst>
                  <a:gd name="T0" fmla="*/ 425 w 3693"/>
                  <a:gd name="T1" fmla="*/ 0 h 1406"/>
                  <a:gd name="T2" fmla="*/ 1772 w 3693"/>
                  <a:gd name="T3" fmla="*/ 809 h 1406"/>
                  <a:gd name="T4" fmla="*/ 1790 w 3693"/>
                  <a:gd name="T5" fmla="*/ 816 h 1406"/>
                  <a:gd name="T6" fmla="*/ 1811 w 3693"/>
                  <a:gd name="T7" fmla="*/ 822 h 1406"/>
                  <a:gd name="T8" fmla="*/ 1834 w 3693"/>
                  <a:gd name="T9" fmla="*/ 824 h 1406"/>
                  <a:gd name="T10" fmla="*/ 1859 w 3693"/>
                  <a:gd name="T11" fmla="*/ 824 h 1406"/>
                  <a:gd name="T12" fmla="*/ 1882 w 3693"/>
                  <a:gd name="T13" fmla="*/ 822 h 1406"/>
                  <a:gd name="T14" fmla="*/ 1903 w 3693"/>
                  <a:gd name="T15" fmla="*/ 816 h 1406"/>
                  <a:gd name="T16" fmla="*/ 1921 w 3693"/>
                  <a:gd name="T17" fmla="*/ 809 h 1406"/>
                  <a:gd name="T18" fmla="*/ 3267 w 3693"/>
                  <a:gd name="T19" fmla="*/ 0 h 1406"/>
                  <a:gd name="T20" fmla="*/ 3652 w 3693"/>
                  <a:gd name="T21" fmla="*/ 232 h 1406"/>
                  <a:gd name="T22" fmla="*/ 3673 w 3693"/>
                  <a:gd name="T23" fmla="*/ 246 h 1406"/>
                  <a:gd name="T24" fmla="*/ 3685 w 3693"/>
                  <a:gd name="T25" fmla="*/ 264 h 1406"/>
                  <a:gd name="T26" fmla="*/ 3693 w 3693"/>
                  <a:gd name="T27" fmla="*/ 282 h 1406"/>
                  <a:gd name="T28" fmla="*/ 3693 w 3693"/>
                  <a:gd name="T29" fmla="*/ 300 h 1406"/>
                  <a:gd name="T30" fmla="*/ 3685 w 3693"/>
                  <a:gd name="T31" fmla="*/ 319 h 1406"/>
                  <a:gd name="T32" fmla="*/ 3673 w 3693"/>
                  <a:gd name="T33" fmla="*/ 334 h 1406"/>
                  <a:gd name="T34" fmla="*/ 3652 w 3693"/>
                  <a:gd name="T35" fmla="*/ 350 h 1406"/>
                  <a:gd name="T36" fmla="*/ 1921 w 3693"/>
                  <a:gd name="T37" fmla="*/ 1389 h 1406"/>
                  <a:gd name="T38" fmla="*/ 1903 w 3693"/>
                  <a:gd name="T39" fmla="*/ 1397 h 1406"/>
                  <a:gd name="T40" fmla="*/ 1882 w 3693"/>
                  <a:gd name="T41" fmla="*/ 1402 h 1406"/>
                  <a:gd name="T42" fmla="*/ 1859 w 3693"/>
                  <a:gd name="T43" fmla="*/ 1406 h 1406"/>
                  <a:gd name="T44" fmla="*/ 1834 w 3693"/>
                  <a:gd name="T45" fmla="*/ 1406 h 1406"/>
                  <a:gd name="T46" fmla="*/ 1811 w 3693"/>
                  <a:gd name="T47" fmla="*/ 1402 h 1406"/>
                  <a:gd name="T48" fmla="*/ 1790 w 3693"/>
                  <a:gd name="T49" fmla="*/ 1397 h 1406"/>
                  <a:gd name="T50" fmla="*/ 1772 w 3693"/>
                  <a:gd name="T51" fmla="*/ 1389 h 1406"/>
                  <a:gd name="T52" fmla="*/ 39 w 3693"/>
                  <a:gd name="T53" fmla="*/ 350 h 1406"/>
                  <a:gd name="T54" fmla="*/ 20 w 3693"/>
                  <a:gd name="T55" fmla="*/ 334 h 1406"/>
                  <a:gd name="T56" fmla="*/ 6 w 3693"/>
                  <a:gd name="T57" fmla="*/ 317 h 1406"/>
                  <a:gd name="T58" fmla="*/ 0 w 3693"/>
                  <a:gd name="T59" fmla="*/ 300 h 1406"/>
                  <a:gd name="T60" fmla="*/ 0 w 3693"/>
                  <a:gd name="T61" fmla="*/ 282 h 1406"/>
                  <a:gd name="T62" fmla="*/ 6 w 3693"/>
                  <a:gd name="T63" fmla="*/ 264 h 1406"/>
                  <a:gd name="T64" fmla="*/ 20 w 3693"/>
                  <a:gd name="T65" fmla="*/ 246 h 1406"/>
                  <a:gd name="T66" fmla="*/ 39 w 3693"/>
                  <a:gd name="T67" fmla="*/ 231 h 1406"/>
                  <a:gd name="T68" fmla="*/ 425 w 3693"/>
                  <a:gd name="T69" fmla="*/ 0 h 1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93" h="1406">
                    <a:moveTo>
                      <a:pt x="425" y="0"/>
                    </a:moveTo>
                    <a:lnTo>
                      <a:pt x="1772" y="809"/>
                    </a:lnTo>
                    <a:lnTo>
                      <a:pt x="1790" y="816"/>
                    </a:lnTo>
                    <a:lnTo>
                      <a:pt x="1811" y="822"/>
                    </a:lnTo>
                    <a:lnTo>
                      <a:pt x="1834" y="824"/>
                    </a:lnTo>
                    <a:lnTo>
                      <a:pt x="1859" y="824"/>
                    </a:lnTo>
                    <a:lnTo>
                      <a:pt x="1882" y="822"/>
                    </a:lnTo>
                    <a:lnTo>
                      <a:pt x="1903" y="816"/>
                    </a:lnTo>
                    <a:lnTo>
                      <a:pt x="1921" y="809"/>
                    </a:lnTo>
                    <a:lnTo>
                      <a:pt x="3267" y="0"/>
                    </a:lnTo>
                    <a:lnTo>
                      <a:pt x="3652" y="232"/>
                    </a:lnTo>
                    <a:lnTo>
                      <a:pt x="3673" y="246"/>
                    </a:lnTo>
                    <a:lnTo>
                      <a:pt x="3685" y="264"/>
                    </a:lnTo>
                    <a:lnTo>
                      <a:pt x="3693" y="282"/>
                    </a:lnTo>
                    <a:lnTo>
                      <a:pt x="3693" y="300"/>
                    </a:lnTo>
                    <a:lnTo>
                      <a:pt x="3685" y="319"/>
                    </a:lnTo>
                    <a:lnTo>
                      <a:pt x="3673" y="334"/>
                    </a:lnTo>
                    <a:lnTo>
                      <a:pt x="3652" y="350"/>
                    </a:lnTo>
                    <a:lnTo>
                      <a:pt x="1921" y="1389"/>
                    </a:lnTo>
                    <a:lnTo>
                      <a:pt x="1903" y="1397"/>
                    </a:lnTo>
                    <a:lnTo>
                      <a:pt x="1882" y="1402"/>
                    </a:lnTo>
                    <a:lnTo>
                      <a:pt x="1859" y="1406"/>
                    </a:lnTo>
                    <a:lnTo>
                      <a:pt x="1834" y="1406"/>
                    </a:lnTo>
                    <a:lnTo>
                      <a:pt x="1811" y="1402"/>
                    </a:lnTo>
                    <a:lnTo>
                      <a:pt x="1790" y="1397"/>
                    </a:lnTo>
                    <a:lnTo>
                      <a:pt x="1772" y="1389"/>
                    </a:lnTo>
                    <a:lnTo>
                      <a:pt x="39" y="350"/>
                    </a:lnTo>
                    <a:lnTo>
                      <a:pt x="20" y="334"/>
                    </a:lnTo>
                    <a:lnTo>
                      <a:pt x="6" y="317"/>
                    </a:lnTo>
                    <a:lnTo>
                      <a:pt x="0" y="300"/>
                    </a:lnTo>
                    <a:lnTo>
                      <a:pt x="0" y="282"/>
                    </a:lnTo>
                    <a:lnTo>
                      <a:pt x="6" y="264"/>
                    </a:lnTo>
                    <a:lnTo>
                      <a:pt x="20" y="246"/>
                    </a:lnTo>
                    <a:lnTo>
                      <a:pt x="39" y="231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s-EC" kern="12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auto">
              <a:xfrm>
                <a:off x="4817922" y="4855460"/>
                <a:ext cx="391633" cy="165736"/>
              </a:xfrm>
              <a:custGeom>
                <a:avLst/>
                <a:gdLst/>
                <a:ahLst/>
                <a:cxnLst/>
                <a:rect l="l" t="t" r="r" b="b"/>
                <a:pathLst>
                  <a:path w="391633" h="165736">
                    <a:moveTo>
                      <a:pt x="341359" y="0"/>
                    </a:moveTo>
                    <a:lnTo>
                      <a:pt x="386795" y="27230"/>
                    </a:lnTo>
                    <a:lnTo>
                      <a:pt x="389273" y="29116"/>
                    </a:lnTo>
                    <a:lnTo>
                      <a:pt x="390689" y="31120"/>
                    </a:lnTo>
                    <a:lnTo>
                      <a:pt x="391633" y="33124"/>
                    </a:lnTo>
                    <a:lnTo>
                      <a:pt x="391633" y="35364"/>
                    </a:lnTo>
                    <a:lnTo>
                      <a:pt x="390689" y="37485"/>
                    </a:lnTo>
                    <a:lnTo>
                      <a:pt x="389273" y="39489"/>
                    </a:lnTo>
                    <a:lnTo>
                      <a:pt x="386795" y="41257"/>
                    </a:lnTo>
                    <a:lnTo>
                      <a:pt x="182513" y="163850"/>
                    </a:lnTo>
                    <a:lnTo>
                      <a:pt x="180389" y="164793"/>
                    </a:lnTo>
                    <a:lnTo>
                      <a:pt x="177911" y="165383"/>
                    </a:lnTo>
                    <a:lnTo>
                      <a:pt x="175196" y="165736"/>
                    </a:lnTo>
                    <a:lnTo>
                      <a:pt x="172246" y="165736"/>
                    </a:lnTo>
                    <a:lnTo>
                      <a:pt x="169532" y="165383"/>
                    </a:lnTo>
                    <a:lnTo>
                      <a:pt x="167053" y="164793"/>
                    </a:lnTo>
                    <a:lnTo>
                      <a:pt x="164929" y="163850"/>
                    </a:lnTo>
                    <a:lnTo>
                      <a:pt x="0" y="64988"/>
                    </a:lnTo>
                    <a:lnTo>
                      <a:pt x="5069" y="61802"/>
                    </a:lnTo>
                    <a:lnTo>
                      <a:pt x="7370" y="60419"/>
                    </a:lnTo>
                    <a:lnTo>
                      <a:pt x="9441" y="58576"/>
                    </a:lnTo>
                    <a:lnTo>
                      <a:pt x="16803" y="61572"/>
                    </a:lnTo>
                    <a:lnTo>
                      <a:pt x="24396" y="64106"/>
                    </a:lnTo>
                    <a:lnTo>
                      <a:pt x="32909" y="65489"/>
                    </a:lnTo>
                    <a:lnTo>
                      <a:pt x="41192" y="66180"/>
                    </a:lnTo>
                    <a:lnTo>
                      <a:pt x="52006" y="65259"/>
                    </a:lnTo>
                    <a:lnTo>
                      <a:pt x="62360" y="62954"/>
                    </a:lnTo>
                    <a:lnTo>
                      <a:pt x="72024" y="59037"/>
                    </a:lnTo>
                    <a:lnTo>
                      <a:pt x="80997" y="54428"/>
                    </a:lnTo>
                    <a:lnTo>
                      <a:pt x="87760" y="49009"/>
                    </a:lnTo>
                    <a:lnTo>
                      <a:pt x="164929" y="95245"/>
                    </a:lnTo>
                    <a:lnTo>
                      <a:pt x="167053" y="96306"/>
                    </a:lnTo>
                    <a:lnTo>
                      <a:pt x="169532" y="96778"/>
                    </a:lnTo>
                    <a:lnTo>
                      <a:pt x="172246" y="97249"/>
                    </a:lnTo>
                    <a:lnTo>
                      <a:pt x="175196" y="97249"/>
                    </a:lnTo>
                    <a:lnTo>
                      <a:pt x="177911" y="96778"/>
                    </a:lnTo>
                    <a:lnTo>
                      <a:pt x="180389" y="96306"/>
                    </a:lnTo>
                    <a:lnTo>
                      <a:pt x="182513" y="95245"/>
                    </a:lnTo>
                    <a:close/>
                  </a:path>
                </a:pathLst>
              </a:custGeom>
              <a:solidFill>
                <a:srgbClr val="AAD04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s-EC" kern="12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auto">
              <a:xfrm>
                <a:off x="4817780" y="4651950"/>
                <a:ext cx="391774" cy="263005"/>
              </a:xfrm>
              <a:custGeom>
                <a:avLst/>
                <a:gdLst/>
                <a:ahLst/>
                <a:cxnLst/>
                <a:rect l="l" t="t" r="r" b="b"/>
                <a:pathLst>
                  <a:path w="391774" h="263005">
                    <a:moveTo>
                      <a:pt x="172387" y="0"/>
                    </a:moveTo>
                    <a:lnTo>
                      <a:pt x="175337" y="0"/>
                    </a:lnTo>
                    <a:lnTo>
                      <a:pt x="178052" y="354"/>
                    </a:lnTo>
                    <a:lnTo>
                      <a:pt x="180530" y="944"/>
                    </a:lnTo>
                    <a:lnTo>
                      <a:pt x="182654" y="1887"/>
                    </a:lnTo>
                    <a:lnTo>
                      <a:pt x="386936" y="124544"/>
                    </a:lnTo>
                    <a:lnTo>
                      <a:pt x="389414" y="126313"/>
                    </a:lnTo>
                    <a:lnTo>
                      <a:pt x="390830" y="128318"/>
                    </a:lnTo>
                    <a:lnTo>
                      <a:pt x="391774" y="130441"/>
                    </a:lnTo>
                    <a:lnTo>
                      <a:pt x="391774" y="132682"/>
                    </a:lnTo>
                    <a:lnTo>
                      <a:pt x="390830" y="134805"/>
                    </a:lnTo>
                    <a:lnTo>
                      <a:pt x="389414" y="136692"/>
                    </a:lnTo>
                    <a:lnTo>
                      <a:pt x="386936" y="138579"/>
                    </a:lnTo>
                    <a:lnTo>
                      <a:pt x="182654" y="261000"/>
                    </a:lnTo>
                    <a:lnTo>
                      <a:pt x="180530" y="262062"/>
                    </a:lnTo>
                    <a:lnTo>
                      <a:pt x="178052" y="262769"/>
                    </a:lnTo>
                    <a:lnTo>
                      <a:pt x="175337" y="263005"/>
                    </a:lnTo>
                    <a:lnTo>
                      <a:pt x="172387" y="263005"/>
                    </a:lnTo>
                    <a:lnTo>
                      <a:pt x="169673" y="262769"/>
                    </a:lnTo>
                    <a:lnTo>
                      <a:pt x="167194" y="262062"/>
                    </a:lnTo>
                    <a:lnTo>
                      <a:pt x="165070" y="261000"/>
                    </a:lnTo>
                    <a:lnTo>
                      <a:pt x="107808" y="226724"/>
                    </a:lnTo>
                    <a:lnTo>
                      <a:pt x="111279" y="217379"/>
                    </a:lnTo>
                    <a:lnTo>
                      <a:pt x="113580" y="207240"/>
                    </a:lnTo>
                    <a:lnTo>
                      <a:pt x="114270" y="196639"/>
                    </a:lnTo>
                    <a:lnTo>
                      <a:pt x="113580" y="185808"/>
                    </a:lnTo>
                    <a:lnTo>
                      <a:pt x="111279" y="175438"/>
                    </a:lnTo>
                    <a:lnTo>
                      <a:pt x="107598" y="165760"/>
                    </a:lnTo>
                    <a:lnTo>
                      <a:pt x="102536" y="156772"/>
                    </a:lnTo>
                    <a:lnTo>
                      <a:pt x="96324" y="148707"/>
                    </a:lnTo>
                    <a:lnTo>
                      <a:pt x="89191" y="141332"/>
                    </a:lnTo>
                    <a:lnTo>
                      <a:pt x="81138" y="135341"/>
                    </a:lnTo>
                    <a:lnTo>
                      <a:pt x="72165" y="130271"/>
                    </a:lnTo>
                    <a:lnTo>
                      <a:pt x="62501" y="126353"/>
                    </a:lnTo>
                    <a:lnTo>
                      <a:pt x="52147" y="124049"/>
                    </a:lnTo>
                    <a:lnTo>
                      <a:pt x="41333" y="123358"/>
                    </a:lnTo>
                    <a:lnTo>
                      <a:pt x="32820" y="123818"/>
                    </a:lnTo>
                    <a:lnTo>
                      <a:pt x="24537" y="125432"/>
                    </a:lnTo>
                    <a:lnTo>
                      <a:pt x="20856" y="120823"/>
                    </a:lnTo>
                    <a:lnTo>
                      <a:pt x="0" y="100887"/>
                    </a:lnTo>
                    <a:lnTo>
                      <a:pt x="165070" y="1887"/>
                    </a:lnTo>
                    <a:lnTo>
                      <a:pt x="167194" y="944"/>
                    </a:lnTo>
                    <a:lnTo>
                      <a:pt x="169673" y="354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s-EC" kern="12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36" name="Rectangle 35"/>
          <p:cNvSpPr/>
          <p:nvPr/>
        </p:nvSpPr>
        <p:spPr>
          <a:xfrm>
            <a:off x="6030971" y="2767596"/>
            <a:ext cx="861774" cy="307777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r>
              <a:rPr lang="es-EC" sz="1400" kern="0" cap="all" dirty="0" smtClean="0">
                <a:solidFill>
                  <a:schemeClr val="bg1"/>
                </a:solidFill>
                <a:latin typeface="Arial"/>
                <a:cs typeface="Arial"/>
              </a:rPr>
              <a:t>calibra</a:t>
            </a:r>
            <a:endParaRPr lang="es-EC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989317" y="3382960"/>
            <a:ext cx="804672" cy="521208"/>
            <a:chOff x="12622579" y="3151886"/>
            <a:chExt cx="851107" cy="548309"/>
          </a:xfrm>
        </p:grpSpPr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12622579" y="3151886"/>
              <a:ext cx="851107" cy="548309"/>
            </a:xfrm>
            <a:custGeom>
              <a:avLst/>
              <a:gdLst>
                <a:gd name="T0" fmla="*/ 1337 w 3118"/>
                <a:gd name="T1" fmla="*/ 4 h 2012"/>
                <a:gd name="T2" fmla="*/ 1437 w 3118"/>
                <a:gd name="T3" fmla="*/ 51 h 2012"/>
                <a:gd name="T4" fmla="*/ 1501 w 3118"/>
                <a:gd name="T5" fmla="*/ 142 h 2012"/>
                <a:gd name="T6" fmla="*/ 1514 w 3118"/>
                <a:gd name="T7" fmla="*/ 308 h 2012"/>
                <a:gd name="T8" fmla="*/ 1663 w 3118"/>
                <a:gd name="T9" fmla="*/ 250 h 2012"/>
                <a:gd name="T10" fmla="*/ 1704 w 3118"/>
                <a:gd name="T11" fmla="*/ 185 h 2012"/>
                <a:gd name="T12" fmla="*/ 1779 w 3118"/>
                <a:gd name="T13" fmla="*/ 158 h 2012"/>
                <a:gd name="T14" fmla="*/ 1817 w 3118"/>
                <a:gd name="T15" fmla="*/ 158 h 2012"/>
                <a:gd name="T16" fmla="*/ 2248 w 3118"/>
                <a:gd name="T17" fmla="*/ 158 h 2012"/>
                <a:gd name="T18" fmla="*/ 2386 w 3118"/>
                <a:gd name="T19" fmla="*/ 158 h 2012"/>
                <a:gd name="T20" fmla="*/ 2512 w 3118"/>
                <a:gd name="T21" fmla="*/ 158 h 2012"/>
                <a:gd name="T22" fmla="*/ 2558 w 3118"/>
                <a:gd name="T23" fmla="*/ 161 h 2012"/>
                <a:gd name="T24" fmla="*/ 2619 w 3118"/>
                <a:gd name="T25" fmla="*/ 193 h 2012"/>
                <a:gd name="T26" fmla="*/ 3109 w 3118"/>
                <a:gd name="T27" fmla="*/ 695 h 2012"/>
                <a:gd name="T28" fmla="*/ 3118 w 3118"/>
                <a:gd name="T29" fmla="*/ 854 h 2012"/>
                <a:gd name="T30" fmla="*/ 3118 w 3118"/>
                <a:gd name="T31" fmla="*/ 1050 h 2012"/>
                <a:gd name="T32" fmla="*/ 3118 w 3118"/>
                <a:gd name="T33" fmla="*/ 1357 h 2012"/>
                <a:gd name="T34" fmla="*/ 3118 w 3118"/>
                <a:gd name="T35" fmla="*/ 1542 h 2012"/>
                <a:gd name="T36" fmla="*/ 3118 w 3118"/>
                <a:gd name="T37" fmla="*/ 1826 h 2012"/>
                <a:gd name="T38" fmla="*/ 3114 w 3118"/>
                <a:gd name="T39" fmla="*/ 1920 h 2012"/>
                <a:gd name="T40" fmla="*/ 3073 w 3118"/>
                <a:gd name="T41" fmla="*/ 1985 h 2012"/>
                <a:gd name="T42" fmla="*/ 2998 w 3118"/>
                <a:gd name="T43" fmla="*/ 2012 h 2012"/>
                <a:gd name="T44" fmla="*/ 1726 w 3118"/>
                <a:gd name="T45" fmla="*/ 2000 h 2012"/>
                <a:gd name="T46" fmla="*/ 1671 w 3118"/>
                <a:gd name="T47" fmla="*/ 1944 h 2012"/>
                <a:gd name="T48" fmla="*/ 1659 w 3118"/>
                <a:gd name="T49" fmla="*/ 1060 h 2012"/>
                <a:gd name="T50" fmla="*/ 1405 w 3118"/>
                <a:gd name="T51" fmla="*/ 1215 h 2012"/>
                <a:gd name="T52" fmla="*/ 1391 w 3118"/>
                <a:gd name="T53" fmla="*/ 1320 h 2012"/>
                <a:gd name="T54" fmla="*/ 1328 w 3118"/>
                <a:gd name="T55" fmla="*/ 1411 h 2012"/>
                <a:gd name="T56" fmla="*/ 1228 w 3118"/>
                <a:gd name="T57" fmla="*/ 1458 h 2012"/>
                <a:gd name="T58" fmla="*/ 1043 w 3118"/>
                <a:gd name="T59" fmla="*/ 1458 h 2012"/>
                <a:gd name="T60" fmla="*/ 944 w 3118"/>
                <a:gd name="T61" fmla="*/ 1412 h 2012"/>
                <a:gd name="T62" fmla="*/ 879 w 3118"/>
                <a:gd name="T63" fmla="*/ 1325 h 2012"/>
                <a:gd name="T64" fmla="*/ 425 w 3118"/>
                <a:gd name="T65" fmla="*/ 1172 h 2012"/>
                <a:gd name="T66" fmla="*/ 325 w 3118"/>
                <a:gd name="T67" fmla="*/ 1196 h 2012"/>
                <a:gd name="T68" fmla="*/ 142 w 3118"/>
                <a:gd name="T69" fmla="*/ 1183 h 2012"/>
                <a:gd name="T70" fmla="*/ 51 w 3118"/>
                <a:gd name="T71" fmla="*/ 1120 h 2012"/>
                <a:gd name="T72" fmla="*/ 4 w 3118"/>
                <a:gd name="T73" fmla="*/ 1018 h 2012"/>
                <a:gd name="T74" fmla="*/ 4 w 3118"/>
                <a:gd name="T75" fmla="*/ 833 h 2012"/>
                <a:gd name="T76" fmla="*/ 51 w 3118"/>
                <a:gd name="T77" fmla="*/ 733 h 2012"/>
                <a:gd name="T78" fmla="*/ 142 w 3118"/>
                <a:gd name="T79" fmla="*/ 670 h 2012"/>
                <a:gd name="T80" fmla="*/ 325 w 3118"/>
                <a:gd name="T81" fmla="*/ 655 h 2012"/>
                <a:gd name="T82" fmla="*/ 414 w 3118"/>
                <a:gd name="T83" fmla="*/ 676 h 2012"/>
                <a:gd name="T84" fmla="*/ 537 w 3118"/>
                <a:gd name="T85" fmla="*/ 638 h 2012"/>
                <a:gd name="T86" fmla="*/ 566 w 3118"/>
                <a:gd name="T87" fmla="*/ 528 h 2012"/>
                <a:gd name="T88" fmla="*/ 644 w 3118"/>
                <a:gd name="T89" fmla="*/ 451 h 2012"/>
                <a:gd name="T90" fmla="*/ 754 w 3118"/>
                <a:gd name="T91" fmla="*/ 422 h 2012"/>
                <a:gd name="T92" fmla="*/ 974 w 3118"/>
                <a:gd name="T93" fmla="*/ 216 h 2012"/>
                <a:gd name="T94" fmla="*/ 1003 w 3118"/>
                <a:gd name="T95" fmla="*/ 108 h 2012"/>
                <a:gd name="T96" fmla="*/ 1081 w 3118"/>
                <a:gd name="T97" fmla="*/ 30 h 2012"/>
                <a:gd name="T98" fmla="*/ 1190 w 3118"/>
                <a:gd name="T99" fmla="*/ 0 h 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18" h="2012">
                  <a:moveTo>
                    <a:pt x="1190" y="0"/>
                  </a:moveTo>
                  <a:lnTo>
                    <a:pt x="1298" y="0"/>
                  </a:lnTo>
                  <a:lnTo>
                    <a:pt x="1337" y="4"/>
                  </a:lnTo>
                  <a:lnTo>
                    <a:pt x="1373" y="13"/>
                  </a:lnTo>
                  <a:lnTo>
                    <a:pt x="1407" y="30"/>
                  </a:lnTo>
                  <a:lnTo>
                    <a:pt x="1437" y="51"/>
                  </a:lnTo>
                  <a:lnTo>
                    <a:pt x="1463" y="77"/>
                  </a:lnTo>
                  <a:lnTo>
                    <a:pt x="1484" y="108"/>
                  </a:lnTo>
                  <a:lnTo>
                    <a:pt x="1501" y="142"/>
                  </a:lnTo>
                  <a:lnTo>
                    <a:pt x="1511" y="178"/>
                  </a:lnTo>
                  <a:lnTo>
                    <a:pt x="1514" y="216"/>
                  </a:lnTo>
                  <a:lnTo>
                    <a:pt x="1514" y="308"/>
                  </a:lnTo>
                  <a:lnTo>
                    <a:pt x="1659" y="443"/>
                  </a:lnTo>
                  <a:lnTo>
                    <a:pt x="1659" y="278"/>
                  </a:lnTo>
                  <a:lnTo>
                    <a:pt x="1663" y="250"/>
                  </a:lnTo>
                  <a:lnTo>
                    <a:pt x="1671" y="225"/>
                  </a:lnTo>
                  <a:lnTo>
                    <a:pt x="1686" y="203"/>
                  </a:lnTo>
                  <a:lnTo>
                    <a:pt x="1704" y="185"/>
                  </a:lnTo>
                  <a:lnTo>
                    <a:pt x="1726" y="171"/>
                  </a:lnTo>
                  <a:lnTo>
                    <a:pt x="1751" y="161"/>
                  </a:lnTo>
                  <a:lnTo>
                    <a:pt x="1779" y="158"/>
                  </a:lnTo>
                  <a:lnTo>
                    <a:pt x="1784" y="158"/>
                  </a:lnTo>
                  <a:lnTo>
                    <a:pt x="1796" y="158"/>
                  </a:lnTo>
                  <a:lnTo>
                    <a:pt x="1817" y="158"/>
                  </a:lnTo>
                  <a:lnTo>
                    <a:pt x="2148" y="158"/>
                  </a:lnTo>
                  <a:lnTo>
                    <a:pt x="2199" y="158"/>
                  </a:lnTo>
                  <a:lnTo>
                    <a:pt x="2248" y="158"/>
                  </a:lnTo>
                  <a:lnTo>
                    <a:pt x="2297" y="158"/>
                  </a:lnTo>
                  <a:lnTo>
                    <a:pt x="2342" y="158"/>
                  </a:lnTo>
                  <a:lnTo>
                    <a:pt x="2386" y="158"/>
                  </a:lnTo>
                  <a:lnTo>
                    <a:pt x="2425" y="158"/>
                  </a:lnTo>
                  <a:lnTo>
                    <a:pt x="2489" y="158"/>
                  </a:lnTo>
                  <a:lnTo>
                    <a:pt x="2512" y="158"/>
                  </a:lnTo>
                  <a:lnTo>
                    <a:pt x="2526" y="158"/>
                  </a:lnTo>
                  <a:lnTo>
                    <a:pt x="2535" y="158"/>
                  </a:lnTo>
                  <a:lnTo>
                    <a:pt x="2558" y="161"/>
                  </a:lnTo>
                  <a:lnTo>
                    <a:pt x="2581" y="167"/>
                  </a:lnTo>
                  <a:lnTo>
                    <a:pt x="2601" y="178"/>
                  </a:lnTo>
                  <a:lnTo>
                    <a:pt x="2619" y="193"/>
                  </a:lnTo>
                  <a:lnTo>
                    <a:pt x="3082" y="657"/>
                  </a:lnTo>
                  <a:lnTo>
                    <a:pt x="3097" y="675"/>
                  </a:lnTo>
                  <a:lnTo>
                    <a:pt x="3109" y="695"/>
                  </a:lnTo>
                  <a:lnTo>
                    <a:pt x="3115" y="717"/>
                  </a:lnTo>
                  <a:lnTo>
                    <a:pt x="3118" y="741"/>
                  </a:lnTo>
                  <a:lnTo>
                    <a:pt x="3118" y="854"/>
                  </a:lnTo>
                  <a:lnTo>
                    <a:pt x="3118" y="896"/>
                  </a:lnTo>
                  <a:lnTo>
                    <a:pt x="3118" y="943"/>
                  </a:lnTo>
                  <a:lnTo>
                    <a:pt x="3118" y="1050"/>
                  </a:lnTo>
                  <a:lnTo>
                    <a:pt x="3118" y="1108"/>
                  </a:lnTo>
                  <a:lnTo>
                    <a:pt x="3118" y="1169"/>
                  </a:lnTo>
                  <a:lnTo>
                    <a:pt x="3118" y="1357"/>
                  </a:lnTo>
                  <a:lnTo>
                    <a:pt x="3118" y="1420"/>
                  </a:lnTo>
                  <a:lnTo>
                    <a:pt x="3118" y="1481"/>
                  </a:lnTo>
                  <a:lnTo>
                    <a:pt x="3118" y="1542"/>
                  </a:lnTo>
                  <a:lnTo>
                    <a:pt x="3118" y="1598"/>
                  </a:lnTo>
                  <a:lnTo>
                    <a:pt x="3118" y="1791"/>
                  </a:lnTo>
                  <a:lnTo>
                    <a:pt x="3118" y="1826"/>
                  </a:lnTo>
                  <a:lnTo>
                    <a:pt x="3118" y="1854"/>
                  </a:lnTo>
                  <a:lnTo>
                    <a:pt x="3118" y="1892"/>
                  </a:lnTo>
                  <a:lnTo>
                    <a:pt x="3114" y="1920"/>
                  </a:lnTo>
                  <a:lnTo>
                    <a:pt x="3105" y="1944"/>
                  </a:lnTo>
                  <a:lnTo>
                    <a:pt x="3091" y="1967"/>
                  </a:lnTo>
                  <a:lnTo>
                    <a:pt x="3073" y="1985"/>
                  </a:lnTo>
                  <a:lnTo>
                    <a:pt x="3051" y="2000"/>
                  </a:lnTo>
                  <a:lnTo>
                    <a:pt x="3026" y="2008"/>
                  </a:lnTo>
                  <a:lnTo>
                    <a:pt x="2998" y="2012"/>
                  </a:lnTo>
                  <a:lnTo>
                    <a:pt x="1779" y="2012"/>
                  </a:lnTo>
                  <a:lnTo>
                    <a:pt x="1751" y="2008"/>
                  </a:lnTo>
                  <a:lnTo>
                    <a:pt x="1726" y="2000"/>
                  </a:lnTo>
                  <a:lnTo>
                    <a:pt x="1704" y="1985"/>
                  </a:lnTo>
                  <a:lnTo>
                    <a:pt x="1686" y="1967"/>
                  </a:lnTo>
                  <a:lnTo>
                    <a:pt x="1671" y="1944"/>
                  </a:lnTo>
                  <a:lnTo>
                    <a:pt x="1663" y="1920"/>
                  </a:lnTo>
                  <a:lnTo>
                    <a:pt x="1659" y="1892"/>
                  </a:lnTo>
                  <a:lnTo>
                    <a:pt x="1659" y="1060"/>
                  </a:lnTo>
                  <a:lnTo>
                    <a:pt x="1659" y="1056"/>
                  </a:lnTo>
                  <a:lnTo>
                    <a:pt x="1661" y="1051"/>
                  </a:lnTo>
                  <a:lnTo>
                    <a:pt x="1405" y="1215"/>
                  </a:lnTo>
                  <a:lnTo>
                    <a:pt x="1405" y="1245"/>
                  </a:lnTo>
                  <a:lnTo>
                    <a:pt x="1402" y="1284"/>
                  </a:lnTo>
                  <a:lnTo>
                    <a:pt x="1391" y="1320"/>
                  </a:lnTo>
                  <a:lnTo>
                    <a:pt x="1375" y="1354"/>
                  </a:lnTo>
                  <a:lnTo>
                    <a:pt x="1353" y="1384"/>
                  </a:lnTo>
                  <a:lnTo>
                    <a:pt x="1328" y="1411"/>
                  </a:lnTo>
                  <a:lnTo>
                    <a:pt x="1298" y="1432"/>
                  </a:lnTo>
                  <a:lnTo>
                    <a:pt x="1264" y="1449"/>
                  </a:lnTo>
                  <a:lnTo>
                    <a:pt x="1228" y="1458"/>
                  </a:lnTo>
                  <a:lnTo>
                    <a:pt x="1188" y="1462"/>
                  </a:lnTo>
                  <a:lnTo>
                    <a:pt x="1081" y="1462"/>
                  </a:lnTo>
                  <a:lnTo>
                    <a:pt x="1043" y="1458"/>
                  </a:lnTo>
                  <a:lnTo>
                    <a:pt x="1006" y="1449"/>
                  </a:lnTo>
                  <a:lnTo>
                    <a:pt x="974" y="1433"/>
                  </a:lnTo>
                  <a:lnTo>
                    <a:pt x="944" y="1412"/>
                  </a:lnTo>
                  <a:lnTo>
                    <a:pt x="918" y="1387"/>
                  </a:lnTo>
                  <a:lnTo>
                    <a:pt x="896" y="1358"/>
                  </a:lnTo>
                  <a:lnTo>
                    <a:pt x="879" y="1325"/>
                  </a:lnTo>
                  <a:lnTo>
                    <a:pt x="869" y="1289"/>
                  </a:lnTo>
                  <a:lnTo>
                    <a:pt x="454" y="1154"/>
                  </a:lnTo>
                  <a:lnTo>
                    <a:pt x="425" y="1172"/>
                  </a:lnTo>
                  <a:lnTo>
                    <a:pt x="393" y="1185"/>
                  </a:lnTo>
                  <a:lnTo>
                    <a:pt x="360" y="1193"/>
                  </a:lnTo>
                  <a:lnTo>
                    <a:pt x="325" y="1196"/>
                  </a:lnTo>
                  <a:lnTo>
                    <a:pt x="217" y="1196"/>
                  </a:lnTo>
                  <a:lnTo>
                    <a:pt x="178" y="1192"/>
                  </a:lnTo>
                  <a:lnTo>
                    <a:pt x="142" y="1183"/>
                  </a:lnTo>
                  <a:lnTo>
                    <a:pt x="108" y="1167"/>
                  </a:lnTo>
                  <a:lnTo>
                    <a:pt x="78" y="1145"/>
                  </a:lnTo>
                  <a:lnTo>
                    <a:pt x="51" y="1120"/>
                  </a:lnTo>
                  <a:lnTo>
                    <a:pt x="30" y="1089"/>
                  </a:lnTo>
                  <a:lnTo>
                    <a:pt x="14" y="1056"/>
                  </a:lnTo>
                  <a:lnTo>
                    <a:pt x="4" y="1018"/>
                  </a:lnTo>
                  <a:lnTo>
                    <a:pt x="0" y="979"/>
                  </a:lnTo>
                  <a:lnTo>
                    <a:pt x="0" y="872"/>
                  </a:lnTo>
                  <a:lnTo>
                    <a:pt x="4" y="833"/>
                  </a:lnTo>
                  <a:lnTo>
                    <a:pt x="14" y="797"/>
                  </a:lnTo>
                  <a:lnTo>
                    <a:pt x="30" y="763"/>
                  </a:lnTo>
                  <a:lnTo>
                    <a:pt x="51" y="733"/>
                  </a:lnTo>
                  <a:lnTo>
                    <a:pt x="78" y="707"/>
                  </a:lnTo>
                  <a:lnTo>
                    <a:pt x="108" y="686"/>
                  </a:lnTo>
                  <a:lnTo>
                    <a:pt x="142" y="670"/>
                  </a:lnTo>
                  <a:lnTo>
                    <a:pt x="178" y="659"/>
                  </a:lnTo>
                  <a:lnTo>
                    <a:pt x="217" y="655"/>
                  </a:lnTo>
                  <a:lnTo>
                    <a:pt x="325" y="655"/>
                  </a:lnTo>
                  <a:lnTo>
                    <a:pt x="356" y="658"/>
                  </a:lnTo>
                  <a:lnTo>
                    <a:pt x="386" y="665"/>
                  </a:lnTo>
                  <a:lnTo>
                    <a:pt x="414" y="676"/>
                  </a:lnTo>
                  <a:lnTo>
                    <a:pt x="441" y="690"/>
                  </a:lnTo>
                  <a:lnTo>
                    <a:pt x="537" y="638"/>
                  </a:lnTo>
                  <a:lnTo>
                    <a:pt x="537" y="638"/>
                  </a:lnTo>
                  <a:lnTo>
                    <a:pt x="540" y="600"/>
                  </a:lnTo>
                  <a:lnTo>
                    <a:pt x="551" y="562"/>
                  </a:lnTo>
                  <a:lnTo>
                    <a:pt x="566" y="528"/>
                  </a:lnTo>
                  <a:lnTo>
                    <a:pt x="588" y="498"/>
                  </a:lnTo>
                  <a:lnTo>
                    <a:pt x="613" y="473"/>
                  </a:lnTo>
                  <a:lnTo>
                    <a:pt x="644" y="451"/>
                  </a:lnTo>
                  <a:lnTo>
                    <a:pt x="678" y="435"/>
                  </a:lnTo>
                  <a:lnTo>
                    <a:pt x="714" y="426"/>
                  </a:lnTo>
                  <a:lnTo>
                    <a:pt x="754" y="422"/>
                  </a:lnTo>
                  <a:lnTo>
                    <a:pt x="860" y="422"/>
                  </a:lnTo>
                  <a:lnTo>
                    <a:pt x="974" y="313"/>
                  </a:lnTo>
                  <a:lnTo>
                    <a:pt x="974" y="216"/>
                  </a:lnTo>
                  <a:lnTo>
                    <a:pt x="977" y="178"/>
                  </a:lnTo>
                  <a:lnTo>
                    <a:pt x="987" y="142"/>
                  </a:lnTo>
                  <a:lnTo>
                    <a:pt x="1003" y="108"/>
                  </a:lnTo>
                  <a:lnTo>
                    <a:pt x="1025" y="77"/>
                  </a:lnTo>
                  <a:lnTo>
                    <a:pt x="1051" y="51"/>
                  </a:lnTo>
                  <a:lnTo>
                    <a:pt x="1081" y="30"/>
                  </a:lnTo>
                  <a:lnTo>
                    <a:pt x="1115" y="13"/>
                  </a:lnTo>
                  <a:lnTo>
                    <a:pt x="1152" y="4"/>
                  </a:lnTo>
                  <a:lnTo>
                    <a:pt x="1190" y="0"/>
                  </a:lnTo>
                  <a:close/>
                </a:path>
              </a:pathLst>
            </a:custGeom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3108146" y="3226904"/>
              <a:ext cx="332805" cy="440557"/>
            </a:xfrm>
            <a:custGeom>
              <a:avLst/>
              <a:gdLst>
                <a:gd name="T0" fmla="*/ 143 w 1219"/>
                <a:gd name="T1" fmla="*/ 1029 h 1614"/>
                <a:gd name="T2" fmla="*/ 143 w 1219"/>
                <a:gd name="T3" fmla="*/ 1455 h 1614"/>
                <a:gd name="T4" fmla="*/ 360 w 1219"/>
                <a:gd name="T5" fmla="*/ 1455 h 1614"/>
                <a:gd name="T6" fmla="*/ 360 w 1219"/>
                <a:gd name="T7" fmla="*/ 1029 h 1614"/>
                <a:gd name="T8" fmla="*/ 143 w 1219"/>
                <a:gd name="T9" fmla="*/ 1029 h 1614"/>
                <a:gd name="T10" fmla="*/ 849 w 1219"/>
                <a:gd name="T11" fmla="*/ 923 h 1614"/>
                <a:gd name="T12" fmla="*/ 849 w 1219"/>
                <a:gd name="T13" fmla="*/ 1455 h 1614"/>
                <a:gd name="T14" fmla="*/ 1066 w 1219"/>
                <a:gd name="T15" fmla="*/ 1455 h 1614"/>
                <a:gd name="T16" fmla="*/ 1066 w 1219"/>
                <a:gd name="T17" fmla="*/ 923 h 1614"/>
                <a:gd name="T18" fmla="*/ 849 w 1219"/>
                <a:gd name="T19" fmla="*/ 923 h 1614"/>
                <a:gd name="T20" fmla="*/ 491 w 1219"/>
                <a:gd name="T21" fmla="*/ 723 h 1614"/>
                <a:gd name="T22" fmla="*/ 491 w 1219"/>
                <a:gd name="T23" fmla="*/ 1455 h 1614"/>
                <a:gd name="T24" fmla="*/ 710 w 1219"/>
                <a:gd name="T25" fmla="*/ 1455 h 1614"/>
                <a:gd name="T26" fmla="*/ 710 w 1219"/>
                <a:gd name="T27" fmla="*/ 723 h 1614"/>
                <a:gd name="T28" fmla="*/ 491 w 1219"/>
                <a:gd name="T29" fmla="*/ 723 h 1614"/>
                <a:gd name="T30" fmla="*/ 756 w 1219"/>
                <a:gd name="T31" fmla="*/ 0 h 1614"/>
                <a:gd name="T32" fmla="*/ 756 w 1219"/>
                <a:gd name="T33" fmla="*/ 0 h 1614"/>
                <a:gd name="T34" fmla="*/ 1219 w 1219"/>
                <a:gd name="T35" fmla="*/ 463 h 1614"/>
                <a:gd name="T36" fmla="*/ 1219 w 1219"/>
                <a:gd name="T37" fmla="*/ 463 h 1614"/>
                <a:gd name="T38" fmla="*/ 756 w 1219"/>
                <a:gd name="T39" fmla="*/ 463 h 1614"/>
                <a:gd name="T40" fmla="*/ 756 w 1219"/>
                <a:gd name="T41" fmla="*/ 0 h 1614"/>
                <a:gd name="T42" fmla="*/ 0 w 1219"/>
                <a:gd name="T43" fmla="*/ 0 h 1614"/>
                <a:gd name="T44" fmla="*/ 625 w 1219"/>
                <a:gd name="T45" fmla="*/ 0 h 1614"/>
                <a:gd name="T46" fmla="*/ 625 w 1219"/>
                <a:gd name="T47" fmla="*/ 594 h 1614"/>
                <a:gd name="T48" fmla="*/ 1219 w 1219"/>
                <a:gd name="T49" fmla="*/ 594 h 1614"/>
                <a:gd name="T50" fmla="*/ 1219 w 1219"/>
                <a:gd name="T51" fmla="*/ 1614 h 1614"/>
                <a:gd name="T52" fmla="*/ 0 w 1219"/>
                <a:gd name="T53" fmla="*/ 1614 h 1614"/>
                <a:gd name="T54" fmla="*/ 0 w 1219"/>
                <a:gd name="T55" fmla="*/ 782 h 1614"/>
                <a:gd name="T56" fmla="*/ 2 w 1219"/>
                <a:gd name="T57" fmla="*/ 782 h 1614"/>
                <a:gd name="T58" fmla="*/ 46 w 1219"/>
                <a:gd name="T59" fmla="*/ 779 h 1614"/>
                <a:gd name="T60" fmla="*/ 88 w 1219"/>
                <a:gd name="T61" fmla="*/ 769 h 1614"/>
                <a:gd name="T62" fmla="*/ 127 w 1219"/>
                <a:gd name="T63" fmla="*/ 752 h 1614"/>
                <a:gd name="T64" fmla="*/ 162 w 1219"/>
                <a:gd name="T65" fmla="*/ 730 h 1614"/>
                <a:gd name="T66" fmla="*/ 195 w 1219"/>
                <a:gd name="T67" fmla="*/ 703 h 1614"/>
                <a:gd name="T68" fmla="*/ 221 w 1219"/>
                <a:gd name="T69" fmla="*/ 671 h 1614"/>
                <a:gd name="T70" fmla="*/ 243 w 1219"/>
                <a:gd name="T71" fmla="*/ 635 h 1614"/>
                <a:gd name="T72" fmla="*/ 260 w 1219"/>
                <a:gd name="T73" fmla="*/ 596 h 1614"/>
                <a:gd name="T74" fmla="*/ 271 w 1219"/>
                <a:gd name="T75" fmla="*/ 554 h 1614"/>
                <a:gd name="T76" fmla="*/ 275 w 1219"/>
                <a:gd name="T77" fmla="*/ 510 h 1614"/>
                <a:gd name="T78" fmla="*/ 271 w 1219"/>
                <a:gd name="T79" fmla="*/ 466 h 1614"/>
                <a:gd name="T80" fmla="*/ 260 w 1219"/>
                <a:gd name="T81" fmla="*/ 425 h 1614"/>
                <a:gd name="T82" fmla="*/ 243 w 1219"/>
                <a:gd name="T83" fmla="*/ 386 h 1614"/>
                <a:gd name="T84" fmla="*/ 221 w 1219"/>
                <a:gd name="T85" fmla="*/ 350 h 1614"/>
                <a:gd name="T86" fmla="*/ 195 w 1219"/>
                <a:gd name="T87" fmla="*/ 318 h 1614"/>
                <a:gd name="T88" fmla="*/ 162 w 1219"/>
                <a:gd name="T89" fmla="*/ 290 h 1614"/>
                <a:gd name="T90" fmla="*/ 127 w 1219"/>
                <a:gd name="T91" fmla="*/ 269 h 1614"/>
                <a:gd name="T92" fmla="*/ 88 w 1219"/>
                <a:gd name="T93" fmla="*/ 252 h 1614"/>
                <a:gd name="T94" fmla="*/ 46 w 1219"/>
                <a:gd name="T95" fmla="*/ 242 h 1614"/>
                <a:gd name="T96" fmla="*/ 2 w 1219"/>
                <a:gd name="T97" fmla="*/ 238 h 1614"/>
                <a:gd name="T98" fmla="*/ 0 w 1219"/>
                <a:gd name="T99" fmla="*/ 238 h 1614"/>
                <a:gd name="T100" fmla="*/ 0 w 1219"/>
                <a:gd name="T101" fmla="*/ 0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9" h="1614">
                  <a:moveTo>
                    <a:pt x="143" y="1029"/>
                  </a:moveTo>
                  <a:lnTo>
                    <a:pt x="143" y="1455"/>
                  </a:lnTo>
                  <a:lnTo>
                    <a:pt x="360" y="1455"/>
                  </a:lnTo>
                  <a:lnTo>
                    <a:pt x="360" y="1029"/>
                  </a:lnTo>
                  <a:lnTo>
                    <a:pt x="143" y="1029"/>
                  </a:lnTo>
                  <a:close/>
                  <a:moveTo>
                    <a:pt x="849" y="923"/>
                  </a:moveTo>
                  <a:lnTo>
                    <a:pt x="849" y="1455"/>
                  </a:lnTo>
                  <a:lnTo>
                    <a:pt x="1066" y="1455"/>
                  </a:lnTo>
                  <a:lnTo>
                    <a:pt x="1066" y="923"/>
                  </a:lnTo>
                  <a:lnTo>
                    <a:pt x="849" y="923"/>
                  </a:lnTo>
                  <a:close/>
                  <a:moveTo>
                    <a:pt x="491" y="723"/>
                  </a:moveTo>
                  <a:lnTo>
                    <a:pt x="491" y="1455"/>
                  </a:lnTo>
                  <a:lnTo>
                    <a:pt x="710" y="1455"/>
                  </a:lnTo>
                  <a:lnTo>
                    <a:pt x="710" y="723"/>
                  </a:lnTo>
                  <a:lnTo>
                    <a:pt x="491" y="723"/>
                  </a:lnTo>
                  <a:close/>
                  <a:moveTo>
                    <a:pt x="756" y="0"/>
                  </a:moveTo>
                  <a:lnTo>
                    <a:pt x="756" y="0"/>
                  </a:lnTo>
                  <a:lnTo>
                    <a:pt x="1219" y="463"/>
                  </a:lnTo>
                  <a:lnTo>
                    <a:pt x="1219" y="463"/>
                  </a:lnTo>
                  <a:lnTo>
                    <a:pt x="756" y="463"/>
                  </a:lnTo>
                  <a:lnTo>
                    <a:pt x="756" y="0"/>
                  </a:lnTo>
                  <a:close/>
                  <a:moveTo>
                    <a:pt x="0" y="0"/>
                  </a:moveTo>
                  <a:lnTo>
                    <a:pt x="625" y="0"/>
                  </a:lnTo>
                  <a:lnTo>
                    <a:pt x="625" y="594"/>
                  </a:lnTo>
                  <a:lnTo>
                    <a:pt x="1219" y="594"/>
                  </a:lnTo>
                  <a:lnTo>
                    <a:pt x="1219" y="1614"/>
                  </a:lnTo>
                  <a:lnTo>
                    <a:pt x="0" y="1614"/>
                  </a:lnTo>
                  <a:lnTo>
                    <a:pt x="0" y="782"/>
                  </a:lnTo>
                  <a:lnTo>
                    <a:pt x="2" y="782"/>
                  </a:lnTo>
                  <a:lnTo>
                    <a:pt x="46" y="779"/>
                  </a:lnTo>
                  <a:lnTo>
                    <a:pt x="88" y="769"/>
                  </a:lnTo>
                  <a:lnTo>
                    <a:pt x="127" y="752"/>
                  </a:lnTo>
                  <a:lnTo>
                    <a:pt x="162" y="730"/>
                  </a:lnTo>
                  <a:lnTo>
                    <a:pt x="195" y="703"/>
                  </a:lnTo>
                  <a:lnTo>
                    <a:pt x="221" y="671"/>
                  </a:lnTo>
                  <a:lnTo>
                    <a:pt x="243" y="635"/>
                  </a:lnTo>
                  <a:lnTo>
                    <a:pt x="260" y="596"/>
                  </a:lnTo>
                  <a:lnTo>
                    <a:pt x="271" y="554"/>
                  </a:lnTo>
                  <a:lnTo>
                    <a:pt x="275" y="510"/>
                  </a:lnTo>
                  <a:lnTo>
                    <a:pt x="271" y="466"/>
                  </a:lnTo>
                  <a:lnTo>
                    <a:pt x="260" y="425"/>
                  </a:lnTo>
                  <a:lnTo>
                    <a:pt x="243" y="386"/>
                  </a:lnTo>
                  <a:lnTo>
                    <a:pt x="221" y="350"/>
                  </a:lnTo>
                  <a:lnTo>
                    <a:pt x="195" y="318"/>
                  </a:lnTo>
                  <a:lnTo>
                    <a:pt x="162" y="290"/>
                  </a:lnTo>
                  <a:lnTo>
                    <a:pt x="127" y="269"/>
                  </a:lnTo>
                  <a:lnTo>
                    <a:pt x="88" y="252"/>
                  </a:lnTo>
                  <a:lnTo>
                    <a:pt x="46" y="242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12655314" y="3184621"/>
              <a:ext cx="495116" cy="332804"/>
            </a:xfrm>
            <a:custGeom>
              <a:avLst/>
              <a:gdLst>
                <a:gd name="T0" fmla="*/ 834 w 1814"/>
                <a:gd name="T1" fmla="*/ 651 h 1222"/>
                <a:gd name="T2" fmla="*/ 790 w 1814"/>
                <a:gd name="T3" fmla="*/ 709 h 1222"/>
                <a:gd name="T4" fmla="*/ 634 w 1814"/>
                <a:gd name="T5" fmla="*/ 723 h 1222"/>
                <a:gd name="T6" fmla="*/ 572 w 1814"/>
                <a:gd name="T7" fmla="*/ 700 h 1222"/>
                <a:gd name="T8" fmla="*/ 301 w 1814"/>
                <a:gd name="T9" fmla="*/ 797 h 1222"/>
                <a:gd name="T10" fmla="*/ 871 w 1814"/>
                <a:gd name="T11" fmla="*/ 984 h 1222"/>
                <a:gd name="T12" fmla="*/ 915 w 1814"/>
                <a:gd name="T13" fmla="*/ 932 h 1222"/>
                <a:gd name="T14" fmla="*/ 1068 w 1814"/>
                <a:gd name="T15" fmla="*/ 921 h 1222"/>
                <a:gd name="T16" fmla="*/ 1131 w 1814"/>
                <a:gd name="T17" fmla="*/ 943 h 1222"/>
                <a:gd name="T18" fmla="*/ 1512 w 1814"/>
                <a:gd name="T19" fmla="*/ 697 h 1222"/>
                <a:gd name="T20" fmla="*/ 1201 w 1814"/>
                <a:gd name="T21" fmla="*/ 297 h 1222"/>
                <a:gd name="T22" fmla="*/ 1048 w 1814"/>
                <a:gd name="T23" fmla="*/ 298 h 1222"/>
                <a:gd name="T24" fmla="*/ 836 w 1814"/>
                <a:gd name="T25" fmla="*/ 498 h 1222"/>
                <a:gd name="T26" fmla="*/ 1514 w 1814"/>
                <a:gd name="T27" fmla="*/ 627 h 1222"/>
                <a:gd name="T28" fmla="*/ 1224 w 1814"/>
                <a:gd name="T29" fmla="*/ 289 h 1222"/>
                <a:gd name="T30" fmla="*/ 1203 w 1814"/>
                <a:gd name="T31" fmla="*/ 3 h 1222"/>
                <a:gd name="T32" fmla="*/ 1261 w 1814"/>
                <a:gd name="T33" fmla="*/ 48 h 1222"/>
                <a:gd name="T34" fmla="*/ 1275 w 1814"/>
                <a:gd name="T35" fmla="*/ 204 h 1222"/>
                <a:gd name="T36" fmla="*/ 1590 w 1814"/>
                <a:gd name="T37" fmla="*/ 533 h 1222"/>
                <a:gd name="T38" fmla="*/ 1661 w 1814"/>
                <a:gd name="T39" fmla="*/ 516 h 1222"/>
                <a:gd name="T40" fmla="*/ 1746 w 1814"/>
                <a:gd name="T41" fmla="*/ 541 h 1222"/>
                <a:gd name="T42" fmla="*/ 1802 w 1814"/>
                <a:gd name="T43" fmla="*/ 609 h 1222"/>
                <a:gd name="T44" fmla="*/ 1810 w 1814"/>
                <a:gd name="T45" fmla="*/ 699 h 1222"/>
                <a:gd name="T46" fmla="*/ 1769 w 1814"/>
                <a:gd name="T47" fmla="*/ 776 h 1222"/>
                <a:gd name="T48" fmla="*/ 1692 w 1814"/>
                <a:gd name="T49" fmla="*/ 818 h 1222"/>
                <a:gd name="T50" fmla="*/ 1605 w 1814"/>
                <a:gd name="T51" fmla="*/ 810 h 1222"/>
                <a:gd name="T52" fmla="*/ 1166 w 1814"/>
                <a:gd name="T53" fmla="*/ 1031 h 1222"/>
                <a:gd name="T54" fmla="*/ 1152 w 1814"/>
                <a:gd name="T55" fmla="*/ 1174 h 1222"/>
                <a:gd name="T56" fmla="*/ 1094 w 1814"/>
                <a:gd name="T57" fmla="*/ 1219 h 1222"/>
                <a:gd name="T58" fmla="*/ 935 w 1814"/>
                <a:gd name="T59" fmla="*/ 1219 h 1222"/>
                <a:gd name="T60" fmla="*/ 878 w 1814"/>
                <a:gd name="T61" fmla="*/ 1174 h 1222"/>
                <a:gd name="T62" fmla="*/ 865 w 1814"/>
                <a:gd name="T63" fmla="*/ 1081 h 1222"/>
                <a:gd name="T64" fmla="*/ 269 w 1814"/>
                <a:gd name="T65" fmla="*/ 932 h 1222"/>
                <a:gd name="T66" fmla="*/ 205 w 1814"/>
                <a:gd name="T67" fmla="*/ 956 h 1222"/>
                <a:gd name="T68" fmla="*/ 49 w 1814"/>
                <a:gd name="T69" fmla="*/ 943 h 1222"/>
                <a:gd name="T70" fmla="*/ 4 w 1814"/>
                <a:gd name="T71" fmla="*/ 885 h 1222"/>
                <a:gd name="T72" fmla="*/ 4 w 1814"/>
                <a:gd name="T73" fmla="*/ 726 h 1222"/>
                <a:gd name="T74" fmla="*/ 49 w 1814"/>
                <a:gd name="T75" fmla="*/ 668 h 1222"/>
                <a:gd name="T76" fmla="*/ 205 w 1814"/>
                <a:gd name="T77" fmla="*/ 655 h 1222"/>
                <a:gd name="T78" fmla="*/ 270 w 1814"/>
                <a:gd name="T79" fmla="*/ 680 h 1222"/>
                <a:gd name="T80" fmla="*/ 537 w 1814"/>
                <a:gd name="T81" fmla="*/ 590 h 1222"/>
                <a:gd name="T82" fmla="*/ 549 w 1814"/>
                <a:gd name="T83" fmla="*/ 469 h 1222"/>
                <a:gd name="T84" fmla="*/ 607 w 1814"/>
                <a:gd name="T85" fmla="*/ 425 h 1222"/>
                <a:gd name="T86" fmla="*/ 759 w 1814"/>
                <a:gd name="T87" fmla="*/ 423 h 1222"/>
                <a:gd name="T88" fmla="*/ 975 w 1814"/>
                <a:gd name="T89" fmla="*/ 221 h 1222"/>
                <a:gd name="T90" fmla="*/ 977 w 1814"/>
                <a:gd name="T91" fmla="*/ 71 h 1222"/>
                <a:gd name="T92" fmla="*/ 1022 w 1814"/>
                <a:gd name="T93" fmla="*/ 13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4" h="1222">
                  <a:moveTo>
                    <a:pt x="837" y="624"/>
                  </a:moveTo>
                  <a:lnTo>
                    <a:pt x="837" y="626"/>
                  </a:lnTo>
                  <a:lnTo>
                    <a:pt x="834" y="651"/>
                  </a:lnTo>
                  <a:lnTo>
                    <a:pt x="825" y="674"/>
                  </a:lnTo>
                  <a:lnTo>
                    <a:pt x="809" y="694"/>
                  </a:lnTo>
                  <a:lnTo>
                    <a:pt x="790" y="709"/>
                  </a:lnTo>
                  <a:lnTo>
                    <a:pt x="767" y="719"/>
                  </a:lnTo>
                  <a:lnTo>
                    <a:pt x="740" y="723"/>
                  </a:lnTo>
                  <a:lnTo>
                    <a:pt x="634" y="723"/>
                  </a:lnTo>
                  <a:lnTo>
                    <a:pt x="611" y="719"/>
                  </a:lnTo>
                  <a:lnTo>
                    <a:pt x="590" y="712"/>
                  </a:lnTo>
                  <a:lnTo>
                    <a:pt x="572" y="700"/>
                  </a:lnTo>
                  <a:lnTo>
                    <a:pt x="556" y="684"/>
                  </a:lnTo>
                  <a:lnTo>
                    <a:pt x="545" y="666"/>
                  </a:lnTo>
                  <a:lnTo>
                    <a:pt x="301" y="797"/>
                  </a:lnTo>
                  <a:lnTo>
                    <a:pt x="301" y="822"/>
                  </a:lnTo>
                  <a:lnTo>
                    <a:pt x="865" y="1007"/>
                  </a:lnTo>
                  <a:lnTo>
                    <a:pt x="871" y="984"/>
                  </a:lnTo>
                  <a:lnTo>
                    <a:pt x="882" y="963"/>
                  </a:lnTo>
                  <a:lnTo>
                    <a:pt x="896" y="945"/>
                  </a:lnTo>
                  <a:lnTo>
                    <a:pt x="915" y="932"/>
                  </a:lnTo>
                  <a:lnTo>
                    <a:pt x="937" y="923"/>
                  </a:lnTo>
                  <a:lnTo>
                    <a:pt x="961" y="921"/>
                  </a:lnTo>
                  <a:lnTo>
                    <a:pt x="1068" y="921"/>
                  </a:lnTo>
                  <a:lnTo>
                    <a:pt x="1091" y="923"/>
                  </a:lnTo>
                  <a:lnTo>
                    <a:pt x="1111" y="931"/>
                  </a:lnTo>
                  <a:lnTo>
                    <a:pt x="1131" y="943"/>
                  </a:lnTo>
                  <a:lnTo>
                    <a:pt x="1145" y="960"/>
                  </a:lnTo>
                  <a:lnTo>
                    <a:pt x="1518" y="719"/>
                  </a:lnTo>
                  <a:lnTo>
                    <a:pt x="1512" y="697"/>
                  </a:lnTo>
                  <a:lnTo>
                    <a:pt x="837" y="624"/>
                  </a:lnTo>
                  <a:close/>
                  <a:moveTo>
                    <a:pt x="1224" y="289"/>
                  </a:moveTo>
                  <a:lnTo>
                    <a:pt x="1201" y="297"/>
                  </a:lnTo>
                  <a:lnTo>
                    <a:pt x="1178" y="301"/>
                  </a:lnTo>
                  <a:lnTo>
                    <a:pt x="1070" y="301"/>
                  </a:lnTo>
                  <a:lnTo>
                    <a:pt x="1048" y="298"/>
                  </a:lnTo>
                  <a:lnTo>
                    <a:pt x="1027" y="291"/>
                  </a:lnTo>
                  <a:lnTo>
                    <a:pt x="828" y="479"/>
                  </a:lnTo>
                  <a:lnTo>
                    <a:pt x="836" y="498"/>
                  </a:lnTo>
                  <a:lnTo>
                    <a:pt x="837" y="518"/>
                  </a:lnTo>
                  <a:lnTo>
                    <a:pt x="837" y="554"/>
                  </a:lnTo>
                  <a:lnTo>
                    <a:pt x="1514" y="627"/>
                  </a:lnTo>
                  <a:lnTo>
                    <a:pt x="1524" y="603"/>
                  </a:lnTo>
                  <a:lnTo>
                    <a:pt x="1537" y="580"/>
                  </a:lnTo>
                  <a:lnTo>
                    <a:pt x="1224" y="289"/>
                  </a:lnTo>
                  <a:close/>
                  <a:moveTo>
                    <a:pt x="1070" y="0"/>
                  </a:moveTo>
                  <a:lnTo>
                    <a:pt x="1178" y="0"/>
                  </a:lnTo>
                  <a:lnTo>
                    <a:pt x="1203" y="3"/>
                  </a:lnTo>
                  <a:lnTo>
                    <a:pt x="1226" y="13"/>
                  </a:lnTo>
                  <a:lnTo>
                    <a:pt x="1246" y="29"/>
                  </a:lnTo>
                  <a:lnTo>
                    <a:pt x="1261" y="48"/>
                  </a:lnTo>
                  <a:lnTo>
                    <a:pt x="1271" y="71"/>
                  </a:lnTo>
                  <a:lnTo>
                    <a:pt x="1275" y="96"/>
                  </a:lnTo>
                  <a:lnTo>
                    <a:pt x="1275" y="204"/>
                  </a:lnTo>
                  <a:lnTo>
                    <a:pt x="1273" y="220"/>
                  </a:lnTo>
                  <a:lnTo>
                    <a:pt x="1270" y="236"/>
                  </a:lnTo>
                  <a:lnTo>
                    <a:pt x="1590" y="533"/>
                  </a:lnTo>
                  <a:lnTo>
                    <a:pt x="1613" y="523"/>
                  </a:lnTo>
                  <a:lnTo>
                    <a:pt x="1636" y="518"/>
                  </a:lnTo>
                  <a:lnTo>
                    <a:pt x="1661" y="516"/>
                  </a:lnTo>
                  <a:lnTo>
                    <a:pt x="1692" y="518"/>
                  </a:lnTo>
                  <a:lnTo>
                    <a:pt x="1721" y="528"/>
                  </a:lnTo>
                  <a:lnTo>
                    <a:pt x="1746" y="541"/>
                  </a:lnTo>
                  <a:lnTo>
                    <a:pt x="1769" y="561"/>
                  </a:lnTo>
                  <a:lnTo>
                    <a:pt x="1787" y="584"/>
                  </a:lnTo>
                  <a:lnTo>
                    <a:pt x="1802" y="609"/>
                  </a:lnTo>
                  <a:lnTo>
                    <a:pt x="1810" y="638"/>
                  </a:lnTo>
                  <a:lnTo>
                    <a:pt x="1814" y="668"/>
                  </a:lnTo>
                  <a:lnTo>
                    <a:pt x="1810" y="699"/>
                  </a:lnTo>
                  <a:lnTo>
                    <a:pt x="1802" y="728"/>
                  </a:lnTo>
                  <a:lnTo>
                    <a:pt x="1787" y="753"/>
                  </a:lnTo>
                  <a:lnTo>
                    <a:pt x="1769" y="776"/>
                  </a:lnTo>
                  <a:lnTo>
                    <a:pt x="1746" y="795"/>
                  </a:lnTo>
                  <a:lnTo>
                    <a:pt x="1721" y="809"/>
                  </a:lnTo>
                  <a:lnTo>
                    <a:pt x="1692" y="818"/>
                  </a:lnTo>
                  <a:lnTo>
                    <a:pt x="1661" y="821"/>
                  </a:lnTo>
                  <a:lnTo>
                    <a:pt x="1632" y="818"/>
                  </a:lnTo>
                  <a:lnTo>
                    <a:pt x="1605" y="810"/>
                  </a:lnTo>
                  <a:lnTo>
                    <a:pt x="1579" y="797"/>
                  </a:lnTo>
                  <a:lnTo>
                    <a:pt x="1556" y="778"/>
                  </a:lnTo>
                  <a:lnTo>
                    <a:pt x="1166" y="1031"/>
                  </a:lnTo>
                  <a:lnTo>
                    <a:pt x="1166" y="1125"/>
                  </a:lnTo>
                  <a:lnTo>
                    <a:pt x="1162" y="1151"/>
                  </a:lnTo>
                  <a:lnTo>
                    <a:pt x="1152" y="1174"/>
                  </a:lnTo>
                  <a:lnTo>
                    <a:pt x="1137" y="1193"/>
                  </a:lnTo>
                  <a:lnTo>
                    <a:pt x="1117" y="1209"/>
                  </a:lnTo>
                  <a:lnTo>
                    <a:pt x="1094" y="1219"/>
                  </a:lnTo>
                  <a:lnTo>
                    <a:pt x="1068" y="1222"/>
                  </a:lnTo>
                  <a:lnTo>
                    <a:pt x="961" y="1222"/>
                  </a:lnTo>
                  <a:lnTo>
                    <a:pt x="935" y="1219"/>
                  </a:lnTo>
                  <a:lnTo>
                    <a:pt x="912" y="1209"/>
                  </a:lnTo>
                  <a:lnTo>
                    <a:pt x="892" y="1193"/>
                  </a:lnTo>
                  <a:lnTo>
                    <a:pt x="878" y="1174"/>
                  </a:lnTo>
                  <a:lnTo>
                    <a:pt x="867" y="1151"/>
                  </a:lnTo>
                  <a:lnTo>
                    <a:pt x="865" y="1125"/>
                  </a:lnTo>
                  <a:lnTo>
                    <a:pt x="865" y="1081"/>
                  </a:lnTo>
                  <a:lnTo>
                    <a:pt x="294" y="894"/>
                  </a:lnTo>
                  <a:lnTo>
                    <a:pt x="283" y="915"/>
                  </a:lnTo>
                  <a:lnTo>
                    <a:pt x="269" y="932"/>
                  </a:lnTo>
                  <a:lnTo>
                    <a:pt x="249" y="945"/>
                  </a:lnTo>
                  <a:lnTo>
                    <a:pt x="227" y="954"/>
                  </a:lnTo>
                  <a:lnTo>
                    <a:pt x="205" y="956"/>
                  </a:lnTo>
                  <a:lnTo>
                    <a:pt x="97" y="956"/>
                  </a:lnTo>
                  <a:lnTo>
                    <a:pt x="72" y="953"/>
                  </a:lnTo>
                  <a:lnTo>
                    <a:pt x="49" y="943"/>
                  </a:lnTo>
                  <a:lnTo>
                    <a:pt x="28" y="928"/>
                  </a:lnTo>
                  <a:lnTo>
                    <a:pt x="13" y="909"/>
                  </a:lnTo>
                  <a:lnTo>
                    <a:pt x="4" y="885"/>
                  </a:lnTo>
                  <a:lnTo>
                    <a:pt x="0" y="859"/>
                  </a:lnTo>
                  <a:lnTo>
                    <a:pt x="0" y="752"/>
                  </a:lnTo>
                  <a:lnTo>
                    <a:pt x="4" y="726"/>
                  </a:lnTo>
                  <a:lnTo>
                    <a:pt x="13" y="703"/>
                  </a:lnTo>
                  <a:lnTo>
                    <a:pt x="28" y="684"/>
                  </a:lnTo>
                  <a:lnTo>
                    <a:pt x="49" y="668"/>
                  </a:lnTo>
                  <a:lnTo>
                    <a:pt x="72" y="659"/>
                  </a:lnTo>
                  <a:lnTo>
                    <a:pt x="97" y="655"/>
                  </a:lnTo>
                  <a:lnTo>
                    <a:pt x="205" y="655"/>
                  </a:lnTo>
                  <a:lnTo>
                    <a:pt x="229" y="659"/>
                  </a:lnTo>
                  <a:lnTo>
                    <a:pt x="250" y="667"/>
                  </a:lnTo>
                  <a:lnTo>
                    <a:pt x="270" y="680"/>
                  </a:lnTo>
                  <a:lnTo>
                    <a:pt x="284" y="699"/>
                  </a:lnTo>
                  <a:lnTo>
                    <a:pt x="295" y="720"/>
                  </a:lnTo>
                  <a:lnTo>
                    <a:pt x="537" y="590"/>
                  </a:lnTo>
                  <a:lnTo>
                    <a:pt x="537" y="518"/>
                  </a:lnTo>
                  <a:lnTo>
                    <a:pt x="539" y="493"/>
                  </a:lnTo>
                  <a:lnTo>
                    <a:pt x="549" y="469"/>
                  </a:lnTo>
                  <a:lnTo>
                    <a:pt x="565" y="450"/>
                  </a:lnTo>
                  <a:lnTo>
                    <a:pt x="584" y="435"/>
                  </a:lnTo>
                  <a:lnTo>
                    <a:pt x="607" y="425"/>
                  </a:lnTo>
                  <a:lnTo>
                    <a:pt x="634" y="422"/>
                  </a:lnTo>
                  <a:lnTo>
                    <a:pt x="740" y="422"/>
                  </a:lnTo>
                  <a:lnTo>
                    <a:pt x="759" y="423"/>
                  </a:lnTo>
                  <a:lnTo>
                    <a:pt x="779" y="429"/>
                  </a:lnTo>
                  <a:lnTo>
                    <a:pt x="980" y="238"/>
                  </a:lnTo>
                  <a:lnTo>
                    <a:pt x="975" y="221"/>
                  </a:lnTo>
                  <a:lnTo>
                    <a:pt x="974" y="204"/>
                  </a:lnTo>
                  <a:lnTo>
                    <a:pt x="974" y="96"/>
                  </a:lnTo>
                  <a:lnTo>
                    <a:pt x="977" y="71"/>
                  </a:lnTo>
                  <a:lnTo>
                    <a:pt x="987" y="48"/>
                  </a:lnTo>
                  <a:lnTo>
                    <a:pt x="1001" y="29"/>
                  </a:lnTo>
                  <a:lnTo>
                    <a:pt x="1022" y="13"/>
                  </a:lnTo>
                  <a:lnTo>
                    <a:pt x="1045" y="3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AAD04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kern="1200" dirty="0"/>
            </a:p>
          </p:txBody>
        </p:sp>
      </p:grpSp>
      <p:sp>
        <p:nvSpPr>
          <p:cNvPr id="41" name="Rectangle 40"/>
          <p:cNvSpPr/>
          <p:nvPr/>
        </p:nvSpPr>
        <p:spPr>
          <a:xfrm>
            <a:off x="6050508" y="3590362"/>
            <a:ext cx="840936" cy="307777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r>
              <a:rPr lang="es-EC" sz="1400" kern="0" cap="all" dirty="0" smtClean="0">
                <a:solidFill>
                  <a:schemeClr val="bg1"/>
                </a:solidFill>
                <a:latin typeface="Arial"/>
                <a:cs typeface="Arial"/>
              </a:rPr>
              <a:t>analiza</a:t>
            </a:r>
            <a:endParaRPr lang="es-EC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2" name="Rectangle 61"/>
          <p:cNvSpPr/>
          <p:nvPr/>
        </p:nvSpPr>
        <p:spPr bwMode="auto">
          <a:xfrm rot="5400000" flipH="1" flipV="1">
            <a:off x="9888581" y="2500111"/>
            <a:ext cx="2439742" cy="182720"/>
          </a:xfrm>
          <a:custGeom>
            <a:avLst/>
            <a:gdLst/>
            <a:ahLst/>
            <a:cxnLst/>
            <a:rect l="l" t="t" r="r" b="b"/>
            <a:pathLst>
              <a:path w="1838916" h="173736">
                <a:moveTo>
                  <a:pt x="0" y="0"/>
                </a:moveTo>
                <a:lnTo>
                  <a:pt x="0" y="91587"/>
                </a:lnTo>
                <a:cubicBezTo>
                  <a:pt x="0" y="136957"/>
                  <a:pt x="35700" y="173736"/>
                  <a:pt x="79738" y="173736"/>
                </a:cubicBezTo>
                <a:lnTo>
                  <a:pt x="304603" y="173736"/>
                </a:lnTo>
                <a:lnTo>
                  <a:pt x="869579" y="173736"/>
                </a:lnTo>
                <a:lnTo>
                  <a:pt x="969337" y="173736"/>
                </a:lnTo>
                <a:lnTo>
                  <a:pt x="1219003" y="173736"/>
                </a:lnTo>
                <a:lnTo>
                  <a:pt x="1759178" y="173736"/>
                </a:lnTo>
                <a:cubicBezTo>
                  <a:pt x="1803216" y="173736"/>
                  <a:pt x="1838916" y="136957"/>
                  <a:pt x="1838916" y="91587"/>
                </a:cubicBezTo>
                <a:lnTo>
                  <a:pt x="1838916" y="0"/>
                </a:lnTo>
                <a:cubicBezTo>
                  <a:pt x="1838916" y="45369"/>
                  <a:pt x="1803216" y="82149"/>
                  <a:pt x="1759178" y="82149"/>
                </a:cubicBezTo>
                <a:lnTo>
                  <a:pt x="969337" y="82149"/>
                </a:lnTo>
                <a:lnTo>
                  <a:pt x="969337" y="82296"/>
                </a:lnTo>
                <a:lnTo>
                  <a:pt x="869579" y="82296"/>
                </a:lnTo>
                <a:lnTo>
                  <a:pt x="869579" y="82149"/>
                </a:lnTo>
                <a:lnTo>
                  <a:pt x="79738" y="82149"/>
                </a:lnTo>
                <a:cubicBezTo>
                  <a:pt x="35700" y="82149"/>
                  <a:pt x="0" y="45369"/>
                  <a:pt x="0" y="0"/>
                </a:cubicBez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b="1" kern="1200" dirty="0">
              <a:solidFill>
                <a:srgbClr val="FFFFFF"/>
              </a:solidFill>
              <a:ea typeface="ＭＳ Ｐゴシック" pitchFamily="16" charset="-128"/>
              <a:cs typeface="ＭＳ Ｐゴシック" pitchFamily="-97" charset="-128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728599" y="4260630"/>
            <a:ext cx="4853282" cy="2188674"/>
            <a:chOff x="431709" y="2309026"/>
            <a:chExt cx="5734749" cy="2445121"/>
          </a:xfrm>
        </p:grpSpPr>
        <p:sp>
          <p:nvSpPr>
            <p:cNvPr id="44" name="Right Arrow 43"/>
            <p:cNvSpPr/>
            <p:nvPr/>
          </p:nvSpPr>
          <p:spPr bwMode="auto">
            <a:xfrm>
              <a:off x="3190047" y="3349181"/>
              <a:ext cx="1053225" cy="289144"/>
            </a:xfrm>
            <a:prstGeom prst="rightArrow">
              <a:avLst/>
            </a:prstGeom>
            <a:gradFill flip="none" rotWithShape="1">
              <a:gsLst>
                <a:gs pos="0">
                  <a:srgbClr val="00B9F2">
                    <a:alpha val="0"/>
                  </a:srgbClr>
                </a:gs>
                <a:gs pos="100000">
                  <a:srgbClr val="00B9F2"/>
                </a:gs>
              </a:gsLst>
              <a:lin ang="0" scaled="1"/>
              <a:tileRect/>
            </a:gra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C" sz="1800" b="0" i="0" u="none" strike="noStrike" kern="0" cap="none" spc="0" normalizeH="0" baseline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4055015" y="2309026"/>
              <a:ext cx="2111443" cy="2445121"/>
              <a:chOff x="6535794" y="1862624"/>
              <a:chExt cx="3283744" cy="3802684"/>
            </a:xfrm>
          </p:grpSpPr>
          <p:grpSp>
            <p:nvGrpSpPr>
              <p:cNvPr id="144" name="Group 143"/>
              <p:cNvGrpSpPr/>
              <p:nvPr/>
            </p:nvGrpSpPr>
            <p:grpSpPr>
              <a:xfrm>
                <a:off x="7172418" y="3045189"/>
                <a:ext cx="1739654" cy="1287023"/>
                <a:chOff x="769330" y="1527301"/>
                <a:chExt cx="2174603" cy="1608802"/>
              </a:xfrm>
            </p:grpSpPr>
            <p:sp>
              <p:nvSpPr>
                <p:cNvPr id="228" name="Freeform 29"/>
                <p:cNvSpPr>
                  <a:spLocks/>
                </p:cNvSpPr>
                <p:nvPr/>
              </p:nvSpPr>
              <p:spPr bwMode="auto">
                <a:xfrm>
                  <a:off x="769330" y="1527301"/>
                  <a:ext cx="2174603" cy="1382743"/>
                </a:xfrm>
                <a:custGeom>
                  <a:avLst/>
                  <a:gdLst>
                    <a:gd name="T0" fmla="*/ 1531 w 2706"/>
                    <a:gd name="T1" fmla="*/ 4 h 1717"/>
                    <a:gd name="T2" fmla="*/ 1651 w 2706"/>
                    <a:gd name="T3" fmla="*/ 33 h 1717"/>
                    <a:gd name="T4" fmla="*/ 1758 w 2706"/>
                    <a:gd name="T5" fmla="*/ 85 h 1717"/>
                    <a:gd name="T6" fmla="*/ 1851 w 2706"/>
                    <a:gd name="T7" fmla="*/ 160 h 1717"/>
                    <a:gd name="T8" fmla="*/ 1925 w 2706"/>
                    <a:gd name="T9" fmla="*/ 253 h 1717"/>
                    <a:gd name="T10" fmla="*/ 1978 w 2706"/>
                    <a:gd name="T11" fmla="*/ 362 h 1717"/>
                    <a:gd name="T12" fmla="*/ 2016 w 2706"/>
                    <a:gd name="T13" fmla="*/ 419 h 1717"/>
                    <a:gd name="T14" fmla="*/ 2126 w 2706"/>
                    <a:gd name="T15" fmla="*/ 433 h 1717"/>
                    <a:gd name="T16" fmla="*/ 2226 w 2706"/>
                    <a:gd name="T17" fmla="*/ 472 h 1717"/>
                    <a:gd name="T18" fmla="*/ 2313 w 2706"/>
                    <a:gd name="T19" fmla="*/ 532 h 1717"/>
                    <a:gd name="T20" fmla="*/ 2383 w 2706"/>
                    <a:gd name="T21" fmla="*/ 611 h 1717"/>
                    <a:gd name="T22" fmla="*/ 2434 w 2706"/>
                    <a:gd name="T23" fmla="*/ 705 h 1717"/>
                    <a:gd name="T24" fmla="*/ 2461 w 2706"/>
                    <a:gd name="T25" fmla="*/ 812 h 1717"/>
                    <a:gd name="T26" fmla="*/ 2461 w 2706"/>
                    <a:gd name="T27" fmla="*/ 923 h 1717"/>
                    <a:gd name="T28" fmla="*/ 2493 w 2706"/>
                    <a:gd name="T29" fmla="*/ 994 h 1717"/>
                    <a:gd name="T30" fmla="*/ 2572 w 2706"/>
                    <a:gd name="T31" fmla="*/ 1045 h 1717"/>
                    <a:gd name="T32" fmla="*/ 2635 w 2706"/>
                    <a:gd name="T33" fmla="*/ 1113 h 1717"/>
                    <a:gd name="T34" fmla="*/ 2680 w 2706"/>
                    <a:gd name="T35" fmla="*/ 1194 h 1717"/>
                    <a:gd name="T36" fmla="*/ 2704 w 2706"/>
                    <a:gd name="T37" fmla="*/ 1287 h 1717"/>
                    <a:gd name="T38" fmla="*/ 2703 w 2706"/>
                    <a:gd name="T39" fmla="*/ 1387 h 1717"/>
                    <a:gd name="T40" fmla="*/ 2677 w 2706"/>
                    <a:gd name="T41" fmla="*/ 1484 h 1717"/>
                    <a:gd name="T42" fmla="*/ 2628 w 2706"/>
                    <a:gd name="T43" fmla="*/ 1568 h 1717"/>
                    <a:gd name="T44" fmla="*/ 2559 w 2706"/>
                    <a:gd name="T45" fmla="*/ 1637 h 1717"/>
                    <a:gd name="T46" fmla="*/ 2474 w 2706"/>
                    <a:gd name="T47" fmla="*/ 1687 h 1717"/>
                    <a:gd name="T48" fmla="*/ 2377 w 2706"/>
                    <a:gd name="T49" fmla="*/ 1714 h 1717"/>
                    <a:gd name="T50" fmla="*/ 521 w 2706"/>
                    <a:gd name="T51" fmla="*/ 1717 h 1717"/>
                    <a:gd name="T52" fmla="*/ 402 w 2706"/>
                    <a:gd name="T53" fmla="*/ 1704 h 1717"/>
                    <a:gd name="T54" fmla="*/ 292 w 2706"/>
                    <a:gd name="T55" fmla="*/ 1665 h 1717"/>
                    <a:gd name="T56" fmla="*/ 195 w 2706"/>
                    <a:gd name="T57" fmla="*/ 1604 h 1717"/>
                    <a:gd name="T58" fmla="*/ 115 w 2706"/>
                    <a:gd name="T59" fmla="*/ 1523 h 1717"/>
                    <a:gd name="T60" fmla="*/ 54 w 2706"/>
                    <a:gd name="T61" fmla="*/ 1426 h 1717"/>
                    <a:gd name="T62" fmla="*/ 14 w 2706"/>
                    <a:gd name="T63" fmla="*/ 1316 h 1717"/>
                    <a:gd name="T64" fmla="*/ 0 w 2706"/>
                    <a:gd name="T65" fmla="*/ 1196 h 1717"/>
                    <a:gd name="T66" fmla="*/ 15 w 2706"/>
                    <a:gd name="T67" fmla="*/ 1075 h 1717"/>
                    <a:gd name="T68" fmla="*/ 55 w 2706"/>
                    <a:gd name="T69" fmla="*/ 964 h 1717"/>
                    <a:gd name="T70" fmla="*/ 119 w 2706"/>
                    <a:gd name="T71" fmla="*/ 866 h 1717"/>
                    <a:gd name="T72" fmla="*/ 202 w 2706"/>
                    <a:gd name="T73" fmla="*/ 785 h 1717"/>
                    <a:gd name="T74" fmla="*/ 301 w 2706"/>
                    <a:gd name="T75" fmla="*/ 723 h 1717"/>
                    <a:gd name="T76" fmla="*/ 414 w 2706"/>
                    <a:gd name="T77" fmla="*/ 686 h 1717"/>
                    <a:gd name="T78" fmla="*/ 415 w 2706"/>
                    <a:gd name="T79" fmla="*/ 585 h 1717"/>
                    <a:gd name="T80" fmla="*/ 442 w 2706"/>
                    <a:gd name="T81" fmla="*/ 480 h 1717"/>
                    <a:gd name="T82" fmla="*/ 491 w 2706"/>
                    <a:gd name="T83" fmla="*/ 387 h 1717"/>
                    <a:gd name="T84" fmla="*/ 561 w 2706"/>
                    <a:gd name="T85" fmla="*/ 309 h 1717"/>
                    <a:gd name="T86" fmla="*/ 648 w 2706"/>
                    <a:gd name="T87" fmla="*/ 249 h 1717"/>
                    <a:gd name="T88" fmla="*/ 748 w 2706"/>
                    <a:gd name="T89" fmla="*/ 211 h 1717"/>
                    <a:gd name="T90" fmla="*/ 858 w 2706"/>
                    <a:gd name="T91" fmla="*/ 196 h 1717"/>
                    <a:gd name="T92" fmla="*/ 945 w 2706"/>
                    <a:gd name="T93" fmla="*/ 206 h 1717"/>
                    <a:gd name="T94" fmla="*/ 1026 w 2706"/>
                    <a:gd name="T95" fmla="*/ 230 h 1717"/>
                    <a:gd name="T96" fmla="*/ 1101 w 2706"/>
                    <a:gd name="T97" fmla="*/ 145 h 1717"/>
                    <a:gd name="T98" fmla="*/ 1190 w 2706"/>
                    <a:gd name="T99" fmla="*/ 78 h 1717"/>
                    <a:gd name="T100" fmla="*/ 1294 w 2706"/>
                    <a:gd name="T101" fmla="*/ 29 h 1717"/>
                    <a:gd name="T102" fmla="*/ 1408 w 2706"/>
                    <a:gd name="T103" fmla="*/ 4 h 17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706" h="1717">
                      <a:moveTo>
                        <a:pt x="1468" y="0"/>
                      </a:moveTo>
                      <a:lnTo>
                        <a:pt x="1531" y="4"/>
                      </a:lnTo>
                      <a:lnTo>
                        <a:pt x="1593" y="15"/>
                      </a:lnTo>
                      <a:lnTo>
                        <a:pt x="1651" y="33"/>
                      </a:lnTo>
                      <a:lnTo>
                        <a:pt x="1706" y="56"/>
                      </a:lnTo>
                      <a:lnTo>
                        <a:pt x="1758" y="85"/>
                      </a:lnTo>
                      <a:lnTo>
                        <a:pt x="1807" y="120"/>
                      </a:lnTo>
                      <a:lnTo>
                        <a:pt x="1851" y="160"/>
                      </a:lnTo>
                      <a:lnTo>
                        <a:pt x="1891" y="205"/>
                      </a:lnTo>
                      <a:lnTo>
                        <a:pt x="1925" y="253"/>
                      </a:lnTo>
                      <a:lnTo>
                        <a:pt x="1954" y="306"/>
                      </a:lnTo>
                      <a:lnTo>
                        <a:pt x="1978" y="362"/>
                      </a:lnTo>
                      <a:lnTo>
                        <a:pt x="1995" y="420"/>
                      </a:lnTo>
                      <a:lnTo>
                        <a:pt x="2016" y="419"/>
                      </a:lnTo>
                      <a:lnTo>
                        <a:pt x="2071" y="422"/>
                      </a:lnTo>
                      <a:lnTo>
                        <a:pt x="2126" y="433"/>
                      </a:lnTo>
                      <a:lnTo>
                        <a:pt x="2178" y="449"/>
                      </a:lnTo>
                      <a:lnTo>
                        <a:pt x="2226" y="472"/>
                      </a:lnTo>
                      <a:lnTo>
                        <a:pt x="2272" y="500"/>
                      </a:lnTo>
                      <a:lnTo>
                        <a:pt x="2313" y="532"/>
                      </a:lnTo>
                      <a:lnTo>
                        <a:pt x="2351" y="570"/>
                      </a:lnTo>
                      <a:lnTo>
                        <a:pt x="2383" y="611"/>
                      </a:lnTo>
                      <a:lnTo>
                        <a:pt x="2411" y="657"/>
                      </a:lnTo>
                      <a:lnTo>
                        <a:pt x="2434" y="705"/>
                      </a:lnTo>
                      <a:lnTo>
                        <a:pt x="2450" y="757"/>
                      </a:lnTo>
                      <a:lnTo>
                        <a:pt x="2461" y="812"/>
                      </a:lnTo>
                      <a:lnTo>
                        <a:pt x="2464" y="867"/>
                      </a:lnTo>
                      <a:lnTo>
                        <a:pt x="2461" y="923"/>
                      </a:lnTo>
                      <a:lnTo>
                        <a:pt x="2450" y="976"/>
                      </a:lnTo>
                      <a:lnTo>
                        <a:pt x="2493" y="994"/>
                      </a:lnTo>
                      <a:lnTo>
                        <a:pt x="2535" y="1017"/>
                      </a:lnTo>
                      <a:lnTo>
                        <a:pt x="2572" y="1045"/>
                      </a:lnTo>
                      <a:lnTo>
                        <a:pt x="2605" y="1076"/>
                      </a:lnTo>
                      <a:lnTo>
                        <a:pt x="2635" y="1113"/>
                      </a:lnTo>
                      <a:lnTo>
                        <a:pt x="2659" y="1151"/>
                      </a:lnTo>
                      <a:lnTo>
                        <a:pt x="2680" y="1194"/>
                      </a:lnTo>
                      <a:lnTo>
                        <a:pt x="2694" y="1240"/>
                      </a:lnTo>
                      <a:lnTo>
                        <a:pt x="2704" y="1287"/>
                      </a:lnTo>
                      <a:lnTo>
                        <a:pt x="2706" y="1336"/>
                      </a:lnTo>
                      <a:lnTo>
                        <a:pt x="2703" y="1387"/>
                      </a:lnTo>
                      <a:lnTo>
                        <a:pt x="2693" y="1437"/>
                      </a:lnTo>
                      <a:lnTo>
                        <a:pt x="2677" y="1484"/>
                      </a:lnTo>
                      <a:lnTo>
                        <a:pt x="2654" y="1529"/>
                      </a:lnTo>
                      <a:lnTo>
                        <a:pt x="2628" y="1568"/>
                      </a:lnTo>
                      <a:lnTo>
                        <a:pt x="2595" y="1606"/>
                      </a:lnTo>
                      <a:lnTo>
                        <a:pt x="2559" y="1637"/>
                      </a:lnTo>
                      <a:lnTo>
                        <a:pt x="2518" y="1665"/>
                      </a:lnTo>
                      <a:lnTo>
                        <a:pt x="2474" y="1687"/>
                      </a:lnTo>
                      <a:lnTo>
                        <a:pt x="2427" y="1704"/>
                      </a:lnTo>
                      <a:lnTo>
                        <a:pt x="2377" y="1714"/>
                      </a:lnTo>
                      <a:lnTo>
                        <a:pt x="2325" y="1717"/>
                      </a:lnTo>
                      <a:lnTo>
                        <a:pt x="521" y="1717"/>
                      </a:lnTo>
                      <a:lnTo>
                        <a:pt x="461" y="1714"/>
                      </a:lnTo>
                      <a:lnTo>
                        <a:pt x="402" y="1704"/>
                      </a:lnTo>
                      <a:lnTo>
                        <a:pt x="346" y="1687"/>
                      </a:lnTo>
                      <a:lnTo>
                        <a:pt x="292" y="1665"/>
                      </a:lnTo>
                      <a:lnTo>
                        <a:pt x="242" y="1636"/>
                      </a:lnTo>
                      <a:lnTo>
                        <a:pt x="195" y="1604"/>
                      </a:lnTo>
                      <a:lnTo>
                        <a:pt x="153" y="1565"/>
                      </a:lnTo>
                      <a:lnTo>
                        <a:pt x="115" y="1523"/>
                      </a:lnTo>
                      <a:lnTo>
                        <a:pt x="81" y="1475"/>
                      </a:lnTo>
                      <a:lnTo>
                        <a:pt x="54" y="1426"/>
                      </a:lnTo>
                      <a:lnTo>
                        <a:pt x="31" y="1373"/>
                      </a:lnTo>
                      <a:lnTo>
                        <a:pt x="14" y="1316"/>
                      </a:lnTo>
                      <a:lnTo>
                        <a:pt x="4" y="1257"/>
                      </a:lnTo>
                      <a:lnTo>
                        <a:pt x="0" y="1196"/>
                      </a:lnTo>
                      <a:lnTo>
                        <a:pt x="4" y="1134"/>
                      </a:lnTo>
                      <a:lnTo>
                        <a:pt x="15" y="1075"/>
                      </a:lnTo>
                      <a:lnTo>
                        <a:pt x="32" y="1017"/>
                      </a:lnTo>
                      <a:lnTo>
                        <a:pt x="55" y="964"/>
                      </a:lnTo>
                      <a:lnTo>
                        <a:pt x="84" y="913"/>
                      </a:lnTo>
                      <a:lnTo>
                        <a:pt x="119" y="866"/>
                      </a:lnTo>
                      <a:lnTo>
                        <a:pt x="157" y="822"/>
                      </a:lnTo>
                      <a:lnTo>
                        <a:pt x="202" y="785"/>
                      </a:lnTo>
                      <a:lnTo>
                        <a:pt x="249" y="751"/>
                      </a:lnTo>
                      <a:lnTo>
                        <a:pt x="301" y="723"/>
                      </a:lnTo>
                      <a:lnTo>
                        <a:pt x="357" y="702"/>
                      </a:lnTo>
                      <a:lnTo>
                        <a:pt x="414" y="686"/>
                      </a:lnTo>
                      <a:lnTo>
                        <a:pt x="413" y="641"/>
                      </a:lnTo>
                      <a:lnTo>
                        <a:pt x="415" y="585"/>
                      </a:lnTo>
                      <a:lnTo>
                        <a:pt x="426" y="532"/>
                      </a:lnTo>
                      <a:lnTo>
                        <a:pt x="442" y="480"/>
                      </a:lnTo>
                      <a:lnTo>
                        <a:pt x="465" y="432"/>
                      </a:lnTo>
                      <a:lnTo>
                        <a:pt x="491" y="387"/>
                      </a:lnTo>
                      <a:lnTo>
                        <a:pt x="524" y="346"/>
                      </a:lnTo>
                      <a:lnTo>
                        <a:pt x="561" y="309"/>
                      </a:lnTo>
                      <a:lnTo>
                        <a:pt x="602" y="276"/>
                      </a:lnTo>
                      <a:lnTo>
                        <a:pt x="648" y="249"/>
                      </a:lnTo>
                      <a:lnTo>
                        <a:pt x="697" y="226"/>
                      </a:lnTo>
                      <a:lnTo>
                        <a:pt x="748" y="211"/>
                      </a:lnTo>
                      <a:lnTo>
                        <a:pt x="801" y="200"/>
                      </a:lnTo>
                      <a:lnTo>
                        <a:pt x="858" y="196"/>
                      </a:lnTo>
                      <a:lnTo>
                        <a:pt x="901" y="199"/>
                      </a:lnTo>
                      <a:lnTo>
                        <a:pt x="945" y="206"/>
                      </a:lnTo>
                      <a:lnTo>
                        <a:pt x="986" y="215"/>
                      </a:lnTo>
                      <a:lnTo>
                        <a:pt x="1026" y="230"/>
                      </a:lnTo>
                      <a:lnTo>
                        <a:pt x="1061" y="185"/>
                      </a:lnTo>
                      <a:lnTo>
                        <a:pt x="1101" y="145"/>
                      </a:lnTo>
                      <a:lnTo>
                        <a:pt x="1143" y="109"/>
                      </a:lnTo>
                      <a:lnTo>
                        <a:pt x="1190" y="78"/>
                      </a:lnTo>
                      <a:lnTo>
                        <a:pt x="1241" y="51"/>
                      </a:lnTo>
                      <a:lnTo>
                        <a:pt x="1294" y="29"/>
                      </a:lnTo>
                      <a:lnTo>
                        <a:pt x="1350" y="14"/>
                      </a:lnTo>
                      <a:lnTo>
                        <a:pt x="1408" y="4"/>
                      </a:lnTo>
                      <a:lnTo>
                        <a:pt x="1468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9000">
                      <a:srgbClr val="FFFFFF"/>
                    </a:gs>
                    <a:gs pos="100000">
                      <a:srgbClr val="389EE7"/>
                    </a:gs>
                  </a:gsLst>
                  <a:lin ang="1800000" scaled="0"/>
                  <a:tileRect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s-EC" sz="1800" b="0" i="0" u="none" strike="noStrike" kern="0" cap="none" spc="0" normalizeH="0" baseline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29" name="Group 228"/>
                <p:cNvGrpSpPr/>
                <p:nvPr/>
              </p:nvGrpSpPr>
              <p:grpSpPr>
                <a:xfrm>
                  <a:off x="1575340" y="2062809"/>
                  <a:ext cx="983710" cy="1073294"/>
                  <a:chOff x="749839" y="3008091"/>
                  <a:chExt cx="1033728" cy="1127867"/>
                </a:xfrm>
              </p:grpSpPr>
              <p:sp>
                <p:nvSpPr>
                  <p:cNvPr id="230" name="Freeform 229"/>
                  <p:cNvSpPr>
                    <a:spLocks/>
                  </p:cNvSpPr>
                  <p:nvPr/>
                </p:nvSpPr>
                <p:spPr bwMode="auto">
                  <a:xfrm>
                    <a:off x="749839" y="3509566"/>
                    <a:ext cx="1033728" cy="626392"/>
                  </a:xfrm>
                  <a:custGeom>
                    <a:avLst/>
                    <a:gdLst>
                      <a:gd name="T0" fmla="*/ 1428 w 2857"/>
                      <a:gd name="T1" fmla="*/ 0 h 1727"/>
                      <a:gd name="T2" fmla="*/ 1450 w 2857"/>
                      <a:gd name="T3" fmla="*/ 1 h 1727"/>
                      <a:gd name="T4" fmla="*/ 1469 w 2857"/>
                      <a:gd name="T5" fmla="*/ 6 h 1727"/>
                      <a:gd name="T6" fmla="*/ 1486 w 2857"/>
                      <a:gd name="T7" fmla="*/ 13 h 1727"/>
                      <a:gd name="T8" fmla="*/ 2826 w 2857"/>
                      <a:gd name="T9" fmla="*/ 817 h 1727"/>
                      <a:gd name="T10" fmla="*/ 2844 w 2857"/>
                      <a:gd name="T11" fmla="*/ 831 h 1727"/>
                      <a:gd name="T12" fmla="*/ 2853 w 2857"/>
                      <a:gd name="T13" fmla="*/ 846 h 1727"/>
                      <a:gd name="T14" fmla="*/ 2857 w 2857"/>
                      <a:gd name="T15" fmla="*/ 863 h 1727"/>
                      <a:gd name="T16" fmla="*/ 2853 w 2857"/>
                      <a:gd name="T17" fmla="*/ 880 h 1727"/>
                      <a:gd name="T18" fmla="*/ 2844 w 2857"/>
                      <a:gd name="T19" fmla="*/ 895 h 1727"/>
                      <a:gd name="T20" fmla="*/ 2826 w 2857"/>
                      <a:gd name="T21" fmla="*/ 909 h 1727"/>
                      <a:gd name="T22" fmla="*/ 1486 w 2857"/>
                      <a:gd name="T23" fmla="*/ 1713 h 1727"/>
                      <a:gd name="T24" fmla="*/ 1469 w 2857"/>
                      <a:gd name="T25" fmla="*/ 1721 h 1727"/>
                      <a:gd name="T26" fmla="*/ 1450 w 2857"/>
                      <a:gd name="T27" fmla="*/ 1724 h 1727"/>
                      <a:gd name="T28" fmla="*/ 1428 w 2857"/>
                      <a:gd name="T29" fmla="*/ 1727 h 1727"/>
                      <a:gd name="T30" fmla="*/ 1407 w 2857"/>
                      <a:gd name="T31" fmla="*/ 1724 h 1727"/>
                      <a:gd name="T32" fmla="*/ 1387 w 2857"/>
                      <a:gd name="T33" fmla="*/ 1721 h 1727"/>
                      <a:gd name="T34" fmla="*/ 1371 w 2857"/>
                      <a:gd name="T35" fmla="*/ 1713 h 1727"/>
                      <a:gd name="T36" fmla="*/ 31 w 2857"/>
                      <a:gd name="T37" fmla="*/ 909 h 1727"/>
                      <a:gd name="T38" fmla="*/ 16 w 2857"/>
                      <a:gd name="T39" fmla="*/ 897 h 1727"/>
                      <a:gd name="T40" fmla="*/ 5 w 2857"/>
                      <a:gd name="T41" fmla="*/ 884 h 1727"/>
                      <a:gd name="T42" fmla="*/ 0 w 2857"/>
                      <a:gd name="T43" fmla="*/ 871 h 1727"/>
                      <a:gd name="T44" fmla="*/ 0 w 2857"/>
                      <a:gd name="T45" fmla="*/ 856 h 1727"/>
                      <a:gd name="T46" fmla="*/ 5 w 2857"/>
                      <a:gd name="T47" fmla="*/ 842 h 1727"/>
                      <a:gd name="T48" fmla="*/ 16 w 2857"/>
                      <a:gd name="T49" fmla="*/ 828 h 1727"/>
                      <a:gd name="T50" fmla="*/ 31 w 2857"/>
                      <a:gd name="T51" fmla="*/ 817 h 1727"/>
                      <a:gd name="T52" fmla="*/ 1371 w 2857"/>
                      <a:gd name="T53" fmla="*/ 13 h 1727"/>
                      <a:gd name="T54" fmla="*/ 1387 w 2857"/>
                      <a:gd name="T55" fmla="*/ 6 h 1727"/>
                      <a:gd name="T56" fmla="*/ 1407 w 2857"/>
                      <a:gd name="T57" fmla="*/ 1 h 1727"/>
                      <a:gd name="T58" fmla="*/ 1428 w 2857"/>
                      <a:gd name="T59" fmla="*/ 0 h 17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57" h="1727">
                        <a:moveTo>
                          <a:pt x="1428" y="0"/>
                        </a:moveTo>
                        <a:lnTo>
                          <a:pt x="1450" y="1"/>
                        </a:lnTo>
                        <a:lnTo>
                          <a:pt x="1469" y="6"/>
                        </a:lnTo>
                        <a:lnTo>
                          <a:pt x="1486" y="13"/>
                        </a:lnTo>
                        <a:lnTo>
                          <a:pt x="2826" y="817"/>
                        </a:lnTo>
                        <a:lnTo>
                          <a:pt x="2844" y="831"/>
                        </a:lnTo>
                        <a:lnTo>
                          <a:pt x="2853" y="846"/>
                        </a:lnTo>
                        <a:lnTo>
                          <a:pt x="2857" y="863"/>
                        </a:lnTo>
                        <a:lnTo>
                          <a:pt x="2853" y="880"/>
                        </a:lnTo>
                        <a:lnTo>
                          <a:pt x="2844" y="895"/>
                        </a:lnTo>
                        <a:lnTo>
                          <a:pt x="2826" y="909"/>
                        </a:lnTo>
                        <a:lnTo>
                          <a:pt x="1486" y="1713"/>
                        </a:lnTo>
                        <a:lnTo>
                          <a:pt x="1469" y="1721"/>
                        </a:lnTo>
                        <a:lnTo>
                          <a:pt x="1450" y="1724"/>
                        </a:lnTo>
                        <a:lnTo>
                          <a:pt x="1428" y="1727"/>
                        </a:lnTo>
                        <a:lnTo>
                          <a:pt x="1407" y="1724"/>
                        </a:lnTo>
                        <a:lnTo>
                          <a:pt x="1387" y="1721"/>
                        </a:lnTo>
                        <a:lnTo>
                          <a:pt x="1371" y="1713"/>
                        </a:lnTo>
                        <a:lnTo>
                          <a:pt x="31" y="909"/>
                        </a:lnTo>
                        <a:lnTo>
                          <a:pt x="16" y="897"/>
                        </a:lnTo>
                        <a:lnTo>
                          <a:pt x="5" y="884"/>
                        </a:lnTo>
                        <a:lnTo>
                          <a:pt x="0" y="871"/>
                        </a:lnTo>
                        <a:lnTo>
                          <a:pt x="0" y="856"/>
                        </a:lnTo>
                        <a:lnTo>
                          <a:pt x="5" y="842"/>
                        </a:lnTo>
                        <a:lnTo>
                          <a:pt x="16" y="828"/>
                        </a:lnTo>
                        <a:lnTo>
                          <a:pt x="31" y="817"/>
                        </a:lnTo>
                        <a:lnTo>
                          <a:pt x="1371" y="13"/>
                        </a:lnTo>
                        <a:lnTo>
                          <a:pt x="1387" y="6"/>
                        </a:lnTo>
                        <a:lnTo>
                          <a:pt x="1407" y="1"/>
                        </a:lnTo>
                        <a:lnTo>
                          <a:pt x="142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1" name="Freeform 8"/>
                  <p:cNvSpPr>
                    <a:spLocks/>
                  </p:cNvSpPr>
                  <p:nvPr/>
                </p:nvSpPr>
                <p:spPr bwMode="auto">
                  <a:xfrm>
                    <a:off x="822254" y="3556636"/>
                    <a:ext cx="888897" cy="532252"/>
                  </a:xfrm>
                  <a:custGeom>
                    <a:avLst/>
                    <a:gdLst>
                      <a:gd name="T0" fmla="*/ 1228 w 2455"/>
                      <a:gd name="T1" fmla="*/ 0 h 1473"/>
                      <a:gd name="T2" fmla="*/ 2455 w 2455"/>
                      <a:gd name="T3" fmla="*/ 736 h 1473"/>
                      <a:gd name="T4" fmla="*/ 1228 w 2455"/>
                      <a:gd name="T5" fmla="*/ 1473 h 1473"/>
                      <a:gd name="T6" fmla="*/ 0 w 2455"/>
                      <a:gd name="T7" fmla="*/ 736 h 1473"/>
                      <a:gd name="T8" fmla="*/ 1228 w 2455"/>
                      <a:gd name="T9" fmla="*/ 0 h 14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55" h="1473">
                        <a:moveTo>
                          <a:pt x="1228" y="0"/>
                        </a:moveTo>
                        <a:lnTo>
                          <a:pt x="2455" y="736"/>
                        </a:lnTo>
                        <a:lnTo>
                          <a:pt x="1228" y="1473"/>
                        </a:lnTo>
                        <a:lnTo>
                          <a:pt x="0" y="736"/>
                        </a:lnTo>
                        <a:lnTo>
                          <a:pt x="1228" y="0"/>
                        </a:lnTo>
                        <a:close/>
                      </a:path>
                    </a:pathLst>
                  </a:custGeom>
                  <a:solidFill>
                    <a:srgbClr val="EF893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2" name="Freeform 9"/>
                  <p:cNvSpPr>
                    <a:spLocks/>
                  </p:cNvSpPr>
                  <p:nvPr/>
                </p:nvSpPr>
                <p:spPr bwMode="auto">
                  <a:xfrm>
                    <a:off x="1160795" y="3766640"/>
                    <a:ext cx="412767" cy="188280"/>
                  </a:xfrm>
                  <a:custGeom>
                    <a:avLst/>
                    <a:gdLst>
                      <a:gd name="T0" fmla="*/ 120 w 1142"/>
                      <a:gd name="T1" fmla="*/ 0 h 516"/>
                      <a:gd name="T2" fmla="*/ 247 w 1142"/>
                      <a:gd name="T3" fmla="*/ 27 h 516"/>
                      <a:gd name="T4" fmla="*/ 371 w 1142"/>
                      <a:gd name="T5" fmla="*/ 57 h 516"/>
                      <a:gd name="T6" fmla="*/ 494 w 1142"/>
                      <a:gd name="T7" fmla="*/ 91 h 516"/>
                      <a:gd name="T8" fmla="*/ 611 w 1142"/>
                      <a:gd name="T9" fmla="*/ 129 h 516"/>
                      <a:gd name="T10" fmla="*/ 726 w 1142"/>
                      <a:gd name="T11" fmla="*/ 172 h 516"/>
                      <a:gd name="T12" fmla="*/ 836 w 1142"/>
                      <a:gd name="T13" fmla="*/ 219 h 516"/>
                      <a:gd name="T14" fmla="*/ 942 w 1142"/>
                      <a:gd name="T15" fmla="*/ 268 h 516"/>
                      <a:gd name="T16" fmla="*/ 1045 w 1142"/>
                      <a:gd name="T17" fmla="*/ 323 h 516"/>
                      <a:gd name="T18" fmla="*/ 1142 w 1142"/>
                      <a:gd name="T19" fmla="*/ 380 h 516"/>
                      <a:gd name="T20" fmla="*/ 914 w 1142"/>
                      <a:gd name="T21" fmla="*/ 516 h 516"/>
                      <a:gd name="T22" fmla="*/ 814 w 1142"/>
                      <a:gd name="T23" fmla="*/ 464 h 516"/>
                      <a:gd name="T24" fmla="*/ 709 w 1142"/>
                      <a:gd name="T25" fmla="*/ 416 h 516"/>
                      <a:gd name="T26" fmla="*/ 600 w 1142"/>
                      <a:gd name="T27" fmla="*/ 372 h 516"/>
                      <a:gd name="T28" fmla="*/ 487 w 1142"/>
                      <a:gd name="T29" fmla="*/ 331 h 516"/>
                      <a:gd name="T30" fmla="*/ 370 w 1142"/>
                      <a:gd name="T31" fmla="*/ 295 h 516"/>
                      <a:gd name="T32" fmla="*/ 251 w 1142"/>
                      <a:gd name="T33" fmla="*/ 264 h 516"/>
                      <a:gd name="T34" fmla="*/ 127 w 1142"/>
                      <a:gd name="T35" fmla="*/ 236 h 516"/>
                      <a:gd name="T36" fmla="*/ 0 w 1142"/>
                      <a:gd name="T37" fmla="*/ 213 h 516"/>
                      <a:gd name="T38" fmla="*/ 34 w 1142"/>
                      <a:gd name="T39" fmla="*/ 109 h 516"/>
                      <a:gd name="T40" fmla="*/ 120 w 1142"/>
                      <a:gd name="T41" fmla="*/ 0 h 5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142" h="516">
                        <a:moveTo>
                          <a:pt x="120" y="0"/>
                        </a:moveTo>
                        <a:lnTo>
                          <a:pt x="247" y="27"/>
                        </a:lnTo>
                        <a:lnTo>
                          <a:pt x="371" y="57"/>
                        </a:lnTo>
                        <a:lnTo>
                          <a:pt x="494" y="91"/>
                        </a:lnTo>
                        <a:lnTo>
                          <a:pt x="611" y="129"/>
                        </a:lnTo>
                        <a:lnTo>
                          <a:pt x="726" y="172"/>
                        </a:lnTo>
                        <a:lnTo>
                          <a:pt x="836" y="219"/>
                        </a:lnTo>
                        <a:lnTo>
                          <a:pt x="942" y="268"/>
                        </a:lnTo>
                        <a:lnTo>
                          <a:pt x="1045" y="323"/>
                        </a:lnTo>
                        <a:lnTo>
                          <a:pt x="1142" y="380"/>
                        </a:lnTo>
                        <a:lnTo>
                          <a:pt x="914" y="516"/>
                        </a:lnTo>
                        <a:lnTo>
                          <a:pt x="814" y="464"/>
                        </a:lnTo>
                        <a:lnTo>
                          <a:pt x="709" y="416"/>
                        </a:lnTo>
                        <a:lnTo>
                          <a:pt x="600" y="372"/>
                        </a:lnTo>
                        <a:lnTo>
                          <a:pt x="487" y="331"/>
                        </a:lnTo>
                        <a:lnTo>
                          <a:pt x="370" y="295"/>
                        </a:lnTo>
                        <a:lnTo>
                          <a:pt x="251" y="264"/>
                        </a:lnTo>
                        <a:lnTo>
                          <a:pt x="127" y="236"/>
                        </a:lnTo>
                        <a:lnTo>
                          <a:pt x="0" y="213"/>
                        </a:lnTo>
                        <a:lnTo>
                          <a:pt x="34" y="109"/>
                        </a:lnTo>
                        <a:lnTo>
                          <a:pt x="120" y="0"/>
                        </a:lnTo>
                        <a:close/>
                      </a:path>
                    </a:pathLst>
                  </a:custGeom>
                  <a:solidFill>
                    <a:srgbClr val="F6DA3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3" name="Freeform 10"/>
                  <p:cNvSpPr>
                    <a:spLocks/>
                  </p:cNvSpPr>
                  <p:nvPr/>
                </p:nvSpPr>
                <p:spPr bwMode="auto">
                  <a:xfrm>
                    <a:off x="939928" y="3712329"/>
                    <a:ext cx="749497" cy="226298"/>
                  </a:xfrm>
                  <a:custGeom>
                    <a:avLst/>
                    <a:gdLst>
                      <a:gd name="T0" fmla="*/ 1597 w 2073"/>
                      <a:gd name="T1" fmla="*/ 0 h 626"/>
                      <a:gd name="T2" fmla="*/ 1626 w 2073"/>
                      <a:gd name="T3" fmla="*/ 1 h 626"/>
                      <a:gd name="T4" fmla="*/ 2073 w 2073"/>
                      <a:gd name="T5" fmla="*/ 270 h 626"/>
                      <a:gd name="T6" fmla="*/ 1957 w 2073"/>
                      <a:gd name="T7" fmla="*/ 251 h 626"/>
                      <a:gd name="T8" fmla="*/ 1840 w 2073"/>
                      <a:gd name="T9" fmla="*/ 239 h 626"/>
                      <a:gd name="T10" fmla="*/ 1719 w 2073"/>
                      <a:gd name="T11" fmla="*/ 231 h 626"/>
                      <a:gd name="T12" fmla="*/ 1597 w 2073"/>
                      <a:gd name="T13" fmla="*/ 228 h 626"/>
                      <a:gd name="T14" fmla="*/ 1473 w 2073"/>
                      <a:gd name="T15" fmla="*/ 231 h 626"/>
                      <a:gd name="T16" fmla="*/ 1350 w 2073"/>
                      <a:gd name="T17" fmla="*/ 239 h 626"/>
                      <a:gd name="T18" fmla="*/ 1229 w 2073"/>
                      <a:gd name="T19" fmla="*/ 253 h 626"/>
                      <a:gd name="T20" fmla="*/ 1112 w 2073"/>
                      <a:gd name="T21" fmla="*/ 271 h 626"/>
                      <a:gd name="T22" fmla="*/ 997 w 2073"/>
                      <a:gd name="T23" fmla="*/ 294 h 626"/>
                      <a:gd name="T24" fmla="*/ 885 w 2073"/>
                      <a:gd name="T25" fmla="*/ 322 h 626"/>
                      <a:gd name="T26" fmla="*/ 776 w 2073"/>
                      <a:gd name="T27" fmla="*/ 353 h 626"/>
                      <a:gd name="T28" fmla="*/ 671 w 2073"/>
                      <a:gd name="T29" fmla="*/ 389 h 626"/>
                      <a:gd name="T30" fmla="*/ 571 w 2073"/>
                      <a:gd name="T31" fmla="*/ 429 h 626"/>
                      <a:gd name="T32" fmla="*/ 474 w 2073"/>
                      <a:gd name="T33" fmla="*/ 473 h 626"/>
                      <a:gd name="T34" fmla="*/ 382 w 2073"/>
                      <a:gd name="T35" fmla="*/ 521 h 626"/>
                      <a:gd name="T36" fmla="*/ 295 w 2073"/>
                      <a:gd name="T37" fmla="*/ 572 h 626"/>
                      <a:gd name="T38" fmla="*/ 213 w 2073"/>
                      <a:gd name="T39" fmla="*/ 626 h 626"/>
                      <a:gd name="T40" fmla="*/ 0 w 2073"/>
                      <a:gd name="T41" fmla="*/ 498 h 626"/>
                      <a:gd name="T42" fmla="*/ 84 w 2073"/>
                      <a:gd name="T43" fmla="*/ 434 h 626"/>
                      <a:gd name="T44" fmla="*/ 175 w 2073"/>
                      <a:gd name="T45" fmla="*/ 375 h 626"/>
                      <a:gd name="T46" fmla="*/ 271 w 2073"/>
                      <a:gd name="T47" fmla="*/ 318 h 626"/>
                      <a:gd name="T48" fmla="*/ 371 w 2073"/>
                      <a:gd name="T49" fmla="*/ 266 h 626"/>
                      <a:gd name="T50" fmla="*/ 476 w 2073"/>
                      <a:gd name="T51" fmla="*/ 219 h 626"/>
                      <a:gd name="T52" fmla="*/ 587 w 2073"/>
                      <a:gd name="T53" fmla="*/ 174 h 626"/>
                      <a:gd name="T54" fmla="*/ 701 w 2073"/>
                      <a:gd name="T55" fmla="*/ 135 h 626"/>
                      <a:gd name="T56" fmla="*/ 820 w 2073"/>
                      <a:gd name="T57" fmla="*/ 100 h 626"/>
                      <a:gd name="T58" fmla="*/ 942 w 2073"/>
                      <a:gd name="T59" fmla="*/ 70 h 626"/>
                      <a:gd name="T60" fmla="*/ 1067 w 2073"/>
                      <a:gd name="T61" fmla="*/ 46 h 626"/>
                      <a:gd name="T62" fmla="*/ 1196 w 2073"/>
                      <a:gd name="T63" fmla="*/ 27 h 626"/>
                      <a:gd name="T64" fmla="*/ 1327 w 2073"/>
                      <a:gd name="T65" fmla="*/ 12 h 626"/>
                      <a:gd name="T66" fmla="*/ 1460 w 2073"/>
                      <a:gd name="T67" fmla="*/ 4 h 626"/>
                      <a:gd name="T68" fmla="*/ 1597 w 2073"/>
                      <a:gd name="T69" fmla="*/ 0 h 6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073" h="626">
                        <a:moveTo>
                          <a:pt x="1597" y="0"/>
                        </a:moveTo>
                        <a:lnTo>
                          <a:pt x="1626" y="1"/>
                        </a:lnTo>
                        <a:lnTo>
                          <a:pt x="2073" y="270"/>
                        </a:lnTo>
                        <a:lnTo>
                          <a:pt x="1957" y="251"/>
                        </a:lnTo>
                        <a:lnTo>
                          <a:pt x="1840" y="239"/>
                        </a:lnTo>
                        <a:lnTo>
                          <a:pt x="1719" y="231"/>
                        </a:lnTo>
                        <a:lnTo>
                          <a:pt x="1597" y="228"/>
                        </a:lnTo>
                        <a:lnTo>
                          <a:pt x="1473" y="231"/>
                        </a:lnTo>
                        <a:lnTo>
                          <a:pt x="1350" y="239"/>
                        </a:lnTo>
                        <a:lnTo>
                          <a:pt x="1229" y="253"/>
                        </a:lnTo>
                        <a:lnTo>
                          <a:pt x="1112" y="271"/>
                        </a:lnTo>
                        <a:lnTo>
                          <a:pt x="997" y="294"/>
                        </a:lnTo>
                        <a:lnTo>
                          <a:pt x="885" y="322"/>
                        </a:lnTo>
                        <a:lnTo>
                          <a:pt x="776" y="353"/>
                        </a:lnTo>
                        <a:lnTo>
                          <a:pt x="671" y="389"/>
                        </a:lnTo>
                        <a:lnTo>
                          <a:pt x="571" y="429"/>
                        </a:lnTo>
                        <a:lnTo>
                          <a:pt x="474" y="473"/>
                        </a:lnTo>
                        <a:lnTo>
                          <a:pt x="382" y="521"/>
                        </a:lnTo>
                        <a:lnTo>
                          <a:pt x="295" y="572"/>
                        </a:lnTo>
                        <a:lnTo>
                          <a:pt x="213" y="626"/>
                        </a:lnTo>
                        <a:lnTo>
                          <a:pt x="0" y="498"/>
                        </a:lnTo>
                        <a:lnTo>
                          <a:pt x="84" y="434"/>
                        </a:lnTo>
                        <a:lnTo>
                          <a:pt x="175" y="375"/>
                        </a:lnTo>
                        <a:lnTo>
                          <a:pt x="271" y="318"/>
                        </a:lnTo>
                        <a:lnTo>
                          <a:pt x="371" y="266"/>
                        </a:lnTo>
                        <a:lnTo>
                          <a:pt x="476" y="219"/>
                        </a:lnTo>
                        <a:lnTo>
                          <a:pt x="587" y="174"/>
                        </a:lnTo>
                        <a:lnTo>
                          <a:pt x="701" y="135"/>
                        </a:lnTo>
                        <a:lnTo>
                          <a:pt x="820" y="100"/>
                        </a:lnTo>
                        <a:lnTo>
                          <a:pt x="942" y="70"/>
                        </a:lnTo>
                        <a:lnTo>
                          <a:pt x="1067" y="46"/>
                        </a:lnTo>
                        <a:lnTo>
                          <a:pt x="1196" y="27"/>
                        </a:lnTo>
                        <a:lnTo>
                          <a:pt x="1327" y="12"/>
                        </a:lnTo>
                        <a:lnTo>
                          <a:pt x="1460" y="4"/>
                        </a:lnTo>
                        <a:lnTo>
                          <a:pt x="1597" y="0"/>
                        </a:lnTo>
                        <a:close/>
                      </a:path>
                    </a:pathLst>
                  </a:custGeom>
                  <a:solidFill>
                    <a:srgbClr val="F6DA3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4" name="Freeform 11"/>
                  <p:cNvSpPr>
                    <a:spLocks/>
                  </p:cNvSpPr>
                  <p:nvPr/>
                </p:nvSpPr>
                <p:spPr bwMode="auto">
                  <a:xfrm>
                    <a:off x="749839" y="3259733"/>
                    <a:ext cx="1033728" cy="624582"/>
                  </a:xfrm>
                  <a:custGeom>
                    <a:avLst/>
                    <a:gdLst>
                      <a:gd name="T0" fmla="*/ 1428 w 2857"/>
                      <a:gd name="T1" fmla="*/ 0 h 1726"/>
                      <a:gd name="T2" fmla="*/ 1450 w 2857"/>
                      <a:gd name="T3" fmla="*/ 2 h 1726"/>
                      <a:gd name="T4" fmla="*/ 1469 w 2857"/>
                      <a:gd name="T5" fmla="*/ 6 h 1726"/>
                      <a:gd name="T6" fmla="*/ 1486 w 2857"/>
                      <a:gd name="T7" fmla="*/ 14 h 1726"/>
                      <a:gd name="T8" fmla="*/ 2826 w 2857"/>
                      <a:gd name="T9" fmla="*/ 816 h 1726"/>
                      <a:gd name="T10" fmla="*/ 2844 w 2857"/>
                      <a:gd name="T11" fmla="*/ 831 h 1726"/>
                      <a:gd name="T12" fmla="*/ 2853 w 2857"/>
                      <a:gd name="T13" fmla="*/ 847 h 1726"/>
                      <a:gd name="T14" fmla="*/ 2857 w 2857"/>
                      <a:gd name="T15" fmla="*/ 864 h 1726"/>
                      <a:gd name="T16" fmla="*/ 2853 w 2857"/>
                      <a:gd name="T17" fmla="*/ 879 h 1726"/>
                      <a:gd name="T18" fmla="*/ 2844 w 2857"/>
                      <a:gd name="T19" fmla="*/ 895 h 1726"/>
                      <a:gd name="T20" fmla="*/ 2826 w 2857"/>
                      <a:gd name="T21" fmla="*/ 910 h 1726"/>
                      <a:gd name="T22" fmla="*/ 1486 w 2857"/>
                      <a:gd name="T23" fmla="*/ 1712 h 1726"/>
                      <a:gd name="T24" fmla="*/ 1469 w 2857"/>
                      <a:gd name="T25" fmla="*/ 1721 h 1726"/>
                      <a:gd name="T26" fmla="*/ 1450 w 2857"/>
                      <a:gd name="T27" fmla="*/ 1724 h 1726"/>
                      <a:gd name="T28" fmla="*/ 1428 w 2857"/>
                      <a:gd name="T29" fmla="*/ 1726 h 1726"/>
                      <a:gd name="T30" fmla="*/ 1407 w 2857"/>
                      <a:gd name="T31" fmla="*/ 1724 h 1726"/>
                      <a:gd name="T32" fmla="*/ 1387 w 2857"/>
                      <a:gd name="T33" fmla="*/ 1721 h 1726"/>
                      <a:gd name="T34" fmla="*/ 1371 w 2857"/>
                      <a:gd name="T35" fmla="*/ 1712 h 1726"/>
                      <a:gd name="T36" fmla="*/ 31 w 2857"/>
                      <a:gd name="T37" fmla="*/ 910 h 1726"/>
                      <a:gd name="T38" fmla="*/ 16 w 2857"/>
                      <a:gd name="T39" fmla="*/ 897 h 1726"/>
                      <a:gd name="T40" fmla="*/ 5 w 2857"/>
                      <a:gd name="T41" fmla="*/ 884 h 1726"/>
                      <a:gd name="T42" fmla="*/ 0 w 2857"/>
                      <a:gd name="T43" fmla="*/ 870 h 1726"/>
                      <a:gd name="T44" fmla="*/ 0 w 2857"/>
                      <a:gd name="T45" fmla="*/ 856 h 1726"/>
                      <a:gd name="T46" fmla="*/ 5 w 2857"/>
                      <a:gd name="T47" fmla="*/ 842 h 1726"/>
                      <a:gd name="T48" fmla="*/ 16 w 2857"/>
                      <a:gd name="T49" fmla="*/ 829 h 1726"/>
                      <a:gd name="T50" fmla="*/ 31 w 2857"/>
                      <a:gd name="T51" fmla="*/ 816 h 1726"/>
                      <a:gd name="T52" fmla="*/ 1371 w 2857"/>
                      <a:gd name="T53" fmla="*/ 14 h 1726"/>
                      <a:gd name="T54" fmla="*/ 1387 w 2857"/>
                      <a:gd name="T55" fmla="*/ 6 h 1726"/>
                      <a:gd name="T56" fmla="*/ 1407 w 2857"/>
                      <a:gd name="T57" fmla="*/ 2 h 1726"/>
                      <a:gd name="T58" fmla="*/ 1428 w 2857"/>
                      <a:gd name="T59" fmla="*/ 0 h 17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57" h="1726">
                        <a:moveTo>
                          <a:pt x="1428" y="0"/>
                        </a:moveTo>
                        <a:lnTo>
                          <a:pt x="1450" y="2"/>
                        </a:lnTo>
                        <a:lnTo>
                          <a:pt x="1469" y="6"/>
                        </a:lnTo>
                        <a:lnTo>
                          <a:pt x="1486" y="14"/>
                        </a:lnTo>
                        <a:lnTo>
                          <a:pt x="2826" y="816"/>
                        </a:lnTo>
                        <a:lnTo>
                          <a:pt x="2844" y="831"/>
                        </a:lnTo>
                        <a:lnTo>
                          <a:pt x="2853" y="847"/>
                        </a:lnTo>
                        <a:lnTo>
                          <a:pt x="2857" y="864"/>
                        </a:lnTo>
                        <a:lnTo>
                          <a:pt x="2853" y="879"/>
                        </a:lnTo>
                        <a:lnTo>
                          <a:pt x="2844" y="895"/>
                        </a:lnTo>
                        <a:lnTo>
                          <a:pt x="2826" y="910"/>
                        </a:lnTo>
                        <a:lnTo>
                          <a:pt x="1486" y="1712"/>
                        </a:lnTo>
                        <a:lnTo>
                          <a:pt x="1469" y="1721"/>
                        </a:lnTo>
                        <a:lnTo>
                          <a:pt x="1450" y="1724"/>
                        </a:lnTo>
                        <a:lnTo>
                          <a:pt x="1428" y="1726"/>
                        </a:lnTo>
                        <a:lnTo>
                          <a:pt x="1407" y="1724"/>
                        </a:lnTo>
                        <a:lnTo>
                          <a:pt x="1387" y="1721"/>
                        </a:lnTo>
                        <a:lnTo>
                          <a:pt x="1371" y="1712"/>
                        </a:lnTo>
                        <a:lnTo>
                          <a:pt x="31" y="910"/>
                        </a:lnTo>
                        <a:lnTo>
                          <a:pt x="16" y="897"/>
                        </a:lnTo>
                        <a:lnTo>
                          <a:pt x="5" y="884"/>
                        </a:lnTo>
                        <a:lnTo>
                          <a:pt x="0" y="870"/>
                        </a:lnTo>
                        <a:lnTo>
                          <a:pt x="0" y="856"/>
                        </a:lnTo>
                        <a:lnTo>
                          <a:pt x="5" y="842"/>
                        </a:lnTo>
                        <a:lnTo>
                          <a:pt x="16" y="829"/>
                        </a:lnTo>
                        <a:lnTo>
                          <a:pt x="31" y="816"/>
                        </a:lnTo>
                        <a:lnTo>
                          <a:pt x="1371" y="14"/>
                        </a:lnTo>
                        <a:lnTo>
                          <a:pt x="1387" y="6"/>
                        </a:lnTo>
                        <a:lnTo>
                          <a:pt x="1407" y="2"/>
                        </a:lnTo>
                        <a:lnTo>
                          <a:pt x="142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5" name="Freeform 12"/>
                  <p:cNvSpPr>
                    <a:spLocks/>
                  </p:cNvSpPr>
                  <p:nvPr/>
                </p:nvSpPr>
                <p:spPr bwMode="auto">
                  <a:xfrm>
                    <a:off x="822254" y="3304994"/>
                    <a:ext cx="888897" cy="534063"/>
                  </a:xfrm>
                  <a:custGeom>
                    <a:avLst/>
                    <a:gdLst>
                      <a:gd name="T0" fmla="*/ 1228 w 2455"/>
                      <a:gd name="T1" fmla="*/ 0 h 1474"/>
                      <a:gd name="T2" fmla="*/ 2455 w 2455"/>
                      <a:gd name="T3" fmla="*/ 736 h 1474"/>
                      <a:gd name="T4" fmla="*/ 1228 w 2455"/>
                      <a:gd name="T5" fmla="*/ 1474 h 1474"/>
                      <a:gd name="T6" fmla="*/ 0 w 2455"/>
                      <a:gd name="T7" fmla="*/ 736 h 1474"/>
                      <a:gd name="T8" fmla="*/ 1228 w 2455"/>
                      <a:gd name="T9" fmla="*/ 0 h 14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55" h="1474">
                        <a:moveTo>
                          <a:pt x="1228" y="0"/>
                        </a:moveTo>
                        <a:lnTo>
                          <a:pt x="2455" y="736"/>
                        </a:lnTo>
                        <a:lnTo>
                          <a:pt x="1228" y="1474"/>
                        </a:lnTo>
                        <a:lnTo>
                          <a:pt x="0" y="736"/>
                        </a:lnTo>
                        <a:lnTo>
                          <a:pt x="1228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6" name="Freeform 13"/>
                  <p:cNvSpPr>
                    <a:spLocks/>
                  </p:cNvSpPr>
                  <p:nvPr/>
                </p:nvSpPr>
                <p:spPr bwMode="auto">
                  <a:xfrm>
                    <a:off x="887428" y="3343011"/>
                    <a:ext cx="552167" cy="333110"/>
                  </a:xfrm>
                  <a:custGeom>
                    <a:avLst/>
                    <a:gdLst>
                      <a:gd name="T0" fmla="*/ 1227 w 1528"/>
                      <a:gd name="T1" fmla="*/ 0 h 916"/>
                      <a:gd name="T2" fmla="*/ 1528 w 1528"/>
                      <a:gd name="T3" fmla="*/ 180 h 916"/>
                      <a:gd name="T4" fmla="*/ 299 w 1528"/>
                      <a:gd name="T5" fmla="*/ 916 h 916"/>
                      <a:gd name="T6" fmla="*/ 0 w 1528"/>
                      <a:gd name="T7" fmla="*/ 736 h 916"/>
                      <a:gd name="T8" fmla="*/ 1227 w 1528"/>
                      <a:gd name="T9" fmla="*/ 0 h 9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8" h="916">
                        <a:moveTo>
                          <a:pt x="1227" y="0"/>
                        </a:moveTo>
                        <a:lnTo>
                          <a:pt x="1528" y="180"/>
                        </a:lnTo>
                        <a:lnTo>
                          <a:pt x="299" y="916"/>
                        </a:lnTo>
                        <a:lnTo>
                          <a:pt x="0" y="736"/>
                        </a:lnTo>
                        <a:lnTo>
                          <a:pt x="1227" y="0"/>
                        </a:lnTo>
                        <a:close/>
                      </a:path>
                    </a:pathLst>
                  </a:custGeom>
                  <a:solidFill>
                    <a:srgbClr val="4BA63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7" name="Freeform 14"/>
                  <p:cNvSpPr>
                    <a:spLocks/>
                  </p:cNvSpPr>
                  <p:nvPr/>
                </p:nvSpPr>
                <p:spPr bwMode="auto">
                  <a:xfrm>
                    <a:off x="1053983" y="3440772"/>
                    <a:ext cx="546735" cy="334921"/>
                  </a:xfrm>
                  <a:custGeom>
                    <a:avLst/>
                    <a:gdLst>
                      <a:gd name="T0" fmla="*/ 1213 w 1513"/>
                      <a:gd name="T1" fmla="*/ 0 h 923"/>
                      <a:gd name="T2" fmla="*/ 1513 w 1513"/>
                      <a:gd name="T3" fmla="*/ 180 h 923"/>
                      <a:gd name="T4" fmla="*/ 295 w 1513"/>
                      <a:gd name="T5" fmla="*/ 923 h 923"/>
                      <a:gd name="T6" fmla="*/ 0 w 1513"/>
                      <a:gd name="T7" fmla="*/ 745 h 923"/>
                      <a:gd name="T8" fmla="*/ 1213 w 1513"/>
                      <a:gd name="T9" fmla="*/ 0 h 9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13" h="923">
                        <a:moveTo>
                          <a:pt x="1213" y="0"/>
                        </a:moveTo>
                        <a:lnTo>
                          <a:pt x="1513" y="180"/>
                        </a:lnTo>
                        <a:lnTo>
                          <a:pt x="295" y="923"/>
                        </a:lnTo>
                        <a:lnTo>
                          <a:pt x="0" y="745"/>
                        </a:lnTo>
                        <a:lnTo>
                          <a:pt x="1213" y="0"/>
                        </a:lnTo>
                        <a:close/>
                      </a:path>
                    </a:pathLst>
                  </a:custGeom>
                  <a:solidFill>
                    <a:srgbClr val="4BA63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8" name="Freeform 15"/>
                  <p:cNvSpPr>
                    <a:spLocks/>
                  </p:cNvSpPr>
                  <p:nvPr/>
                </p:nvSpPr>
                <p:spPr bwMode="auto">
                  <a:xfrm>
                    <a:off x="1099242" y="3364736"/>
                    <a:ext cx="510527" cy="307765"/>
                  </a:xfrm>
                  <a:custGeom>
                    <a:avLst/>
                    <a:gdLst>
                      <a:gd name="T0" fmla="*/ 184 w 1412"/>
                      <a:gd name="T1" fmla="*/ 0 h 847"/>
                      <a:gd name="T2" fmla="*/ 1412 w 1412"/>
                      <a:gd name="T3" fmla="*/ 737 h 847"/>
                      <a:gd name="T4" fmla="*/ 1227 w 1412"/>
                      <a:gd name="T5" fmla="*/ 847 h 847"/>
                      <a:gd name="T6" fmla="*/ 0 w 1412"/>
                      <a:gd name="T7" fmla="*/ 111 h 847"/>
                      <a:gd name="T8" fmla="*/ 184 w 1412"/>
                      <a:gd name="T9" fmla="*/ 0 h 8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12" h="847">
                        <a:moveTo>
                          <a:pt x="184" y="0"/>
                        </a:moveTo>
                        <a:lnTo>
                          <a:pt x="1412" y="737"/>
                        </a:lnTo>
                        <a:lnTo>
                          <a:pt x="1227" y="847"/>
                        </a:lnTo>
                        <a:lnTo>
                          <a:pt x="0" y="111"/>
                        </a:lnTo>
                        <a:lnTo>
                          <a:pt x="184" y="0"/>
                        </a:lnTo>
                        <a:close/>
                      </a:path>
                    </a:pathLst>
                  </a:custGeom>
                  <a:solidFill>
                    <a:srgbClr val="4BA63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9" name="Freeform 16"/>
                  <p:cNvSpPr>
                    <a:spLocks/>
                  </p:cNvSpPr>
                  <p:nvPr/>
                </p:nvSpPr>
                <p:spPr bwMode="auto">
                  <a:xfrm>
                    <a:off x="749839" y="3008091"/>
                    <a:ext cx="1033728" cy="624582"/>
                  </a:xfrm>
                  <a:custGeom>
                    <a:avLst/>
                    <a:gdLst>
                      <a:gd name="T0" fmla="*/ 1428 w 2857"/>
                      <a:gd name="T1" fmla="*/ 0 h 1725"/>
                      <a:gd name="T2" fmla="*/ 1450 w 2857"/>
                      <a:gd name="T3" fmla="*/ 1 h 1725"/>
                      <a:gd name="T4" fmla="*/ 1469 w 2857"/>
                      <a:gd name="T5" fmla="*/ 4 h 1725"/>
                      <a:gd name="T6" fmla="*/ 1486 w 2857"/>
                      <a:gd name="T7" fmla="*/ 12 h 1725"/>
                      <a:gd name="T8" fmla="*/ 2826 w 2857"/>
                      <a:gd name="T9" fmla="*/ 816 h 1725"/>
                      <a:gd name="T10" fmla="*/ 2844 w 2857"/>
                      <a:gd name="T11" fmla="*/ 830 h 1725"/>
                      <a:gd name="T12" fmla="*/ 2853 w 2857"/>
                      <a:gd name="T13" fmla="*/ 846 h 1725"/>
                      <a:gd name="T14" fmla="*/ 2857 w 2857"/>
                      <a:gd name="T15" fmla="*/ 862 h 1725"/>
                      <a:gd name="T16" fmla="*/ 2853 w 2857"/>
                      <a:gd name="T17" fmla="*/ 879 h 1725"/>
                      <a:gd name="T18" fmla="*/ 2844 w 2857"/>
                      <a:gd name="T19" fmla="*/ 894 h 1725"/>
                      <a:gd name="T20" fmla="*/ 2826 w 2857"/>
                      <a:gd name="T21" fmla="*/ 908 h 1725"/>
                      <a:gd name="T22" fmla="*/ 1486 w 2857"/>
                      <a:gd name="T23" fmla="*/ 1712 h 1725"/>
                      <a:gd name="T24" fmla="*/ 1469 w 2857"/>
                      <a:gd name="T25" fmla="*/ 1719 h 1725"/>
                      <a:gd name="T26" fmla="*/ 1450 w 2857"/>
                      <a:gd name="T27" fmla="*/ 1724 h 1725"/>
                      <a:gd name="T28" fmla="*/ 1428 w 2857"/>
                      <a:gd name="T29" fmla="*/ 1725 h 1725"/>
                      <a:gd name="T30" fmla="*/ 1407 w 2857"/>
                      <a:gd name="T31" fmla="*/ 1724 h 1725"/>
                      <a:gd name="T32" fmla="*/ 1387 w 2857"/>
                      <a:gd name="T33" fmla="*/ 1719 h 1725"/>
                      <a:gd name="T34" fmla="*/ 1371 w 2857"/>
                      <a:gd name="T35" fmla="*/ 1712 h 1725"/>
                      <a:gd name="T36" fmla="*/ 31 w 2857"/>
                      <a:gd name="T37" fmla="*/ 908 h 1725"/>
                      <a:gd name="T38" fmla="*/ 16 w 2857"/>
                      <a:gd name="T39" fmla="*/ 897 h 1725"/>
                      <a:gd name="T40" fmla="*/ 5 w 2857"/>
                      <a:gd name="T41" fmla="*/ 883 h 1725"/>
                      <a:gd name="T42" fmla="*/ 0 w 2857"/>
                      <a:gd name="T43" fmla="*/ 869 h 1725"/>
                      <a:gd name="T44" fmla="*/ 0 w 2857"/>
                      <a:gd name="T45" fmla="*/ 854 h 1725"/>
                      <a:gd name="T46" fmla="*/ 5 w 2857"/>
                      <a:gd name="T47" fmla="*/ 841 h 1725"/>
                      <a:gd name="T48" fmla="*/ 16 w 2857"/>
                      <a:gd name="T49" fmla="*/ 828 h 1725"/>
                      <a:gd name="T50" fmla="*/ 31 w 2857"/>
                      <a:gd name="T51" fmla="*/ 816 h 1725"/>
                      <a:gd name="T52" fmla="*/ 1371 w 2857"/>
                      <a:gd name="T53" fmla="*/ 12 h 1725"/>
                      <a:gd name="T54" fmla="*/ 1387 w 2857"/>
                      <a:gd name="T55" fmla="*/ 4 h 1725"/>
                      <a:gd name="T56" fmla="*/ 1407 w 2857"/>
                      <a:gd name="T57" fmla="*/ 1 h 1725"/>
                      <a:gd name="T58" fmla="*/ 1428 w 2857"/>
                      <a:gd name="T59" fmla="*/ 0 h 17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57" h="1725">
                        <a:moveTo>
                          <a:pt x="1428" y="0"/>
                        </a:moveTo>
                        <a:lnTo>
                          <a:pt x="1450" y="1"/>
                        </a:lnTo>
                        <a:lnTo>
                          <a:pt x="1469" y="4"/>
                        </a:lnTo>
                        <a:lnTo>
                          <a:pt x="1486" y="12"/>
                        </a:lnTo>
                        <a:lnTo>
                          <a:pt x="2826" y="816"/>
                        </a:lnTo>
                        <a:lnTo>
                          <a:pt x="2844" y="830"/>
                        </a:lnTo>
                        <a:lnTo>
                          <a:pt x="2853" y="846"/>
                        </a:lnTo>
                        <a:lnTo>
                          <a:pt x="2857" y="862"/>
                        </a:lnTo>
                        <a:lnTo>
                          <a:pt x="2853" y="879"/>
                        </a:lnTo>
                        <a:lnTo>
                          <a:pt x="2844" y="894"/>
                        </a:lnTo>
                        <a:lnTo>
                          <a:pt x="2826" y="908"/>
                        </a:lnTo>
                        <a:lnTo>
                          <a:pt x="1486" y="1712"/>
                        </a:lnTo>
                        <a:lnTo>
                          <a:pt x="1469" y="1719"/>
                        </a:lnTo>
                        <a:lnTo>
                          <a:pt x="1450" y="1724"/>
                        </a:lnTo>
                        <a:lnTo>
                          <a:pt x="1428" y="1725"/>
                        </a:lnTo>
                        <a:lnTo>
                          <a:pt x="1407" y="1724"/>
                        </a:lnTo>
                        <a:lnTo>
                          <a:pt x="1387" y="1719"/>
                        </a:lnTo>
                        <a:lnTo>
                          <a:pt x="1371" y="1712"/>
                        </a:lnTo>
                        <a:lnTo>
                          <a:pt x="31" y="908"/>
                        </a:lnTo>
                        <a:lnTo>
                          <a:pt x="16" y="897"/>
                        </a:lnTo>
                        <a:lnTo>
                          <a:pt x="5" y="883"/>
                        </a:lnTo>
                        <a:lnTo>
                          <a:pt x="0" y="869"/>
                        </a:lnTo>
                        <a:lnTo>
                          <a:pt x="0" y="854"/>
                        </a:lnTo>
                        <a:lnTo>
                          <a:pt x="5" y="841"/>
                        </a:lnTo>
                        <a:lnTo>
                          <a:pt x="16" y="828"/>
                        </a:lnTo>
                        <a:lnTo>
                          <a:pt x="31" y="816"/>
                        </a:lnTo>
                        <a:lnTo>
                          <a:pt x="1371" y="12"/>
                        </a:lnTo>
                        <a:lnTo>
                          <a:pt x="1387" y="4"/>
                        </a:lnTo>
                        <a:lnTo>
                          <a:pt x="1407" y="1"/>
                        </a:lnTo>
                        <a:lnTo>
                          <a:pt x="142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0" name="Freeform 17"/>
                  <p:cNvSpPr>
                    <a:spLocks/>
                  </p:cNvSpPr>
                  <p:nvPr/>
                </p:nvSpPr>
                <p:spPr bwMode="auto">
                  <a:xfrm>
                    <a:off x="822254" y="3053350"/>
                    <a:ext cx="888897" cy="534063"/>
                  </a:xfrm>
                  <a:custGeom>
                    <a:avLst/>
                    <a:gdLst>
                      <a:gd name="T0" fmla="*/ 1228 w 2455"/>
                      <a:gd name="T1" fmla="*/ 0 h 1473"/>
                      <a:gd name="T2" fmla="*/ 2455 w 2455"/>
                      <a:gd name="T3" fmla="*/ 737 h 1473"/>
                      <a:gd name="T4" fmla="*/ 1228 w 2455"/>
                      <a:gd name="T5" fmla="*/ 1473 h 1473"/>
                      <a:gd name="T6" fmla="*/ 0 w 2455"/>
                      <a:gd name="T7" fmla="*/ 737 h 1473"/>
                      <a:gd name="T8" fmla="*/ 1228 w 2455"/>
                      <a:gd name="T9" fmla="*/ 0 h 14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55" h="1473">
                        <a:moveTo>
                          <a:pt x="1228" y="0"/>
                        </a:moveTo>
                        <a:lnTo>
                          <a:pt x="2455" y="737"/>
                        </a:lnTo>
                        <a:lnTo>
                          <a:pt x="1228" y="1473"/>
                        </a:lnTo>
                        <a:lnTo>
                          <a:pt x="0" y="737"/>
                        </a:lnTo>
                        <a:lnTo>
                          <a:pt x="1228" y="0"/>
                        </a:lnTo>
                        <a:close/>
                      </a:path>
                    </a:pathLst>
                  </a:custGeom>
                  <a:solidFill>
                    <a:srgbClr val="8ED6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1" name="Freeform 18"/>
                  <p:cNvSpPr>
                    <a:spLocks/>
                  </p:cNvSpPr>
                  <p:nvPr/>
                </p:nvSpPr>
                <p:spPr bwMode="auto">
                  <a:xfrm>
                    <a:off x="1160795" y="3053350"/>
                    <a:ext cx="550356" cy="459837"/>
                  </a:xfrm>
                  <a:custGeom>
                    <a:avLst/>
                    <a:gdLst>
                      <a:gd name="T0" fmla="*/ 290 w 1517"/>
                      <a:gd name="T1" fmla="*/ 0 h 1271"/>
                      <a:gd name="T2" fmla="*/ 1517 w 1517"/>
                      <a:gd name="T3" fmla="*/ 737 h 1271"/>
                      <a:gd name="T4" fmla="*/ 627 w 1517"/>
                      <a:gd name="T5" fmla="*/ 1271 h 1271"/>
                      <a:gd name="T6" fmla="*/ 603 w 1517"/>
                      <a:gd name="T7" fmla="*/ 1241 h 1271"/>
                      <a:gd name="T8" fmla="*/ 586 w 1517"/>
                      <a:gd name="T9" fmla="*/ 1212 h 1271"/>
                      <a:gd name="T10" fmla="*/ 577 w 1517"/>
                      <a:gd name="T11" fmla="*/ 1182 h 1271"/>
                      <a:gd name="T12" fmla="*/ 572 w 1517"/>
                      <a:gd name="T13" fmla="*/ 1151 h 1271"/>
                      <a:gd name="T14" fmla="*/ 572 w 1517"/>
                      <a:gd name="T15" fmla="*/ 1120 h 1271"/>
                      <a:gd name="T16" fmla="*/ 574 w 1517"/>
                      <a:gd name="T17" fmla="*/ 1090 h 1271"/>
                      <a:gd name="T18" fmla="*/ 580 w 1517"/>
                      <a:gd name="T19" fmla="*/ 1058 h 1271"/>
                      <a:gd name="T20" fmla="*/ 587 w 1517"/>
                      <a:gd name="T21" fmla="*/ 1027 h 1271"/>
                      <a:gd name="T22" fmla="*/ 595 w 1517"/>
                      <a:gd name="T23" fmla="*/ 995 h 1271"/>
                      <a:gd name="T24" fmla="*/ 601 w 1517"/>
                      <a:gd name="T25" fmla="*/ 964 h 1271"/>
                      <a:gd name="T26" fmla="*/ 606 w 1517"/>
                      <a:gd name="T27" fmla="*/ 932 h 1271"/>
                      <a:gd name="T28" fmla="*/ 608 w 1517"/>
                      <a:gd name="T29" fmla="*/ 901 h 1271"/>
                      <a:gd name="T30" fmla="*/ 606 w 1517"/>
                      <a:gd name="T31" fmla="*/ 871 h 1271"/>
                      <a:gd name="T32" fmla="*/ 600 w 1517"/>
                      <a:gd name="T33" fmla="*/ 839 h 1271"/>
                      <a:gd name="T34" fmla="*/ 590 w 1517"/>
                      <a:gd name="T35" fmla="*/ 819 h 1271"/>
                      <a:gd name="T36" fmla="*/ 574 w 1517"/>
                      <a:gd name="T37" fmla="*/ 797 h 1271"/>
                      <a:gd name="T38" fmla="*/ 556 w 1517"/>
                      <a:gd name="T39" fmla="*/ 776 h 1271"/>
                      <a:gd name="T40" fmla="*/ 532 w 1517"/>
                      <a:gd name="T41" fmla="*/ 754 h 1271"/>
                      <a:gd name="T42" fmla="*/ 515 w 1517"/>
                      <a:gd name="T43" fmla="*/ 737 h 1271"/>
                      <a:gd name="T44" fmla="*/ 498 w 1517"/>
                      <a:gd name="T45" fmla="*/ 718 h 1271"/>
                      <a:gd name="T46" fmla="*/ 483 w 1517"/>
                      <a:gd name="T47" fmla="*/ 700 h 1271"/>
                      <a:gd name="T48" fmla="*/ 471 w 1517"/>
                      <a:gd name="T49" fmla="*/ 681 h 1271"/>
                      <a:gd name="T50" fmla="*/ 465 w 1517"/>
                      <a:gd name="T51" fmla="*/ 660 h 1271"/>
                      <a:gd name="T52" fmla="*/ 465 w 1517"/>
                      <a:gd name="T53" fmla="*/ 639 h 1271"/>
                      <a:gd name="T54" fmla="*/ 470 w 1517"/>
                      <a:gd name="T55" fmla="*/ 617 h 1271"/>
                      <a:gd name="T56" fmla="*/ 479 w 1517"/>
                      <a:gd name="T57" fmla="*/ 596 h 1271"/>
                      <a:gd name="T58" fmla="*/ 490 w 1517"/>
                      <a:gd name="T59" fmla="*/ 575 h 1271"/>
                      <a:gd name="T60" fmla="*/ 502 w 1517"/>
                      <a:gd name="T61" fmla="*/ 554 h 1271"/>
                      <a:gd name="T62" fmla="*/ 511 w 1517"/>
                      <a:gd name="T63" fmla="*/ 533 h 1271"/>
                      <a:gd name="T64" fmla="*/ 519 w 1517"/>
                      <a:gd name="T65" fmla="*/ 512 h 1271"/>
                      <a:gd name="T66" fmla="*/ 521 w 1517"/>
                      <a:gd name="T67" fmla="*/ 490 h 1271"/>
                      <a:gd name="T68" fmla="*/ 517 w 1517"/>
                      <a:gd name="T69" fmla="*/ 467 h 1271"/>
                      <a:gd name="T70" fmla="*/ 503 w 1517"/>
                      <a:gd name="T71" fmla="*/ 439 h 1271"/>
                      <a:gd name="T72" fmla="*/ 482 w 1517"/>
                      <a:gd name="T73" fmla="*/ 410 h 1271"/>
                      <a:gd name="T74" fmla="*/ 454 w 1517"/>
                      <a:gd name="T75" fmla="*/ 384 h 1271"/>
                      <a:gd name="T76" fmla="*/ 422 w 1517"/>
                      <a:gd name="T77" fmla="*/ 357 h 1271"/>
                      <a:gd name="T78" fmla="*/ 384 w 1517"/>
                      <a:gd name="T79" fmla="*/ 332 h 1271"/>
                      <a:gd name="T80" fmla="*/ 344 w 1517"/>
                      <a:gd name="T81" fmla="*/ 306 h 1271"/>
                      <a:gd name="T82" fmla="*/ 301 w 1517"/>
                      <a:gd name="T83" fmla="*/ 283 h 1271"/>
                      <a:gd name="T84" fmla="*/ 257 w 1517"/>
                      <a:gd name="T85" fmla="*/ 261 h 1271"/>
                      <a:gd name="T86" fmla="*/ 213 w 1517"/>
                      <a:gd name="T87" fmla="*/ 242 h 1271"/>
                      <a:gd name="T88" fmla="*/ 170 w 1517"/>
                      <a:gd name="T89" fmla="*/ 223 h 1271"/>
                      <a:gd name="T90" fmla="*/ 128 w 1517"/>
                      <a:gd name="T91" fmla="*/ 207 h 1271"/>
                      <a:gd name="T92" fmla="*/ 91 w 1517"/>
                      <a:gd name="T93" fmla="*/ 192 h 1271"/>
                      <a:gd name="T94" fmla="*/ 78 w 1517"/>
                      <a:gd name="T95" fmla="*/ 190 h 1271"/>
                      <a:gd name="T96" fmla="*/ 63 w 1517"/>
                      <a:gd name="T97" fmla="*/ 186 h 1271"/>
                      <a:gd name="T98" fmla="*/ 43 w 1517"/>
                      <a:gd name="T99" fmla="*/ 183 h 1271"/>
                      <a:gd name="T100" fmla="*/ 22 w 1517"/>
                      <a:gd name="T101" fmla="*/ 178 h 1271"/>
                      <a:gd name="T102" fmla="*/ 0 w 1517"/>
                      <a:gd name="T103" fmla="*/ 174 h 1271"/>
                      <a:gd name="T104" fmla="*/ 290 w 1517"/>
                      <a:gd name="T105" fmla="*/ 0 h 12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517" h="1271">
                        <a:moveTo>
                          <a:pt x="290" y="0"/>
                        </a:moveTo>
                        <a:lnTo>
                          <a:pt x="1517" y="737"/>
                        </a:lnTo>
                        <a:lnTo>
                          <a:pt x="627" y="1271"/>
                        </a:lnTo>
                        <a:lnTo>
                          <a:pt x="603" y="1241"/>
                        </a:lnTo>
                        <a:lnTo>
                          <a:pt x="586" y="1212"/>
                        </a:lnTo>
                        <a:lnTo>
                          <a:pt x="577" y="1182"/>
                        </a:lnTo>
                        <a:lnTo>
                          <a:pt x="572" y="1151"/>
                        </a:lnTo>
                        <a:lnTo>
                          <a:pt x="572" y="1120"/>
                        </a:lnTo>
                        <a:lnTo>
                          <a:pt x="574" y="1090"/>
                        </a:lnTo>
                        <a:lnTo>
                          <a:pt x="580" y="1058"/>
                        </a:lnTo>
                        <a:lnTo>
                          <a:pt x="587" y="1027"/>
                        </a:lnTo>
                        <a:lnTo>
                          <a:pt x="595" y="995"/>
                        </a:lnTo>
                        <a:lnTo>
                          <a:pt x="601" y="964"/>
                        </a:lnTo>
                        <a:lnTo>
                          <a:pt x="606" y="932"/>
                        </a:lnTo>
                        <a:lnTo>
                          <a:pt x="608" y="901"/>
                        </a:lnTo>
                        <a:lnTo>
                          <a:pt x="606" y="871"/>
                        </a:lnTo>
                        <a:lnTo>
                          <a:pt x="600" y="839"/>
                        </a:lnTo>
                        <a:lnTo>
                          <a:pt x="590" y="819"/>
                        </a:lnTo>
                        <a:lnTo>
                          <a:pt x="574" y="797"/>
                        </a:lnTo>
                        <a:lnTo>
                          <a:pt x="556" y="776"/>
                        </a:lnTo>
                        <a:lnTo>
                          <a:pt x="532" y="754"/>
                        </a:lnTo>
                        <a:lnTo>
                          <a:pt x="515" y="737"/>
                        </a:lnTo>
                        <a:lnTo>
                          <a:pt x="498" y="718"/>
                        </a:lnTo>
                        <a:lnTo>
                          <a:pt x="483" y="700"/>
                        </a:lnTo>
                        <a:lnTo>
                          <a:pt x="471" y="681"/>
                        </a:lnTo>
                        <a:lnTo>
                          <a:pt x="465" y="660"/>
                        </a:lnTo>
                        <a:lnTo>
                          <a:pt x="465" y="639"/>
                        </a:lnTo>
                        <a:lnTo>
                          <a:pt x="470" y="617"/>
                        </a:lnTo>
                        <a:lnTo>
                          <a:pt x="479" y="596"/>
                        </a:lnTo>
                        <a:lnTo>
                          <a:pt x="490" y="575"/>
                        </a:lnTo>
                        <a:lnTo>
                          <a:pt x="502" y="554"/>
                        </a:lnTo>
                        <a:lnTo>
                          <a:pt x="511" y="533"/>
                        </a:lnTo>
                        <a:lnTo>
                          <a:pt x="519" y="512"/>
                        </a:lnTo>
                        <a:lnTo>
                          <a:pt x="521" y="490"/>
                        </a:lnTo>
                        <a:lnTo>
                          <a:pt x="517" y="467"/>
                        </a:lnTo>
                        <a:lnTo>
                          <a:pt x="503" y="439"/>
                        </a:lnTo>
                        <a:lnTo>
                          <a:pt x="482" y="410"/>
                        </a:lnTo>
                        <a:lnTo>
                          <a:pt x="454" y="384"/>
                        </a:lnTo>
                        <a:lnTo>
                          <a:pt x="422" y="357"/>
                        </a:lnTo>
                        <a:lnTo>
                          <a:pt x="384" y="332"/>
                        </a:lnTo>
                        <a:lnTo>
                          <a:pt x="344" y="306"/>
                        </a:lnTo>
                        <a:lnTo>
                          <a:pt x="301" y="283"/>
                        </a:lnTo>
                        <a:lnTo>
                          <a:pt x="257" y="261"/>
                        </a:lnTo>
                        <a:lnTo>
                          <a:pt x="213" y="242"/>
                        </a:lnTo>
                        <a:lnTo>
                          <a:pt x="170" y="223"/>
                        </a:lnTo>
                        <a:lnTo>
                          <a:pt x="128" y="207"/>
                        </a:lnTo>
                        <a:lnTo>
                          <a:pt x="91" y="192"/>
                        </a:lnTo>
                        <a:lnTo>
                          <a:pt x="78" y="190"/>
                        </a:lnTo>
                        <a:lnTo>
                          <a:pt x="63" y="186"/>
                        </a:lnTo>
                        <a:lnTo>
                          <a:pt x="43" y="183"/>
                        </a:lnTo>
                        <a:lnTo>
                          <a:pt x="22" y="178"/>
                        </a:lnTo>
                        <a:lnTo>
                          <a:pt x="0" y="174"/>
                        </a:lnTo>
                        <a:lnTo>
                          <a:pt x="290" y="0"/>
                        </a:lnTo>
                        <a:close/>
                      </a:path>
                    </a:pathLst>
                  </a:custGeom>
                  <a:solidFill>
                    <a:srgbClr val="377A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2" name="Freeform 19"/>
                  <p:cNvSpPr>
                    <a:spLocks/>
                  </p:cNvSpPr>
                  <p:nvPr/>
                </p:nvSpPr>
                <p:spPr bwMode="auto">
                  <a:xfrm>
                    <a:off x="1126398" y="3234388"/>
                    <a:ext cx="70605" cy="47070"/>
                  </a:xfrm>
                  <a:custGeom>
                    <a:avLst/>
                    <a:gdLst>
                      <a:gd name="T0" fmla="*/ 100 w 197"/>
                      <a:gd name="T1" fmla="*/ 0 h 131"/>
                      <a:gd name="T2" fmla="*/ 126 w 197"/>
                      <a:gd name="T3" fmla="*/ 3 h 131"/>
                      <a:gd name="T4" fmla="*/ 149 w 197"/>
                      <a:gd name="T5" fmla="*/ 9 h 131"/>
                      <a:gd name="T6" fmla="*/ 168 w 197"/>
                      <a:gd name="T7" fmla="*/ 19 h 131"/>
                      <a:gd name="T8" fmla="*/ 183 w 197"/>
                      <a:gd name="T9" fmla="*/ 32 h 131"/>
                      <a:gd name="T10" fmla="*/ 194 w 197"/>
                      <a:gd name="T11" fmla="*/ 47 h 131"/>
                      <a:gd name="T12" fmla="*/ 197 w 197"/>
                      <a:gd name="T13" fmla="*/ 64 h 131"/>
                      <a:gd name="T14" fmla="*/ 195 w 197"/>
                      <a:gd name="T15" fmla="*/ 82 h 131"/>
                      <a:gd name="T16" fmla="*/ 185 w 197"/>
                      <a:gd name="T17" fmla="*/ 99 h 131"/>
                      <a:gd name="T18" fmla="*/ 169 w 197"/>
                      <a:gd name="T19" fmla="*/ 112 h 131"/>
                      <a:gd name="T20" fmla="*/ 148 w 197"/>
                      <a:gd name="T21" fmla="*/ 123 h 131"/>
                      <a:gd name="T22" fmla="*/ 123 w 197"/>
                      <a:gd name="T23" fmla="*/ 129 h 131"/>
                      <a:gd name="T24" fmla="*/ 96 w 197"/>
                      <a:gd name="T25" fmla="*/ 131 h 131"/>
                      <a:gd name="T26" fmla="*/ 69 w 197"/>
                      <a:gd name="T27" fmla="*/ 128 h 131"/>
                      <a:gd name="T28" fmla="*/ 45 w 197"/>
                      <a:gd name="T29" fmla="*/ 121 h 131"/>
                      <a:gd name="T30" fmla="*/ 26 w 197"/>
                      <a:gd name="T31" fmla="*/ 110 h 131"/>
                      <a:gd name="T32" fmla="*/ 11 w 197"/>
                      <a:gd name="T33" fmla="*/ 95 h 131"/>
                      <a:gd name="T34" fmla="*/ 1 w 197"/>
                      <a:gd name="T35" fmla="*/ 78 h 131"/>
                      <a:gd name="T36" fmla="*/ 0 w 197"/>
                      <a:gd name="T37" fmla="*/ 61 h 131"/>
                      <a:gd name="T38" fmla="*/ 5 w 197"/>
                      <a:gd name="T39" fmla="*/ 44 h 131"/>
                      <a:gd name="T40" fmla="*/ 16 w 197"/>
                      <a:gd name="T41" fmla="*/ 30 h 131"/>
                      <a:gd name="T42" fmla="*/ 33 w 197"/>
                      <a:gd name="T43" fmla="*/ 17 h 131"/>
                      <a:gd name="T44" fmla="*/ 52 w 197"/>
                      <a:gd name="T45" fmla="*/ 8 h 131"/>
                      <a:gd name="T46" fmla="*/ 75 w 197"/>
                      <a:gd name="T47" fmla="*/ 2 h 131"/>
                      <a:gd name="T48" fmla="*/ 100 w 197"/>
                      <a:gd name="T49" fmla="*/ 0 h 1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97" h="131">
                        <a:moveTo>
                          <a:pt x="100" y="0"/>
                        </a:moveTo>
                        <a:lnTo>
                          <a:pt x="126" y="3"/>
                        </a:lnTo>
                        <a:lnTo>
                          <a:pt x="149" y="9"/>
                        </a:lnTo>
                        <a:lnTo>
                          <a:pt x="168" y="19"/>
                        </a:lnTo>
                        <a:lnTo>
                          <a:pt x="183" y="32"/>
                        </a:lnTo>
                        <a:lnTo>
                          <a:pt x="194" y="47"/>
                        </a:lnTo>
                        <a:lnTo>
                          <a:pt x="197" y="64"/>
                        </a:lnTo>
                        <a:lnTo>
                          <a:pt x="195" y="82"/>
                        </a:lnTo>
                        <a:lnTo>
                          <a:pt x="185" y="99"/>
                        </a:lnTo>
                        <a:lnTo>
                          <a:pt x="169" y="112"/>
                        </a:lnTo>
                        <a:lnTo>
                          <a:pt x="148" y="123"/>
                        </a:lnTo>
                        <a:lnTo>
                          <a:pt x="123" y="129"/>
                        </a:lnTo>
                        <a:lnTo>
                          <a:pt x="96" y="131"/>
                        </a:lnTo>
                        <a:lnTo>
                          <a:pt x="69" y="128"/>
                        </a:lnTo>
                        <a:lnTo>
                          <a:pt x="45" y="121"/>
                        </a:lnTo>
                        <a:lnTo>
                          <a:pt x="26" y="110"/>
                        </a:lnTo>
                        <a:lnTo>
                          <a:pt x="11" y="95"/>
                        </a:lnTo>
                        <a:lnTo>
                          <a:pt x="1" y="78"/>
                        </a:lnTo>
                        <a:lnTo>
                          <a:pt x="0" y="61"/>
                        </a:lnTo>
                        <a:lnTo>
                          <a:pt x="5" y="44"/>
                        </a:lnTo>
                        <a:lnTo>
                          <a:pt x="16" y="30"/>
                        </a:lnTo>
                        <a:lnTo>
                          <a:pt x="33" y="17"/>
                        </a:lnTo>
                        <a:lnTo>
                          <a:pt x="52" y="8"/>
                        </a:lnTo>
                        <a:lnTo>
                          <a:pt x="75" y="2"/>
                        </a:lnTo>
                        <a:lnTo>
                          <a:pt x="10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3" name="Freeform 20"/>
                  <p:cNvSpPr>
                    <a:spLocks/>
                  </p:cNvSpPr>
                  <p:nvPr/>
                </p:nvSpPr>
                <p:spPr bwMode="auto">
                  <a:xfrm>
                    <a:off x="1092000" y="3355684"/>
                    <a:ext cx="103192" cy="68794"/>
                  </a:xfrm>
                  <a:custGeom>
                    <a:avLst/>
                    <a:gdLst>
                      <a:gd name="T0" fmla="*/ 146 w 286"/>
                      <a:gd name="T1" fmla="*/ 0 h 189"/>
                      <a:gd name="T2" fmla="*/ 177 w 286"/>
                      <a:gd name="T3" fmla="*/ 2 h 189"/>
                      <a:gd name="T4" fmla="*/ 206 w 286"/>
                      <a:gd name="T5" fmla="*/ 9 h 189"/>
                      <a:gd name="T6" fmla="*/ 232 w 286"/>
                      <a:gd name="T7" fmla="*/ 20 h 189"/>
                      <a:gd name="T8" fmla="*/ 254 w 286"/>
                      <a:gd name="T9" fmla="*/ 35 h 189"/>
                      <a:gd name="T10" fmla="*/ 270 w 286"/>
                      <a:gd name="T11" fmla="*/ 52 h 189"/>
                      <a:gd name="T12" fmla="*/ 281 w 286"/>
                      <a:gd name="T13" fmla="*/ 71 h 189"/>
                      <a:gd name="T14" fmla="*/ 286 w 286"/>
                      <a:gd name="T15" fmla="*/ 91 h 189"/>
                      <a:gd name="T16" fmla="*/ 283 w 286"/>
                      <a:gd name="T17" fmla="*/ 114 h 189"/>
                      <a:gd name="T18" fmla="*/ 272 w 286"/>
                      <a:gd name="T19" fmla="*/ 135 h 189"/>
                      <a:gd name="T20" fmla="*/ 255 w 286"/>
                      <a:gd name="T21" fmla="*/ 153 h 189"/>
                      <a:gd name="T22" fmla="*/ 232 w 286"/>
                      <a:gd name="T23" fmla="*/ 169 h 189"/>
                      <a:gd name="T24" fmla="*/ 204 w 286"/>
                      <a:gd name="T25" fmla="*/ 180 h 189"/>
                      <a:gd name="T26" fmla="*/ 173 w 286"/>
                      <a:gd name="T27" fmla="*/ 187 h 189"/>
                      <a:gd name="T28" fmla="*/ 139 w 286"/>
                      <a:gd name="T29" fmla="*/ 189 h 189"/>
                      <a:gd name="T30" fmla="*/ 105 w 286"/>
                      <a:gd name="T31" fmla="*/ 186 h 189"/>
                      <a:gd name="T32" fmla="*/ 73 w 286"/>
                      <a:gd name="T33" fmla="*/ 177 h 189"/>
                      <a:gd name="T34" fmla="*/ 47 w 286"/>
                      <a:gd name="T35" fmla="*/ 165 h 189"/>
                      <a:gd name="T36" fmla="*/ 25 w 286"/>
                      <a:gd name="T37" fmla="*/ 149 h 189"/>
                      <a:gd name="T38" fmla="*/ 9 w 286"/>
                      <a:gd name="T39" fmla="*/ 130 h 189"/>
                      <a:gd name="T40" fmla="*/ 1 w 286"/>
                      <a:gd name="T41" fmla="*/ 110 h 189"/>
                      <a:gd name="T42" fmla="*/ 0 w 286"/>
                      <a:gd name="T43" fmla="*/ 88 h 189"/>
                      <a:gd name="T44" fmla="*/ 4 w 286"/>
                      <a:gd name="T45" fmla="*/ 66 h 189"/>
                      <a:gd name="T46" fmla="*/ 18 w 286"/>
                      <a:gd name="T47" fmla="*/ 47 h 189"/>
                      <a:gd name="T48" fmla="*/ 35 w 286"/>
                      <a:gd name="T49" fmla="*/ 31 h 189"/>
                      <a:gd name="T50" fmla="*/ 58 w 286"/>
                      <a:gd name="T51" fmla="*/ 18 h 189"/>
                      <a:gd name="T52" fmla="*/ 84 w 286"/>
                      <a:gd name="T53" fmla="*/ 7 h 189"/>
                      <a:gd name="T54" fmla="*/ 113 w 286"/>
                      <a:gd name="T55" fmla="*/ 1 h 189"/>
                      <a:gd name="T56" fmla="*/ 146 w 286"/>
                      <a:gd name="T57" fmla="*/ 0 h 1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86" h="189">
                        <a:moveTo>
                          <a:pt x="146" y="0"/>
                        </a:moveTo>
                        <a:lnTo>
                          <a:pt x="177" y="2"/>
                        </a:lnTo>
                        <a:lnTo>
                          <a:pt x="206" y="9"/>
                        </a:lnTo>
                        <a:lnTo>
                          <a:pt x="232" y="20"/>
                        </a:lnTo>
                        <a:lnTo>
                          <a:pt x="254" y="35"/>
                        </a:lnTo>
                        <a:lnTo>
                          <a:pt x="270" y="52"/>
                        </a:lnTo>
                        <a:lnTo>
                          <a:pt x="281" y="71"/>
                        </a:lnTo>
                        <a:lnTo>
                          <a:pt x="286" y="91"/>
                        </a:lnTo>
                        <a:lnTo>
                          <a:pt x="283" y="114"/>
                        </a:lnTo>
                        <a:lnTo>
                          <a:pt x="272" y="135"/>
                        </a:lnTo>
                        <a:lnTo>
                          <a:pt x="255" y="153"/>
                        </a:lnTo>
                        <a:lnTo>
                          <a:pt x="232" y="169"/>
                        </a:lnTo>
                        <a:lnTo>
                          <a:pt x="204" y="180"/>
                        </a:lnTo>
                        <a:lnTo>
                          <a:pt x="173" y="187"/>
                        </a:lnTo>
                        <a:lnTo>
                          <a:pt x="139" y="189"/>
                        </a:lnTo>
                        <a:lnTo>
                          <a:pt x="105" y="186"/>
                        </a:lnTo>
                        <a:lnTo>
                          <a:pt x="73" y="177"/>
                        </a:lnTo>
                        <a:lnTo>
                          <a:pt x="47" y="165"/>
                        </a:lnTo>
                        <a:lnTo>
                          <a:pt x="25" y="149"/>
                        </a:lnTo>
                        <a:lnTo>
                          <a:pt x="9" y="130"/>
                        </a:lnTo>
                        <a:lnTo>
                          <a:pt x="1" y="110"/>
                        </a:lnTo>
                        <a:lnTo>
                          <a:pt x="0" y="88"/>
                        </a:lnTo>
                        <a:lnTo>
                          <a:pt x="4" y="66"/>
                        </a:lnTo>
                        <a:lnTo>
                          <a:pt x="18" y="47"/>
                        </a:lnTo>
                        <a:lnTo>
                          <a:pt x="35" y="31"/>
                        </a:lnTo>
                        <a:lnTo>
                          <a:pt x="58" y="18"/>
                        </a:lnTo>
                        <a:lnTo>
                          <a:pt x="84" y="7"/>
                        </a:lnTo>
                        <a:lnTo>
                          <a:pt x="113" y="1"/>
                        </a:lnTo>
                        <a:lnTo>
                          <a:pt x="14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4" name="Freeform 21"/>
                  <p:cNvSpPr>
                    <a:spLocks/>
                  </p:cNvSpPr>
                  <p:nvPr/>
                </p:nvSpPr>
                <p:spPr bwMode="auto">
                  <a:xfrm>
                    <a:off x="1428731" y="3250682"/>
                    <a:ext cx="92330" cy="61553"/>
                  </a:xfrm>
                  <a:custGeom>
                    <a:avLst/>
                    <a:gdLst>
                      <a:gd name="T0" fmla="*/ 130 w 254"/>
                      <a:gd name="T1" fmla="*/ 0 h 168"/>
                      <a:gd name="T2" fmla="*/ 159 w 254"/>
                      <a:gd name="T3" fmla="*/ 3 h 168"/>
                      <a:gd name="T4" fmla="*/ 184 w 254"/>
                      <a:gd name="T5" fmla="*/ 9 h 168"/>
                      <a:gd name="T6" fmla="*/ 207 w 254"/>
                      <a:gd name="T7" fmla="*/ 18 h 168"/>
                      <a:gd name="T8" fmla="*/ 226 w 254"/>
                      <a:gd name="T9" fmla="*/ 32 h 168"/>
                      <a:gd name="T10" fmla="*/ 241 w 254"/>
                      <a:gd name="T11" fmla="*/ 46 h 168"/>
                      <a:gd name="T12" fmla="*/ 251 w 254"/>
                      <a:gd name="T13" fmla="*/ 64 h 168"/>
                      <a:gd name="T14" fmla="*/ 254 w 254"/>
                      <a:gd name="T15" fmla="*/ 83 h 168"/>
                      <a:gd name="T16" fmla="*/ 252 w 254"/>
                      <a:gd name="T17" fmla="*/ 103 h 168"/>
                      <a:gd name="T18" fmla="*/ 242 w 254"/>
                      <a:gd name="T19" fmla="*/ 121 h 168"/>
                      <a:gd name="T20" fmla="*/ 228 w 254"/>
                      <a:gd name="T21" fmla="*/ 137 h 168"/>
                      <a:gd name="T22" fmla="*/ 207 w 254"/>
                      <a:gd name="T23" fmla="*/ 150 h 168"/>
                      <a:gd name="T24" fmla="*/ 183 w 254"/>
                      <a:gd name="T25" fmla="*/ 161 h 168"/>
                      <a:gd name="T26" fmla="*/ 155 w 254"/>
                      <a:gd name="T27" fmla="*/ 167 h 168"/>
                      <a:gd name="T28" fmla="*/ 125 w 254"/>
                      <a:gd name="T29" fmla="*/ 168 h 168"/>
                      <a:gd name="T30" fmla="*/ 95 w 254"/>
                      <a:gd name="T31" fmla="*/ 166 h 168"/>
                      <a:gd name="T32" fmla="*/ 67 w 254"/>
                      <a:gd name="T33" fmla="*/ 159 h 168"/>
                      <a:gd name="T34" fmla="*/ 44 w 254"/>
                      <a:gd name="T35" fmla="*/ 148 h 168"/>
                      <a:gd name="T36" fmla="*/ 25 w 254"/>
                      <a:gd name="T37" fmla="*/ 133 h 168"/>
                      <a:gd name="T38" fmla="*/ 10 w 254"/>
                      <a:gd name="T39" fmla="*/ 116 h 168"/>
                      <a:gd name="T40" fmla="*/ 3 w 254"/>
                      <a:gd name="T41" fmla="*/ 98 h 168"/>
                      <a:gd name="T42" fmla="*/ 0 w 254"/>
                      <a:gd name="T43" fmla="*/ 79 h 168"/>
                      <a:gd name="T44" fmla="*/ 6 w 254"/>
                      <a:gd name="T45" fmla="*/ 60 h 168"/>
                      <a:gd name="T46" fmla="*/ 17 w 254"/>
                      <a:gd name="T47" fmla="*/ 43 h 168"/>
                      <a:gd name="T48" fmla="*/ 33 w 254"/>
                      <a:gd name="T49" fmla="*/ 28 h 168"/>
                      <a:gd name="T50" fmla="*/ 54 w 254"/>
                      <a:gd name="T51" fmla="*/ 16 h 168"/>
                      <a:gd name="T52" fmla="*/ 77 w 254"/>
                      <a:gd name="T53" fmla="*/ 8 h 168"/>
                      <a:gd name="T54" fmla="*/ 102 w 254"/>
                      <a:gd name="T55" fmla="*/ 2 h 168"/>
                      <a:gd name="T56" fmla="*/ 130 w 254"/>
                      <a:gd name="T57" fmla="*/ 0 h 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54" h="168">
                        <a:moveTo>
                          <a:pt x="130" y="0"/>
                        </a:moveTo>
                        <a:lnTo>
                          <a:pt x="159" y="3"/>
                        </a:lnTo>
                        <a:lnTo>
                          <a:pt x="184" y="9"/>
                        </a:lnTo>
                        <a:lnTo>
                          <a:pt x="207" y="18"/>
                        </a:lnTo>
                        <a:lnTo>
                          <a:pt x="226" y="32"/>
                        </a:lnTo>
                        <a:lnTo>
                          <a:pt x="241" y="46"/>
                        </a:lnTo>
                        <a:lnTo>
                          <a:pt x="251" y="64"/>
                        </a:lnTo>
                        <a:lnTo>
                          <a:pt x="254" y="83"/>
                        </a:lnTo>
                        <a:lnTo>
                          <a:pt x="252" y="103"/>
                        </a:lnTo>
                        <a:lnTo>
                          <a:pt x="242" y="121"/>
                        </a:lnTo>
                        <a:lnTo>
                          <a:pt x="228" y="137"/>
                        </a:lnTo>
                        <a:lnTo>
                          <a:pt x="207" y="150"/>
                        </a:lnTo>
                        <a:lnTo>
                          <a:pt x="183" y="161"/>
                        </a:lnTo>
                        <a:lnTo>
                          <a:pt x="155" y="167"/>
                        </a:lnTo>
                        <a:lnTo>
                          <a:pt x="125" y="168"/>
                        </a:lnTo>
                        <a:lnTo>
                          <a:pt x="95" y="166"/>
                        </a:lnTo>
                        <a:lnTo>
                          <a:pt x="67" y="159"/>
                        </a:lnTo>
                        <a:lnTo>
                          <a:pt x="44" y="148"/>
                        </a:lnTo>
                        <a:lnTo>
                          <a:pt x="25" y="133"/>
                        </a:lnTo>
                        <a:lnTo>
                          <a:pt x="10" y="116"/>
                        </a:lnTo>
                        <a:lnTo>
                          <a:pt x="3" y="98"/>
                        </a:lnTo>
                        <a:lnTo>
                          <a:pt x="0" y="79"/>
                        </a:lnTo>
                        <a:lnTo>
                          <a:pt x="6" y="60"/>
                        </a:lnTo>
                        <a:lnTo>
                          <a:pt x="17" y="43"/>
                        </a:lnTo>
                        <a:lnTo>
                          <a:pt x="33" y="28"/>
                        </a:lnTo>
                        <a:lnTo>
                          <a:pt x="54" y="16"/>
                        </a:lnTo>
                        <a:lnTo>
                          <a:pt x="77" y="8"/>
                        </a:lnTo>
                        <a:lnTo>
                          <a:pt x="102" y="2"/>
                        </a:lnTo>
                        <a:lnTo>
                          <a:pt x="130" y="0"/>
                        </a:lnTo>
                        <a:close/>
                      </a:path>
                    </a:pathLst>
                  </a:custGeom>
                  <a:solidFill>
                    <a:srgbClr val="8ED6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5" name="Freeform 22"/>
                  <p:cNvSpPr>
                    <a:spLocks/>
                  </p:cNvSpPr>
                  <p:nvPr/>
                </p:nvSpPr>
                <p:spPr bwMode="auto">
                  <a:xfrm>
                    <a:off x="1119157" y="3113093"/>
                    <a:ext cx="269747" cy="450785"/>
                  </a:xfrm>
                  <a:custGeom>
                    <a:avLst/>
                    <a:gdLst>
                      <a:gd name="T0" fmla="*/ 161 w 746"/>
                      <a:gd name="T1" fmla="*/ 14 h 1247"/>
                      <a:gd name="T2" fmla="*/ 247 w 746"/>
                      <a:gd name="T3" fmla="*/ 44 h 1247"/>
                      <a:gd name="T4" fmla="*/ 332 w 746"/>
                      <a:gd name="T5" fmla="*/ 79 h 1247"/>
                      <a:gd name="T6" fmla="*/ 420 w 746"/>
                      <a:gd name="T7" fmla="*/ 120 h 1247"/>
                      <a:gd name="T8" fmla="*/ 503 w 746"/>
                      <a:gd name="T9" fmla="*/ 169 h 1247"/>
                      <a:gd name="T10" fmla="*/ 573 w 746"/>
                      <a:gd name="T11" fmla="*/ 221 h 1247"/>
                      <a:gd name="T12" fmla="*/ 622 w 746"/>
                      <a:gd name="T13" fmla="*/ 276 h 1247"/>
                      <a:gd name="T14" fmla="*/ 640 w 746"/>
                      <a:gd name="T15" fmla="*/ 327 h 1247"/>
                      <a:gd name="T16" fmla="*/ 630 w 746"/>
                      <a:gd name="T17" fmla="*/ 370 h 1247"/>
                      <a:gd name="T18" fmla="*/ 609 w 746"/>
                      <a:gd name="T19" fmla="*/ 412 h 1247"/>
                      <a:gd name="T20" fmla="*/ 589 w 746"/>
                      <a:gd name="T21" fmla="*/ 454 h 1247"/>
                      <a:gd name="T22" fmla="*/ 584 w 746"/>
                      <a:gd name="T23" fmla="*/ 497 h 1247"/>
                      <a:gd name="T24" fmla="*/ 602 w 746"/>
                      <a:gd name="T25" fmla="*/ 537 h 1247"/>
                      <a:gd name="T26" fmla="*/ 634 w 746"/>
                      <a:gd name="T27" fmla="*/ 574 h 1247"/>
                      <a:gd name="T28" fmla="*/ 675 w 746"/>
                      <a:gd name="T29" fmla="*/ 613 h 1247"/>
                      <a:gd name="T30" fmla="*/ 709 w 746"/>
                      <a:gd name="T31" fmla="*/ 656 h 1247"/>
                      <a:gd name="T32" fmla="*/ 725 w 746"/>
                      <a:gd name="T33" fmla="*/ 708 h 1247"/>
                      <a:gd name="T34" fmla="*/ 725 w 746"/>
                      <a:gd name="T35" fmla="*/ 769 h 1247"/>
                      <a:gd name="T36" fmla="*/ 714 w 746"/>
                      <a:gd name="T37" fmla="*/ 832 h 1247"/>
                      <a:gd name="T38" fmla="*/ 699 w 746"/>
                      <a:gd name="T39" fmla="*/ 895 h 1247"/>
                      <a:gd name="T40" fmla="*/ 691 w 746"/>
                      <a:gd name="T41" fmla="*/ 957 h 1247"/>
                      <a:gd name="T42" fmla="*/ 696 w 746"/>
                      <a:gd name="T43" fmla="*/ 1019 h 1247"/>
                      <a:gd name="T44" fmla="*/ 722 w 746"/>
                      <a:gd name="T45" fmla="*/ 1079 h 1247"/>
                      <a:gd name="T46" fmla="*/ 534 w 746"/>
                      <a:gd name="T47" fmla="*/ 1247 h 1247"/>
                      <a:gd name="T48" fmla="*/ 494 w 746"/>
                      <a:gd name="T49" fmla="*/ 1156 h 1247"/>
                      <a:gd name="T50" fmla="*/ 478 w 746"/>
                      <a:gd name="T51" fmla="*/ 1067 h 1247"/>
                      <a:gd name="T52" fmla="*/ 479 w 746"/>
                      <a:gd name="T53" fmla="*/ 983 h 1247"/>
                      <a:gd name="T54" fmla="*/ 491 w 746"/>
                      <a:gd name="T55" fmla="*/ 910 h 1247"/>
                      <a:gd name="T56" fmla="*/ 506 w 746"/>
                      <a:gd name="T57" fmla="*/ 852 h 1247"/>
                      <a:gd name="T58" fmla="*/ 524 w 746"/>
                      <a:gd name="T59" fmla="*/ 794 h 1247"/>
                      <a:gd name="T60" fmla="*/ 535 w 746"/>
                      <a:gd name="T61" fmla="*/ 751 h 1247"/>
                      <a:gd name="T62" fmla="*/ 532 w 746"/>
                      <a:gd name="T63" fmla="*/ 720 h 1247"/>
                      <a:gd name="T64" fmla="*/ 508 w 746"/>
                      <a:gd name="T65" fmla="*/ 690 h 1247"/>
                      <a:gd name="T66" fmla="*/ 473 w 746"/>
                      <a:gd name="T67" fmla="*/ 650 h 1247"/>
                      <a:gd name="T68" fmla="*/ 440 w 746"/>
                      <a:gd name="T69" fmla="*/ 601 h 1247"/>
                      <a:gd name="T70" fmla="*/ 417 w 746"/>
                      <a:gd name="T71" fmla="*/ 542 h 1247"/>
                      <a:gd name="T72" fmla="*/ 409 w 746"/>
                      <a:gd name="T73" fmla="*/ 489 h 1247"/>
                      <a:gd name="T74" fmla="*/ 413 w 746"/>
                      <a:gd name="T75" fmla="*/ 453 h 1247"/>
                      <a:gd name="T76" fmla="*/ 420 w 746"/>
                      <a:gd name="T77" fmla="*/ 421 h 1247"/>
                      <a:gd name="T78" fmla="*/ 431 w 746"/>
                      <a:gd name="T79" fmla="*/ 393 h 1247"/>
                      <a:gd name="T80" fmla="*/ 440 w 746"/>
                      <a:gd name="T81" fmla="*/ 368 h 1247"/>
                      <a:gd name="T82" fmla="*/ 448 w 746"/>
                      <a:gd name="T83" fmla="*/ 345 h 1247"/>
                      <a:gd name="T84" fmla="*/ 449 w 746"/>
                      <a:gd name="T85" fmla="*/ 322 h 1247"/>
                      <a:gd name="T86" fmla="*/ 442 w 746"/>
                      <a:gd name="T87" fmla="*/ 298 h 1247"/>
                      <a:gd name="T88" fmla="*/ 424 w 746"/>
                      <a:gd name="T89" fmla="*/ 274 h 1247"/>
                      <a:gd name="T90" fmla="*/ 391 w 746"/>
                      <a:gd name="T91" fmla="*/ 247 h 1247"/>
                      <a:gd name="T92" fmla="*/ 341 w 746"/>
                      <a:gd name="T93" fmla="*/ 217 h 1247"/>
                      <a:gd name="T94" fmla="*/ 274 w 746"/>
                      <a:gd name="T95" fmla="*/ 182 h 1247"/>
                      <a:gd name="T96" fmla="*/ 183 w 746"/>
                      <a:gd name="T97" fmla="*/ 142 h 1247"/>
                      <a:gd name="T98" fmla="*/ 68 w 746"/>
                      <a:gd name="T99" fmla="*/ 96 h 1247"/>
                      <a:gd name="T100" fmla="*/ 116 w 746"/>
                      <a:gd name="T101" fmla="*/ 0 h 12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746" h="1247">
                        <a:moveTo>
                          <a:pt x="116" y="0"/>
                        </a:moveTo>
                        <a:lnTo>
                          <a:pt x="161" y="14"/>
                        </a:lnTo>
                        <a:lnTo>
                          <a:pt x="210" y="29"/>
                        </a:lnTo>
                        <a:lnTo>
                          <a:pt x="247" y="44"/>
                        </a:lnTo>
                        <a:lnTo>
                          <a:pt x="289" y="60"/>
                        </a:lnTo>
                        <a:lnTo>
                          <a:pt x="332" y="79"/>
                        </a:lnTo>
                        <a:lnTo>
                          <a:pt x="376" y="98"/>
                        </a:lnTo>
                        <a:lnTo>
                          <a:pt x="420" y="120"/>
                        </a:lnTo>
                        <a:lnTo>
                          <a:pt x="463" y="143"/>
                        </a:lnTo>
                        <a:lnTo>
                          <a:pt x="503" y="169"/>
                        </a:lnTo>
                        <a:lnTo>
                          <a:pt x="541" y="194"/>
                        </a:lnTo>
                        <a:lnTo>
                          <a:pt x="573" y="221"/>
                        </a:lnTo>
                        <a:lnTo>
                          <a:pt x="601" y="247"/>
                        </a:lnTo>
                        <a:lnTo>
                          <a:pt x="622" y="276"/>
                        </a:lnTo>
                        <a:lnTo>
                          <a:pt x="636" y="304"/>
                        </a:lnTo>
                        <a:lnTo>
                          <a:pt x="640" y="327"/>
                        </a:lnTo>
                        <a:lnTo>
                          <a:pt x="638" y="349"/>
                        </a:lnTo>
                        <a:lnTo>
                          <a:pt x="630" y="370"/>
                        </a:lnTo>
                        <a:lnTo>
                          <a:pt x="621" y="391"/>
                        </a:lnTo>
                        <a:lnTo>
                          <a:pt x="609" y="412"/>
                        </a:lnTo>
                        <a:lnTo>
                          <a:pt x="598" y="433"/>
                        </a:lnTo>
                        <a:lnTo>
                          <a:pt x="589" y="454"/>
                        </a:lnTo>
                        <a:lnTo>
                          <a:pt x="584" y="476"/>
                        </a:lnTo>
                        <a:lnTo>
                          <a:pt x="584" y="497"/>
                        </a:lnTo>
                        <a:lnTo>
                          <a:pt x="590" y="518"/>
                        </a:lnTo>
                        <a:lnTo>
                          <a:pt x="602" y="537"/>
                        </a:lnTo>
                        <a:lnTo>
                          <a:pt x="617" y="555"/>
                        </a:lnTo>
                        <a:lnTo>
                          <a:pt x="634" y="574"/>
                        </a:lnTo>
                        <a:lnTo>
                          <a:pt x="651" y="591"/>
                        </a:lnTo>
                        <a:lnTo>
                          <a:pt x="675" y="613"/>
                        </a:lnTo>
                        <a:lnTo>
                          <a:pt x="693" y="634"/>
                        </a:lnTo>
                        <a:lnTo>
                          <a:pt x="709" y="656"/>
                        </a:lnTo>
                        <a:lnTo>
                          <a:pt x="719" y="676"/>
                        </a:lnTo>
                        <a:lnTo>
                          <a:pt x="725" y="708"/>
                        </a:lnTo>
                        <a:lnTo>
                          <a:pt x="727" y="738"/>
                        </a:lnTo>
                        <a:lnTo>
                          <a:pt x="725" y="769"/>
                        </a:lnTo>
                        <a:lnTo>
                          <a:pt x="720" y="801"/>
                        </a:lnTo>
                        <a:lnTo>
                          <a:pt x="714" y="832"/>
                        </a:lnTo>
                        <a:lnTo>
                          <a:pt x="706" y="864"/>
                        </a:lnTo>
                        <a:lnTo>
                          <a:pt x="699" y="895"/>
                        </a:lnTo>
                        <a:lnTo>
                          <a:pt x="693" y="927"/>
                        </a:lnTo>
                        <a:lnTo>
                          <a:pt x="691" y="957"/>
                        </a:lnTo>
                        <a:lnTo>
                          <a:pt x="691" y="988"/>
                        </a:lnTo>
                        <a:lnTo>
                          <a:pt x="696" y="1019"/>
                        </a:lnTo>
                        <a:lnTo>
                          <a:pt x="705" y="1049"/>
                        </a:lnTo>
                        <a:lnTo>
                          <a:pt x="722" y="1079"/>
                        </a:lnTo>
                        <a:lnTo>
                          <a:pt x="746" y="1108"/>
                        </a:lnTo>
                        <a:lnTo>
                          <a:pt x="534" y="1247"/>
                        </a:lnTo>
                        <a:lnTo>
                          <a:pt x="509" y="1201"/>
                        </a:lnTo>
                        <a:lnTo>
                          <a:pt x="494" y="1156"/>
                        </a:lnTo>
                        <a:lnTo>
                          <a:pt x="483" y="1110"/>
                        </a:lnTo>
                        <a:lnTo>
                          <a:pt x="478" y="1067"/>
                        </a:lnTo>
                        <a:lnTo>
                          <a:pt x="477" y="1023"/>
                        </a:lnTo>
                        <a:lnTo>
                          <a:pt x="479" y="983"/>
                        </a:lnTo>
                        <a:lnTo>
                          <a:pt x="484" y="945"/>
                        </a:lnTo>
                        <a:lnTo>
                          <a:pt x="491" y="910"/>
                        </a:lnTo>
                        <a:lnTo>
                          <a:pt x="499" y="879"/>
                        </a:lnTo>
                        <a:lnTo>
                          <a:pt x="506" y="852"/>
                        </a:lnTo>
                        <a:lnTo>
                          <a:pt x="514" y="820"/>
                        </a:lnTo>
                        <a:lnTo>
                          <a:pt x="524" y="794"/>
                        </a:lnTo>
                        <a:lnTo>
                          <a:pt x="530" y="771"/>
                        </a:lnTo>
                        <a:lnTo>
                          <a:pt x="535" y="751"/>
                        </a:lnTo>
                        <a:lnTo>
                          <a:pt x="536" y="734"/>
                        </a:lnTo>
                        <a:lnTo>
                          <a:pt x="532" y="720"/>
                        </a:lnTo>
                        <a:lnTo>
                          <a:pt x="524" y="707"/>
                        </a:lnTo>
                        <a:lnTo>
                          <a:pt x="508" y="690"/>
                        </a:lnTo>
                        <a:lnTo>
                          <a:pt x="490" y="672"/>
                        </a:lnTo>
                        <a:lnTo>
                          <a:pt x="473" y="650"/>
                        </a:lnTo>
                        <a:lnTo>
                          <a:pt x="456" y="627"/>
                        </a:lnTo>
                        <a:lnTo>
                          <a:pt x="440" y="601"/>
                        </a:lnTo>
                        <a:lnTo>
                          <a:pt x="427" y="574"/>
                        </a:lnTo>
                        <a:lnTo>
                          <a:pt x="417" y="542"/>
                        </a:lnTo>
                        <a:lnTo>
                          <a:pt x="411" y="510"/>
                        </a:lnTo>
                        <a:lnTo>
                          <a:pt x="409" y="489"/>
                        </a:lnTo>
                        <a:lnTo>
                          <a:pt x="410" y="471"/>
                        </a:lnTo>
                        <a:lnTo>
                          <a:pt x="413" y="453"/>
                        </a:lnTo>
                        <a:lnTo>
                          <a:pt x="416" y="437"/>
                        </a:lnTo>
                        <a:lnTo>
                          <a:pt x="420" y="421"/>
                        </a:lnTo>
                        <a:lnTo>
                          <a:pt x="425" y="407"/>
                        </a:lnTo>
                        <a:lnTo>
                          <a:pt x="431" y="393"/>
                        </a:lnTo>
                        <a:lnTo>
                          <a:pt x="436" y="381"/>
                        </a:lnTo>
                        <a:lnTo>
                          <a:pt x="440" y="368"/>
                        </a:lnTo>
                        <a:lnTo>
                          <a:pt x="444" y="356"/>
                        </a:lnTo>
                        <a:lnTo>
                          <a:pt x="448" y="345"/>
                        </a:lnTo>
                        <a:lnTo>
                          <a:pt x="449" y="333"/>
                        </a:lnTo>
                        <a:lnTo>
                          <a:pt x="449" y="322"/>
                        </a:lnTo>
                        <a:lnTo>
                          <a:pt x="447" y="310"/>
                        </a:lnTo>
                        <a:lnTo>
                          <a:pt x="442" y="298"/>
                        </a:lnTo>
                        <a:lnTo>
                          <a:pt x="434" y="286"/>
                        </a:lnTo>
                        <a:lnTo>
                          <a:pt x="424" y="274"/>
                        </a:lnTo>
                        <a:lnTo>
                          <a:pt x="409" y="260"/>
                        </a:lnTo>
                        <a:lnTo>
                          <a:pt x="391" y="247"/>
                        </a:lnTo>
                        <a:lnTo>
                          <a:pt x="368" y="233"/>
                        </a:lnTo>
                        <a:lnTo>
                          <a:pt x="341" y="217"/>
                        </a:lnTo>
                        <a:lnTo>
                          <a:pt x="310" y="200"/>
                        </a:lnTo>
                        <a:lnTo>
                          <a:pt x="274" y="182"/>
                        </a:lnTo>
                        <a:lnTo>
                          <a:pt x="231" y="162"/>
                        </a:lnTo>
                        <a:lnTo>
                          <a:pt x="183" y="142"/>
                        </a:lnTo>
                        <a:lnTo>
                          <a:pt x="129" y="120"/>
                        </a:lnTo>
                        <a:lnTo>
                          <a:pt x="68" y="96"/>
                        </a:lnTo>
                        <a:lnTo>
                          <a:pt x="0" y="71"/>
                        </a:lnTo>
                        <a:lnTo>
                          <a:pt x="11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45" name="Group 144"/>
              <p:cNvGrpSpPr/>
              <p:nvPr/>
            </p:nvGrpSpPr>
            <p:grpSpPr>
              <a:xfrm>
                <a:off x="6535794" y="4215662"/>
                <a:ext cx="585392" cy="636925"/>
                <a:chOff x="10291293" y="546767"/>
                <a:chExt cx="977900" cy="1063987"/>
              </a:xfrm>
            </p:grpSpPr>
            <p:grpSp>
              <p:nvGrpSpPr>
                <p:cNvPr id="220" name="Group 219"/>
                <p:cNvGrpSpPr/>
                <p:nvPr/>
              </p:nvGrpSpPr>
              <p:grpSpPr>
                <a:xfrm>
                  <a:off x="10771822" y="546767"/>
                  <a:ext cx="492971" cy="848200"/>
                  <a:chOff x="3799840" y="3224128"/>
                  <a:chExt cx="401955" cy="691599"/>
                </a:xfrm>
              </p:grpSpPr>
              <p:sp useBgFill="1">
                <p:nvSpPr>
                  <p:cNvPr id="226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32241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27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32595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21" name="Group 220"/>
                <p:cNvGrpSpPr/>
                <p:nvPr/>
              </p:nvGrpSpPr>
              <p:grpSpPr>
                <a:xfrm>
                  <a:off x="10291293" y="990041"/>
                  <a:ext cx="977900" cy="620713"/>
                  <a:chOff x="7689889" y="3329801"/>
                  <a:chExt cx="977900" cy="620713"/>
                </a:xfrm>
              </p:grpSpPr>
              <p:sp useBgFill="1">
                <p:nvSpPr>
                  <p:cNvPr id="222" name="Freeform 76"/>
                  <p:cNvSpPr>
                    <a:spLocks/>
                  </p:cNvSpPr>
                  <p:nvPr/>
                </p:nvSpPr>
                <p:spPr bwMode="auto">
                  <a:xfrm>
                    <a:off x="7689889" y="3329801"/>
                    <a:ext cx="977900" cy="620713"/>
                  </a:xfrm>
                  <a:custGeom>
                    <a:avLst/>
                    <a:gdLst>
                      <a:gd name="T0" fmla="*/ 1538 w 3078"/>
                      <a:gd name="T1" fmla="*/ 0 h 1954"/>
                      <a:gd name="T2" fmla="*/ 1564 w 3078"/>
                      <a:gd name="T3" fmla="*/ 1 h 1954"/>
                      <a:gd name="T4" fmla="*/ 1595 w 3078"/>
                      <a:gd name="T5" fmla="*/ 6 h 1954"/>
                      <a:gd name="T6" fmla="*/ 1626 w 3078"/>
                      <a:gd name="T7" fmla="*/ 15 h 1954"/>
                      <a:gd name="T8" fmla="*/ 1657 w 3078"/>
                      <a:gd name="T9" fmla="*/ 30 h 1954"/>
                      <a:gd name="T10" fmla="*/ 2989 w 3078"/>
                      <a:gd name="T11" fmla="*/ 828 h 1954"/>
                      <a:gd name="T12" fmla="*/ 3015 w 3078"/>
                      <a:gd name="T13" fmla="*/ 848 h 1954"/>
                      <a:gd name="T14" fmla="*/ 3037 w 3078"/>
                      <a:gd name="T15" fmla="*/ 869 h 1954"/>
                      <a:gd name="T16" fmla="*/ 3055 w 3078"/>
                      <a:gd name="T17" fmla="*/ 894 h 1954"/>
                      <a:gd name="T18" fmla="*/ 3067 w 3078"/>
                      <a:gd name="T19" fmla="*/ 920 h 1954"/>
                      <a:gd name="T20" fmla="*/ 3076 w 3078"/>
                      <a:gd name="T21" fmla="*/ 948 h 1954"/>
                      <a:gd name="T22" fmla="*/ 3078 w 3078"/>
                      <a:gd name="T23" fmla="*/ 977 h 1954"/>
                      <a:gd name="T24" fmla="*/ 3076 w 3078"/>
                      <a:gd name="T25" fmla="*/ 1007 h 1954"/>
                      <a:gd name="T26" fmla="*/ 3067 w 3078"/>
                      <a:gd name="T27" fmla="*/ 1035 h 1954"/>
                      <a:gd name="T28" fmla="*/ 3055 w 3078"/>
                      <a:gd name="T29" fmla="*/ 1061 h 1954"/>
                      <a:gd name="T30" fmla="*/ 3037 w 3078"/>
                      <a:gd name="T31" fmla="*/ 1085 h 1954"/>
                      <a:gd name="T32" fmla="*/ 3015 w 3078"/>
                      <a:gd name="T33" fmla="*/ 1106 h 1954"/>
                      <a:gd name="T34" fmla="*/ 2989 w 3078"/>
                      <a:gd name="T35" fmla="*/ 1126 h 1954"/>
                      <a:gd name="T36" fmla="*/ 1657 w 3078"/>
                      <a:gd name="T37" fmla="*/ 1924 h 1954"/>
                      <a:gd name="T38" fmla="*/ 1626 w 3078"/>
                      <a:gd name="T39" fmla="*/ 1940 h 1954"/>
                      <a:gd name="T40" fmla="*/ 1595 w 3078"/>
                      <a:gd name="T41" fmla="*/ 1948 h 1954"/>
                      <a:gd name="T42" fmla="*/ 1566 w 3078"/>
                      <a:gd name="T43" fmla="*/ 1953 h 1954"/>
                      <a:gd name="T44" fmla="*/ 1538 w 3078"/>
                      <a:gd name="T45" fmla="*/ 1954 h 1954"/>
                      <a:gd name="T46" fmla="*/ 1512 w 3078"/>
                      <a:gd name="T47" fmla="*/ 1953 h 1954"/>
                      <a:gd name="T48" fmla="*/ 1482 w 3078"/>
                      <a:gd name="T49" fmla="*/ 1948 h 1954"/>
                      <a:gd name="T50" fmla="*/ 1451 w 3078"/>
                      <a:gd name="T51" fmla="*/ 1940 h 1954"/>
                      <a:gd name="T52" fmla="*/ 1419 w 3078"/>
                      <a:gd name="T53" fmla="*/ 1924 h 1954"/>
                      <a:gd name="T54" fmla="*/ 89 w 3078"/>
                      <a:gd name="T55" fmla="*/ 1126 h 1954"/>
                      <a:gd name="T56" fmla="*/ 63 w 3078"/>
                      <a:gd name="T57" fmla="*/ 1106 h 1954"/>
                      <a:gd name="T58" fmla="*/ 41 w 3078"/>
                      <a:gd name="T59" fmla="*/ 1085 h 1954"/>
                      <a:gd name="T60" fmla="*/ 23 w 3078"/>
                      <a:gd name="T61" fmla="*/ 1061 h 1954"/>
                      <a:gd name="T62" fmla="*/ 11 w 3078"/>
                      <a:gd name="T63" fmla="*/ 1034 h 1954"/>
                      <a:gd name="T64" fmla="*/ 2 w 3078"/>
                      <a:gd name="T65" fmla="*/ 1006 h 1954"/>
                      <a:gd name="T66" fmla="*/ 0 w 3078"/>
                      <a:gd name="T67" fmla="*/ 976 h 1954"/>
                      <a:gd name="T68" fmla="*/ 2 w 3078"/>
                      <a:gd name="T69" fmla="*/ 947 h 1954"/>
                      <a:gd name="T70" fmla="*/ 11 w 3078"/>
                      <a:gd name="T71" fmla="*/ 919 h 1954"/>
                      <a:gd name="T72" fmla="*/ 24 w 3078"/>
                      <a:gd name="T73" fmla="*/ 892 h 1954"/>
                      <a:gd name="T74" fmla="*/ 41 w 3078"/>
                      <a:gd name="T75" fmla="*/ 868 h 1954"/>
                      <a:gd name="T76" fmla="*/ 63 w 3078"/>
                      <a:gd name="T77" fmla="*/ 846 h 1954"/>
                      <a:gd name="T78" fmla="*/ 89 w 3078"/>
                      <a:gd name="T79" fmla="*/ 828 h 1954"/>
                      <a:gd name="T80" fmla="*/ 1421 w 3078"/>
                      <a:gd name="T81" fmla="*/ 30 h 1954"/>
                      <a:gd name="T82" fmla="*/ 1452 w 3078"/>
                      <a:gd name="T83" fmla="*/ 15 h 1954"/>
                      <a:gd name="T84" fmla="*/ 1483 w 3078"/>
                      <a:gd name="T85" fmla="*/ 6 h 1954"/>
                      <a:gd name="T86" fmla="*/ 1512 w 3078"/>
                      <a:gd name="T87" fmla="*/ 1 h 1954"/>
                      <a:gd name="T88" fmla="*/ 1538 w 3078"/>
                      <a:gd name="T89" fmla="*/ 0 h 19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3078" h="1954">
                        <a:moveTo>
                          <a:pt x="1538" y="0"/>
                        </a:moveTo>
                        <a:lnTo>
                          <a:pt x="1564" y="1"/>
                        </a:lnTo>
                        <a:lnTo>
                          <a:pt x="1595" y="6"/>
                        </a:lnTo>
                        <a:lnTo>
                          <a:pt x="1626" y="15"/>
                        </a:lnTo>
                        <a:lnTo>
                          <a:pt x="1657" y="30"/>
                        </a:lnTo>
                        <a:lnTo>
                          <a:pt x="2989" y="828"/>
                        </a:lnTo>
                        <a:lnTo>
                          <a:pt x="3015" y="848"/>
                        </a:lnTo>
                        <a:lnTo>
                          <a:pt x="3037" y="869"/>
                        </a:lnTo>
                        <a:lnTo>
                          <a:pt x="3055" y="894"/>
                        </a:lnTo>
                        <a:lnTo>
                          <a:pt x="3067" y="920"/>
                        </a:lnTo>
                        <a:lnTo>
                          <a:pt x="3076" y="948"/>
                        </a:lnTo>
                        <a:lnTo>
                          <a:pt x="3078" y="977"/>
                        </a:lnTo>
                        <a:lnTo>
                          <a:pt x="3076" y="1007"/>
                        </a:lnTo>
                        <a:lnTo>
                          <a:pt x="3067" y="1035"/>
                        </a:lnTo>
                        <a:lnTo>
                          <a:pt x="3055" y="1061"/>
                        </a:lnTo>
                        <a:lnTo>
                          <a:pt x="3037" y="1085"/>
                        </a:lnTo>
                        <a:lnTo>
                          <a:pt x="3015" y="1106"/>
                        </a:lnTo>
                        <a:lnTo>
                          <a:pt x="2989" y="1126"/>
                        </a:lnTo>
                        <a:lnTo>
                          <a:pt x="1657" y="1924"/>
                        </a:lnTo>
                        <a:lnTo>
                          <a:pt x="1626" y="1940"/>
                        </a:lnTo>
                        <a:lnTo>
                          <a:pt x="1595" y="1948"/>
                        </a:lnTo>
                        <a:lnTo>
                          <a:pt x="1566" y="1953"/>
                        </a:lnTo>
                        <a:lnTo>
                          <a:pt x="1538" y="1954"/>
                        </a:lnTo>
                        <a:lnTo>
                          <a:pt x="1512" y="1953"/>
                        </a:lnTo>
                        <a:lnTo>
                          <a:pt x="1482" y="1948"/>
                        </a:lnTo>
                        <a:lnTo>
                          <a:pt x="1451" y="1940"/>
                        </a:lnTo>
                        <a:lnTo>
                          <a:pt x="1419" y="1924"/>
                        </a:lnTo>
                        <a:lnTo>
                          <a:pt x="89" y="1126"/>
                        </a:lnTo>
                        <a:lnTo>
                          <a:pt x="63" y="1106"/>
                        </a:lnTo>
                        <a:lnTo>
                          <a:pt x="41" y="1085"/>
                        </a:lnTo>
                        <a:lnTo>
                          <a:pt x="23" y="1061"/>
                        </a:lnTo>
                        <a:lnTo>
                          <a:pt x="11" y="1034"/>
                        </a:lnTo>
                        <a:lnTo>
                          <a:pt x="2" y="1006"/>
                        </a:lnTo>
                        <a:lnTo>
                          <a:pt x="0" y="976"/>
                        </a:lnTo>
                        <a:lnTo>
                          <a:pt x="2" y="947"/>
                        </a:lnTo>
                        <a:lnTo>
                          <a:pt x="11" y="919"/>
                        </a:lnTo>
                        <a:lnTo>
                          <a:pt x="24" y="892"/>
                        </a:lnTo>
                        <a:lnTo>
                          <a:pt x="41" y="868"/>
                        </a:lnTo>
                        <a:lnTo>
                          <a:pt x="63" y="846"/>
                        </a:lnTo>
                        <a:lnTo>
                          <a:pt x="89" y="828"/>
                        </a:lnTo>
                        <a:lnTo>
                          <a:pt x="1421" y="30"/>
                        </a:lnTo>
                        <a:lnTo>
                          <a:pt x="1452" y="15"/>
                        </a:lnTo>
                        <a:lnTo>
                          <a:pt x="1483" y="6"/>
                        </a:lnTo>
                        <a:lnTo>
                          <a:pt x="1512" y="1"/>
                        </a:lnTo>
                        <a:lnTo>
                          <a:pt x="1538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23" name="Freeform 77"/>
                  <p:cNvSpPr>
                    <a:spLocks/>
                  </p:cNvSpPr>
                  <p:nvPr/>
                </p:nvSpPr>
                <p:spPr bwMode="auto">
                  <a:xfrm>
                    <a:off x="7727989" y="3367901"/>
                    <a:ext cx="901700" cy="544513"/>
                  </a:xfrm>
                  <a:custGeom>
                    <a:avLst/>
                    <a:gdLst>
                      <a:gd name="T0" fmla="*/ 1418 w 2838"/>
                      <a:gd name="T1" fmla="*/ 0 h 1714"/>
                      <a:gd name="T2" fmla="*/ 1440 w 2838"/>
                      <a:gd name="T3" fmla="*/ 1 h 1714"/>
                      <a:gd name="T4" fmla="*/ 1460 w 2838"/>
                      <a:gd name="T5" fmla="*/ 6 h 1714"/>
                      <a:gd name="T6" fmla="*/ 1476 w 2838"/>
                      <a:gd name="T7" fmla="*/ 13 h 1714"/>
                      <a:gd name="T8" fmla="*/ 2807 w 2838"/>
                      <a:gd name="T9" fmla="*/ 811 h 1714"/>
                      <a:gd name="T10" fmla="*/ 2824 w 2838"/>
                      <a:gd name="T11" fmla="*/ 826 h 1714"/>
                      <a:gd name="T12" fmla="*/ 2835 w 2838"/>
                      <a:gd name="T13" fmla="*/ 841 h 1714"/>
                      <a:gd name="T14" fmla="*/ 2838 w 2838"/>
                      <a:gd name="T15" fmla="*/ 857 h 1714"/>
                      <a:gd name="T16" fmla="*/ 2835 w 2838"/>
                      <a:gd name="T17" fmla="*/ 873 h 1714"/>
                      <a:gd name="T18" fmla="*/ 2824 w 2838"/>
                      <a:gd name="T19" fmla="*/ 889 h 1714"/>
                      <a:gd name="T20" fmla="*/ 2807 w 2838"/>
                      <a:gd name="T21" fmla="*/ 903 h 1714"/>
                      <a:gd name="T22" fmla="*/ 1476 w 2838"/>
                      <a:gd name="T23" fmla="*/ 1701 h 1714"/>
                      <a:gd name="T24" fmla="*/ 1460 w 2838"/>
                      <a:gd name="T25" fmla="*/ 1708 h 1714"/>
                      <a:gd name="T26" fmla="*/ 1440 w 2838"/>
                      <a:gd name="T27" fmla="*/ 1713 h 1714"/>
                      <a:gd name="T28" fmla="*/ 1418 w 2838"/>
                      <a:gd name="T29" fmla="*/ 1714 h 1714"/>
                      <a:gd name="T30" fmla="*/ 1397 w 2838"/>
                      <a:gd name="T31" fmla="*/ 1713 h 1714"/>
                      <a:gd name="T32" fmla="*/ 1378 w 2838"/>
                      <a:gd name="T33" fmla="*/ 1708 h 1714"/>
                      <a:gd name="T34" fmla="*/ 1362 w 2838"/>
                      <a:gd name="T35" fmla="*/ 1701 h 1714"/>
                      <a:gd name="T36" fmla="*/ 31 w 2838"/>
                      <a:gd name="T37" fmla="*/ 903 h 1714"/>
                      <a:gd name="T38" fmla="*/ 15 w 2838"/>
                      <a:gd name="T39" fmla="*/ 891 h 1714"/>
                      <a:gd name="T40" fmla="*/ 6 w 2838"/>
                      <a:gd name="T41" fmla="*/ 878 h 1714"/>
                      <a:gd name="T42" fmla="*/ 0 w 2838"/>
                      <a:gd name="T43" fmla="*/ 864 h 1714"/>
                      <a:gd name="T44" fmla="*/ 0 w 2838"/>
                      <a:gd name="T45" fmla="*/ 850 h 1714"/>
                      <a:gd name="T46" fmla="*/ 6 w 2838"/>
                      <a:gd name="T47" fmla="*/ 837 h 1714"/>
                      <a:gd name="T48" fmla="*/ 15 w 2838"/>
                      <a:gd name="T49" fmla="*/ 823 h 1714"/>
                      <a:gd name="T50" fmla="*/ 31 w 2838"/>
                      <a:gd name="T51" fmla="*/ 811 h 1714"/>
                      <a:gd name="T52" fmla="*/ 1362 w 2838"/>
                      <a:gd name="T53" fmla="*/ 13 h 1714"/>
                      <a:gd name="T54" fmla="*/ 1378 w 2838"/>
                      <a:gd name="T55" fmla="*/ 6 h 1714"/>
                      <a:gd name="T56" fmla="*/ 1397 w 2838"/>
                      <a:gd name="T57" fmla="*/ 1 h 1714"/>
                      <a:gd name="T58" fmla="*/ 1418 w 2838"/>
                      <a:gd name="T59" fmla="*/ 0 h 17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38" h="1714">
                        <a:moveTo>
                          <a:pt x="1418" y="0"/>
                        </a:moveTo>
                        <a:lnTo>
                          <a:pt x="1440" y="1"/>
                        </a:lnTo>
                        <a:lnTo>
                          <a:pt x="1460" y="6"/>
                        </a:lnTo>
                        <a:lnTo>
                          <a:pt x="1476" y="13"/>
                        </a:lnTo>
                        <a:lnTo>
                          <a:pt x="2807" y="811"/>
                        </a:lnTo>
                        <a:lnTo>
                          <a:pt x="2824" y="826"/>
                        </a:lnTo>
                        <a:lnTo>
                          <a:pt x="2835" y="841"/>
                        </a:lnTo>
                        <a:lnTo>
                          <a:pt x="2838" y="857"/>
                        </a:lnTo>
                        <a:lnTo>
                          <a:pt x="2835" y="873"/>
                        </a:lnTo>
                        <a:lnTo>
                          <a:pt x="2824" y="889"/>
                        </a:lnTo>
                        <a:lnTo>
                          <a:pt x="2807" y="903"/>
                        </a:lnTo>
                        <a:lnTo>
                          <a:pt x="1476" y="1701"/>
                        </a:lnTo>
                        <a:lnTo>
                          <a:pt x="1460" y="1708"/>
                        </a:lnTo>
                        <a:lnTo>
                          <a:pt x="1440" y="1713"/>
                        </a:lnTo>
                        <a:lnTo>
                          <a:pt x="1418" y="1714"/>
                        </a:lnTo>
                        <a:lnTo>
                          <a:pt x="1397" y="1713"/>
                        </a:lnTo>
                        <a:lnTo>
                          <a:pt x="1378" y="1708"/>
                        </a:lnTo>
                        <a:lnTo>
                          <a:pt x="1362" y="1701"/>
                        </a:lnTo>
                        <a:lnTo>
                          <a:pt x="31" y="903"/>
                        </a:lnTo>
                        <a:lnTo>
                          <a:pt x="15" y="891"/>
                        </a:lnTo>
                        <a:lnTo>
                          <a:pt x="6" y="878"/>
                        </a:lnTo>
                        <a:lnTo>
                          <a:pt x="0" y="864"/>
                        </a:lnTo>
                        <a:lnTo>
                          <a:pt x="0" y="850"/>
                        </a:lnTo>
                        <a:lnTo>
                          <a:pt x="6" y="837"/>
                        </a:lnTo>
                        <a:lnTo>
                          <a:pt x="15" y="823"/>
                        </a:lnTo>
                        <a:lnTo>
                          <a:pt x="31" y="811"/>
                        </a:lnTo>
                        <a:lnTo>
                          <a:pt x="1362" y="13"/>
                        </a:lnTo>
                        <a:lnTo>
                          <a:pt x="1378" y="6"/>
                        </a:lnTo>
                        <a:lnTo>
                          <a:pt x="1397" y="1"/>
                        </a:lnTo>
                        <a:lnTo>
                          <a:pt x="141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24" name="Freeform 78"/>
                  <p:cNvSpPr>
                    <a:spLocks/>
                  </p:cNvSpPr>
                  <p:nvPr/>
                </p:nvSpPr>
                <p:spPr bwMode="auto">
                  <a:xfrm>
                    <a:off x="7791489" y="3407589"/>
                    <a:ext cx="774700" cy="465138"/>
                  </a:xfrm>
                  <a:custGeom>
                    <a:avLst/>
                    <a:gdLst>
                      <a:gd name="T0" fmla="*/ 1218 w 2438"/>
                      <a:gd name="T1" fmla="*/ 0 h 1463"/>
                      <a:gd name="T2" fmla="*/ 2438 w 2438"/>
                      <a:gd name="T3" fmla="*/ 731 h 1463"/>
                      <a:gd name="T4" fmla="*/ 1218 w 2438"/>
                      <a:gd name="T5" fmla="*/ 1463 h 1463"/>
                      <a:gd name="T6" fmla="*/ 0 w 2438"/>
                      <a:gd name="T7" fmla="*/ 731 h 1463"/>
                      <a:gd name="T8" fmla="*/ 1218 w 2438"/>
                      <a:gd name="T9" fmla="*/ 0 h 1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38" h="1463">
                        <a:moveTo>
                          <a:pt x="1218" y="0"/>
                        </a:moveTo>
                        <a:lnTo>
                          <a:pt x="2438" y="731"/>
                        </a:lnTo>
                        <a:lnTo>
                          <a:pt x="1218" y="1463"/>
                        </a:lnTo>
                        <a:lnTo>
                          <a:pt x="0" y="731"/>
                        </a:lnTo>
                        <a:lnTo>
                          <a:pt x="1218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25" name="Freeform 79"/>
                  <p:cNvSpPr>
                    <a:spLocks noEditPoints="1"/>
                  </p:cNvSpPr>
                  <p:nvPr/>
                </p:nvSpPr>
                <p:spPr bwMode="auto">
                  <a:xfrm>
                    <a:off x="7926426" y="3480614"/>
                    <a:ext cx="482600" cy="277813"/>
                  </a:xfrm>
                  <a:custGeom>
                    <a:avLst/>
                    <a:gdLst>
                      <a:gd name="T0" fmla="*/ 1395 w 1523"/>
                      <a:gd name="T1" fmla="*/ 353 h 874"/>
                      <a:gd name="T2" fmla="*/ 1453 w 1523"/>
                      <a:gd name="T3" fmla="*/ 368 h 874"/>
                      <a:gd name="T4" fmla="*/ 1496 w 1523"/>
                      <a:gd name="T5" fmla="*/ 394 h 874"/>
                      <a:gd name="T6" fmla="*/ 1520 w 1523"/>
                      <a:gd name="T7" fmla="*/ 428 h 874"/>
                      <a:gd name="T8" fmla="*/ 1520 w 1523"/>
                      <a:gd name="T9" fmla="*/ 468 h 874"/>
                      <a:gd name="T10" fmla="*/ 1496 w 1523"/>
                      <a:gd name="T11" fmla="*/ 502 h 874"/>
                      <a:gd name="T12" fmla="*/ 1453 w 1523"/>
                      <a:gd name="T13" fmla="*/ 529 h 874"/>
                      <a:gd name="T14" fmla="*/ 1395 w 1523"/>
                      <a:gd name="T15" fmla="*/ 543 h 874"/>
                      <a:gd name="T16" fmla="*/ 1328 w 1523"/>
                      <a:gd name="T17" fmla="*/ 542 h 874"/>
                      <a:gd name="T18" fmla="*/ 1269 w 1523"/>
                      <a:gd name="T19" fmla="*/ 526 h 874"/>
                      <a:gd name="T20" fmla="*/ 1132 w 1523"/>
                      <a:gd name="T21" fmla="*/ 536 h 874"/>
                      <a:gd name="T22" fmla="*/ 865 w 1523"/>
                      <a:gd name="T23" fmla="*/ 790 h 874"/>
                      <a:gd name="T24" fmla="*/ 611 w 1523"/>
                      <a:gd name="T25" fmla="*/ 687 h 874"/>
                      <a:gd name="T26" fmla="*/ 904 w 1523"/>
                      <a:gd name="T27" fmla="*/ 726 h 874"/>
                      <a:gd name="T28" fmla="*/ 1039 w 1523"/>
                      <a:gd name="T29" fmla="*/ 486 h 874"/>
                      <a:gd name="T30" fmla="*/ 1202 w 1523"/>
                      <a:gd name="T31" fmla="*/ 449 h 874"/>
                      <a:gd name="T32" fmla="*/ 1216 w 1523"/>
                      <a:gd name="T33" fmla="*/ 410 h 874"/>
                      <a:gd name="T34" fmla="*/ 1249 w 1523"/>
                      <a:gd name="T35" fmla="*/ 380 h 874"/>
                      <a:gd name="T36" fmla="*/ 1300 w 1523"/>
                      <a:gd name="T37" fmla="*/ 359 h 874"/>
                      <a:gd name="T38" fmla="*/ 1363 w 1523"/>
                      <a:gd name="T39" fmla="*/ 352 h 874"/>
                      <a:gd name="T40" fmla="*/ 398 w 1523"/>
                      <a:gd name="T41" fmla="*/ 313 h 874"/>
                      <a:gd name="T42" fmla="*/ 299 w 1523"/>
                      <a:gd name="T43" fmla="*/ 356 h 874"/>
                      <a:gd name="T44" fmla="*/ 328 w 1523"/>
                      <a:gd name="T45" fmla="*/ 540 h 874"/>
                      <a:gd name="T46" fmla="*/ 402 w 1523"/>
                      <a:gd name="T47" fmla="*/ 527 h 874"/>
                      <a:gd name="T48" fmla="*/ 465 w 1523"/>
                      <a:gd name="T49" fmla="*/ 536 h 874"/>
                      <a:gd name="T50" fmla="*/ 515 w 1523"/>
                      <a:gd name="T51" fmla="*/ 556 h 874"/>
                      <a:gd name="T52" fmla="*/ 549 w 1523"/>
                      <a:gd name="T53" fmla="*/ 587 h 874"/>
                      <a:gd name="T54" fmla="*/ 563 w 1523"/>
                      <a:gd name="T55" fmla="*/ 624 h 874"/>
                      <a:gd name="T56" fmla="*/ 549 w 1523"/>
                      <a:gd name="T57" fmla="*/ 663 h 874"/>
                      <a:gd name="T58" fmla="*/ 515 w 1523"/>
                      <a:gd name="T59" fmla="*/ 693 h 874"/>
                      <a:gd name="T60" fmla="*/ 465 w 1523"/>
                      <a:gd name="T61" fmla="*/ 714 h 874"/>
                      <a:gd name="T62" fmla="*/ 402 w 1523"/>
                      <a:gd name="T63" fmla="*/ 722 h 874"/>
                      <a:gd name="T64" fmla="*/ 339 w 1523"/>
                      <a:gd name="T65" fmla="*/ 714 h 874"/>
                      <a:gd name="T66" fmla="*/ 287 w 1523"/>
                      <a:gd name="T67" fmla="*/ 693 h 874"/>
                      <a:gd name="T68" fmla="*/ 253 w 1523"/>
                      <a:gd name="T69" fmla="*/ 663 h 874"/>
                      <a:gd name="T70" fmla="*/ 240 w 1523"/>
                      <a:gd name="T71" fmla="*/ 624 h 874"/>
                      <a:gd name="T72" fmla="*/ 248 w 1523"/>
                      <a:gd name="T73" fmla="*/ 595 h 874"/>
                      <a:gd name="T74" fmla="*/ 0 w 1523"/>
                      <a:gd name="T75" fmla="*/ 437 h 874"/>
                      <a:gd name="T76" fmla="*/ 170 w 1523"/>
                      <a:gd name="T77" fmla="*/ 277 h 874"/>
                      <a:gd name="T78" fmla="*/ 434 w 1523"/>
                      <a:gd name="T79" fmla="*/ 234 h 874"/>
                      <a:gd name="T80" fmla="*/ 777 w 1523"/>
                      <a:gd name="T81" fmla="*/ 3 h 874"/>
                      <a:gd name="T82" fmla="*/ 835 w 1523"/>
                      <a:gd name="T83" fmla="*/ 17 h 874"/>
                      <a:gd name="T84" fmla="*/ 878 w 1523"/>
                      <a:gd name="T85" fmla="*/ 43 h 874"/>
                      <a:gd name="T86" fmla="*/ 902 w 1523"/>
                      <a:gd name="T87" fmla="*/ 78 h 874"/>
                      <a:gd name="T88" fmla="*/ 904 w 1523"/>
                      <a:gd name="T89" fmla="*/ 113 h 874"/>
                      <a:gd name="T90" fmla="*/ 888 w 1523"/>
                      <a:gd name="T91" fmla="*/ 139 h 874"/>
                      <a:gd name="T92" fmla="*/ 1068 w 1523"/>
                      <a:gd name="T93" fmla="*/ 173 h 874"/>
                      <a:gd name="T94" fmla="*/ 889 w 1523"/>
                      <a:gd name="T95" fmla="*/ 298 h 874"/>
                      <a:gd name="T96" fmla="*/ 819 w 1523"/>
                      <a:gd name="T97" fmla="*/ 183 h 874"/>
                      <a:gd name="T98" fmla="*/ 744 w 1523"/>
                      <a:gd name="T99" fmla="*/ 194 h 874"/>
                      <a:gd name="T100" fmla="*/ 681 w 1523"/>
                      <a:gd name="T101" fmla="*/ 187 h 874"/>
                      <a:gd name="T102" fmla="*/ 630 w 1523"/>
                      <a:gd name="T103" fmla="*/ 166 h 874"/>
                      <a:gd name="T104" fmla="*/ 595 w 1523"/>
                      <a:gd name="T105" fmla="*/ 135 h 874"/>
                      <a:gd name="T106" fmla="*/ 583 w 1523"/>
                      <a:gd name="T107" fmla="*/ 97 h 874"/>
                      <a:gd name="T108" fmla="*/ 595 w 1523"/>
                      <a:gd name="T109" fmla="*/ 60 h 874"/>
                      <a:gd name="T110" fmla="*/ 630 w 1523"/>
                      <a:gd name="T111" fmla="*/ 28 h 874"/>
                      <a:gd name="T112" fmla="*/ 681 w 1523"/>
                      <a:gd name="T113" fmla="*/ 8 h 874"/>
                      <a:gd name="T114" fmla="*/ 744 w 1523"/>
                      <a:gd name="T115" fmla="*/ 0 h 8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1523" h="874">
                        <a:moveTo>
                          <a:pt x="1363" y="352"/>
                        </a:moveTo>
                        <a:lnTo>
                          <a:pt x="1395" y="353"/>
                        </a:lnTo>
                        <a:lnTo>
                          <a:pt x="1425" y="359"/>
                        </a:lnTo>
                        <a:lnTo>
                          <a:pt x="1453" y="368"/>
                        </a:lnTo>
                        <a:lnTo>
                          <a:pt x="1476" y="380"/>
                        </a:lnTo>
                        <a:lnTo>
                          <a:pt x="1496" y="394"/>
                        </a:lnTo>
                        <a:lnTo>
                          <a:pt x="1511" y="410"/>
                        </a:lnTo>
                        <a:lnTo>
                          <a:pt x="1520" y="428"/>
                        </a:lnTo>
                        <a:lnTo>
                          <a:pt x="1523" y="449"/>
                        </a:lnTo>
                        <a:lnTo>
                          <a:pt x="1520" y="468"/>
                        </a:lnTo>
                        <a:lnTo>
                          <a:pt x="1511" y="486"/>
                        </a:lnTo>
                        <a:lnTo>
                          <a:pt x="1496" y="502"/>
                        </a:lnTo>
                        <a:lnTo>
                          <a:pt x="1476" y="517"/>
                        </a:lnTo>
                        <a:lnTo>
                          <a:pt x="1453" y="529"/>
                        </a:lnTo>
                        <a:lnTo>
                          <a:pt x="1425" y="537"/>
                        </a:lnTo>
                        <a:lnTo>
                          <a:pt x="1395" y="543"/>
                        </a:lnTo>
                        <a:lnTo>
                          <a:pt x="1363" y="544"/>
                        </a:lnTo>
                        <a:lnTo>
                          <a:pt x="1328" y="542"/>
                        </a:lnTo>
                        <a:lnTo>
                          <a:pt x="1297" y="536"/>
                        </a:lnTo>
                        <a:lnTo>
                          <a:pt x="1269" y="526"/>
                        </a:lnTo>
                        <a:lnTo>
                          <a:pt x="1243" y="513"/>
                        </a:lnTo>
                        <a:lnTo>
                          <a:pt x="1132" y="536"/>
                        </a:lnTo>
                        <a:lnTo>
                          <a:pt x="1144" y="874"/>
                        </a:lnTo>
                        <a:lnTo>
                          <a:pt x="865" y="790"/>
                        </a:lnTo>
                        <a:lnTo>
                          <a:pt x="795" y="855"/>
                        </a:lnTo>
                        <a:lnTo>
                          <a:pt x="611" y="687"/>
                        </a:lnTo>
                        <a:lnTo>
                          <a:pt x="935" y="676"/>
                        </a:lnTo>
                        <a:lnTo>
                          <a:pt x="904" y="726"/>
                        </a:lnTo>
                        <a:lnTo>
                          <a:pt x="1040" y="756"/>
                        </a:lnTo>
                        <a:lnTo>
                          <a:pt x="1039" y="486"/>
                        </a:lnTo>
                        <a:lnTo>
                          <a:pt x="1203" y="450"/>
                        </a:lnTo>
                        <a:lnTo>
                          <a:pt x="1202" y="449"/>
                        </a:lnTo>
                        <a:lnTo>
                          <a:pt x="1206" y="428"/>
                        </a:lnTo>
                        <a:lnTo>
                          <a:pt x="1216" y="410"/>
                        </a:lnTo>
                        <a:lnTo>
                          <a:pt x="1230" y="394"/>
                        </a:lnTo>
                        <a:lnTo>
                          <a:pt x="1249" y="380"/>
                        </a:lnTo>
                        <a:lnTo>
                          <a:pt x="1274" y="368"/>
                        </a:lnTo>
                        <a:lnTo>
                          <a:pt x="1300" y="359"/>
                        </a:lnTo>
                        <a:lnTo>
                          <a:pt x="1330" y="353"/>
                        </a:lnTo>
                        <a:lnTo>
                          <a:pt x="1363" y="352"/>
                        </a:lnTo>
                        <a:close/>
                        <a:moveTo>
                          <a:pt x="434" y="234"/>
                        </a:moveTo>
                        <a:lnTo>
                          <a:pt x="398" y="313"/>
                        </a:lnTo>
                        <a:lnTo>
                          <a:pt x="363" y="393"/>
                        </a:lnTo>
                        <a:lnTo>
                          <a:pt x="299" y="356"/>
                        </a:lnTo>
                        <a:lnTo>
                          <a:pt x="138" y="434"/>
                        </a:lnTo>
                        <a:lnTo>
                          <a:pt x="328" y="540"/>
                        </a:lnTo>
                        <a:lnTo>
                          <a:pt x="363" y="531"/>
                        </a:lnTo>
                        <a:lnTo>
                          <a:pt x="402" y="527"/>
                        </a:lnTo>
                        <a:lnTo>
                          <a:pt x="434" y="530"/>
                        </a:lnTo>
                        <a:lnTo>
                          <a:pt x="465" y="536"/>
                        </a:lnTo>
                        <a:lnTo>
                          <a:pt x="491" y="544"/>
                        </a:lnTo>
                        <a:lnTo>
                          <a:pt x="515" y="556"/>
                        </a:lnTo>
                        <a:lnTo>
                          <a:pt x="535" y="571"/>
                        </a:lnTo>
                        <a:lnTo>
                          <a:pt x="549" y="587"/>
                        </a:lnTo>
                        <a:lnTo>
                          <a:pt x="559" y="605"/>
                        </a:lnTo>
                        <a:lnTo>
                          <a:pt x="563" y="624"/>
                        </a:lnTo>
                        <a:lnTo>
                          <a:pt x="559" y="645"/>
                        </a:lnTo>
                        <a:lnTo>
                          <a:pt x="549" y="663"/>
                        </a:lnTo>
                        <a:lnTo>
                          <a:pt x="535" y="679"/>
                        </a:lnTo>
                        <a:lnTo>
                          <a:pt x="515" y="693"/>
                        </a:lnTo>
                        <a:lnTo>
                          <a:pt x="491" y="705"/>
                        </a:lnTo>
                        <a:lnTo>
                          <a:pt x="465" y="714"/>
                        </a:lnTo>
                        <a:lnTo>
                          <a:pt x="434" y="720"/>
                        </a:lnTo>
                        <a:lnTo>
                          <a:pt x="402" y="722"/>
                        </a:lnTo>
                        <a:lnTo>
                          <a:pt x="369" y="720"/>
                        </a:lnTo>
                        <a:lnTo>
                          <a:pt x="339" y="714"/>
                        </a:lnTo>
                        <a:lnTo>
                          <a:pt x="311" y="705"/>
                        </a:lnTo>
                        <a:lnTo>
                          <a:pt x="287" y="693"/>
                        </a:lnTo>
                        <a:lnTo>
                          <a:pt x="268" y="679"/>
                        </a:lnTo>
                        <a:lnTo>
                          <a:pt x="253" y="663"/>
                        </a:lnTo>
                        <a:lnTo>
                          <a:pt x="243" y="645"/>
                        </a:lnTo>
                        <a:lnTo>
                          <a:pt x="240" y="624"/>
                        </a:lnTo>
                        <a:lnTo>
                          <a:pt x="242" y="610"/>
                        </a:lnTo>
                        <a:lnTo>
                          <a:pt x="248" y="595"/>
                        </a:lnTo>
                        <a:lnTo>
                          <a:pt x="258" y="582"/>
                        </a:lnTo>
                        <a:lnTo>
                          <a:pt x="0" y="437"/>
                        </a:lnTo>
                        <a:lnTo>
                          <a:pt x="229" y="313"/>
                        </a:lnTo>
                        <a:lnTo>
                          <a:pt x="170" y="277"/>
                        </a:lnTo>
                        <a:lnTo>
                          <a:pt x="301" y="255"/>
                        </a:lnTo>
                        <a:lnTo>
                          <a:pt x="434" y="234"/>
                        </a:lnTo>
                        <a:close/>
                        <a:moveTo>
                          <a:pt x="744" y="0"/>
                        </a:moveTo>
                        <a:lnTo>
                          <a:pt x="777" y="3"/>
                        </a:lnTo>
                        <a:lnTo>
                          <a:pt x="807" y="8"/>
                        </a:lnTo>
                        <a:lnTo>
                          <a:pt x="835" y="17"/>
                        </a:lnTo>
                        <a:lnTo>
                          <a:pt x="859" y="28"/>
                        </a:lnTo>
                        <a:lnTo>
                          <a:pt x="878" y="43"/>
                        </a:lnTo>
                        <a:lnTo>
                          <a:pt x="893" y="60"/>
                        </a:lnTo>
                        <a:lnTo>
                          <a:pt x="902" y="78"/>
                        </a:lnTo>
                        <a:lnTo>
                          <a:pt x="906" y="97"/>
                        </a:lnTo>
                        <a:lnTo>
                          <a:pt x="904" y="113"/>
                        </a:lnTo>
                        <a:lnTo>
                          <a:pt x="898" y="126"/>
                        </a:lnTo>
                        <a:lnTo>
                          <a:pt x="888" y="139"/>
                        </a:lnTo>
                        <a:lnTo>
                          <a:pt x="1011" y="213"/>
                        </a:lnTo>
                        <a:lnTo>
                          <a:pt x="1068" y="173"/>
                        </a:lnTo>
                        <a:lnTo>
                          <a:pt x="1159" y="329"/>
                        </a:lnTo>
                        <a:lnTo>
                          <a:pt x="889" y="298"/>
                        </a:lnTo>
                        <a:lnTo>
                          <a:pt x="946" y="259"/>
                        </a:lnTo>
                        <a:lnTo>
                          <a:pt x="819" y="183"/>
                        </a:lnTo>
                        <a:lnTo>
                          <a:pt x="784" y="191"/>
                        </a:lnTo>
                        <a:lnTo>
                          <a:pt x="744" y="194"/>
                        </a:lnTo>
                        <a:lnTo>
                          <a:pt x="711" y="193"/>
                        </a:lnTo>
                        <a:lnTo>
                          <a:pt x="681" y="187"/>
                        </a:lnTo>
                        <a:lnTo>
                          <a:pt x="655" y="178"/>
                        </a:lnTo>
                        <a:lnTo>
                          <a:pt x="630" y="166"/>
                        </a:lnTo>
                        <a:lnTo>
                          <a:pt x="611" y="151"/>
                        </a:lnTo>
                        <a:lnTo>
                          <a:pt x="595" y="135"/>
                        </a:lnTo>
                        <a:lnTo>
                          <a:pt x="587" y="116"/>
                        </a:lnTo>
                        <a:lnTo>
                          <a:pt x="583" y="97"/>
                        </a:lnTo>
                        <a:lnTo>
                          <a:pt x="587" y="78"/>
                        </a:lnTo>
                        <a:lnTo>
                          <a:pt x="595" y="60"/>
                        </a:lnTo>
                        <a:lnTo>
                          <a:pt x="611" y="43"/>
                        </a:lnTo>
                        <a:lnTo>
                          <a:pt x="630" y="28"/>
                        </a:lnTo>
                        <a:lnTo>
                          <a:pt x="655" y="17"/>
                        </a:lnTo>
                        <a:lnTo>
                          <a:pt x="681" y="8"/>
                        </a:lnTo>
                        <a:lnTo>
                          <a:pt x="711" y="3"/>
                        </a:lnTo>
                        <a:lnTo>
                          <a:pt x="744" y="0"/>
                        </a:lnTo>
                        <a:close/>
                      </a:path>
                    </a:pathLst>
                  </a:custGeom>
                  <a:solidFill>
                    <a:srgbClr val="D0750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46" name="Group 145"/>
              <p:cNvGrpSpPr/>
              <p:nvPr/>
            </p:nvGrpSpPr>
            <p:grpSpPr>
              <a:xfrm>
                <a:off x="8785908" y="2386448"/>
                <a:ext cx="585392" cy="636925"/>
                <a:chOff x="8605684" y="546767"/>
                <a:chExt cx="977900" cy="1063987"/>
              </a:xfrm>
            </p:grpSpPr>
            <p:grpSp>
              <p:nvGrpSpPr>
                <p:cNvPr id="209" name="Group 208"/>
                <p:cNvGrpSpPr/>
                <p:nvPr/>
              </p:nvGrpSpPr>
              <p:grpSpPr>
                <a:xfrm>
                  <a:off x="9086213" y="546767"/>
                  <a:ext cx="492971" cy="848200"/>
                  <a:chOff x="3799840" y="3224128"/>
                  <a:chExt cx="401955" cy="691599"/>
                </a:xfrm>
              </p:grpSpPr>
              <p:sp useBgFill="1">
                <p:nvSpPr>
                  <p:cNvPr id="218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32241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9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32595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8605684" y="991629"/>
                  <a:ext cx="977900" cy="619125"/>
                  <a:chOff x="10257845" y="3185765"/>
                  <a:chExt cx="977900" cy="619125"/>
                </a:xfrm>
              </p:grpSpPr>
              <p:sp useBgFill="1">
                <p:nvSpPr>
                  <p:cNvPr id="211" name="Freeform 84"/>
                  <p:cNvSpPr>
                    <a:spLocks/>
                  </p:cNvSpPr>
                  <p:nvPr/>
                </p:nvSpPr>
                <p:spPr bwMode="auto">
                  <a:xfrm>
                    <a:off x="10257845" y="3185765"/>
                    <a:ext cx="977900" cy="619125"/>
                  </a:xfrm>
                  <a:custGeom>
                    <a:avLst/>
                    <a:gdLst>
                      <a:gd name="T0" fmla="*/ 1539 w 3078"/>
                      <a:gd name="T1" fmla="*/ 0 h 1954"/>
                      <a:gd name="T2" fmla="*/ 1566 w 3078"/>
                      <a:gd name="T3" fmla="*/ 1 h 1954"/>
                      <a:gd name="T4" fmla="*/ 1595 w 3078"/>
                      <a:gd name="T5" fmla="*/ 6 h 1954"/>
                      <a:gd name="T6" fmla="*/ 1626 w 3078"/>
                      <a:gd name="T7" fmla="*/ 15 h 1954"/>
                      <a:gd name="T8" fmla="*/ 1657 w 3078"/>
                      <a:gd name="T9" fmla="*/ 30 h 1954"/>
                      <a:gd name="T10" fmla="*/ 2989 w 3078"/>
                      <a:gd name="T11" fmla="*/ 828 h 1954"/>
                      <a:gd name="T12" fmla="*/ 3015 w 3078"/>
                      <a:gd name="T13" fmla="*/ 848 h 1954"/>
                      <a:gd name="T14" fmla="*/ 3037 w 3078"/>
                      <a:gd name="T15" fmla="*/ 870 h 1954"/>
                      <a:gd name="T16" fmla="*/ 3055 w 3078"/>
                      <a:gd name="T17" fmla="*/ 894 h 1954"/>
                      <a:gd name="T18" fmla="*/ 3067 w 3078"/>
                      <a:gd name="T19" fmla="*/ 920 h 1954"/>
                      <a:gd name="T20" fmla="*/ 3076 w 3078"/>
                      <a:gd name="T21" fmla="*/ 948 h 1954"/>
                      <a:gd name="T22" fmla="*/ 3078 w 3078"/>
                      <a:gd name="T23" fmla="*/ 977 h 1954"/>
                      <a:gd name="T24" fmla="*/ 3076 w 3078"/>
                      <a:gd name="T25" fmla="*/ 1007 h 1954"/>
                      <a:gd name="T26" fmla="*/ 3067 w 3078"/>
                      <a:gd name="T27" fmla="*/ 1035 h 1954"/>
                      <a:gd name="T28" fmla="*/ 3055 w 3078"/>
                      <a:gd name="T29" fmla="*/ 1062 h 1954"/>
                      <a:gd name="T30" fmla="*/ 3037 w 3078"/>
                      <a:gd name="T31" fmla="*/ 1086 h 1954"/>
                      <a:gd name="T32" fmla="*/ 3015 w 3078"/>
                      <a:gd name="T33" fmla="*/ 1107 h 1954"/>
                      <a:gd name="T34" fmla="*/ 2989 w 3078"/>
                      <a:gd name="T35" fmla="*/ 1126 h 1954"/>
                      <a:gd name="T36" fmla="*/ 1657 w 3078"/>
                      <a:gd name="T37" fmla="*/ 1924 h 1954"/>
                      <a:gd name="T38" fmla="*/ 1626 w 3078"/>
                      <a:gd name="T39" fmla="*/ 1940 h 1954"/>
                      <a:gd name="T40" fmla="*/ 1595 w 3078"/>
                      <a:gd name="T41" fmla="*/ 1949 h 1954"/>
                      <a:gd name="T42" fmla="*/ 1566 w 3078"/>
                      <a:gd name="T43" fmla="*/ 1953 h 1954"/>
                      <a:gd name="T44" fmla="*/ 1539 w 3078"/>
                      <a:gd name="T45" fmla="*/ 1954 h 1954"/>
                      <a:gd name="T46" fmla="*/ 1512 w 3078"/>
                      <a:gd name="T47" fmla="*/ 1953 h 1954"/>
                      <a:gd name="T48" fmla="*/ 1482 w 3078"/>
                      <a:gd name="T49" fmla="*/ 1948 h 1954"/>
                      <a:gd name="T50" fmla="*/ 1451 w 3078"/>
                      <a:gd name="T51" fmla="*/ 1940 h 1954"/>
                      <a:gd name="T52" fmla="*/ 1419 w 3078"/>
                      <a:gd name="T53" fmla="*/ 1924 h 1954"/>
                      <a:gd name="T54" fmla="*/ 89 w 3078"/>
                      <a:gd name="T55" fmla="*/ 1126 h 1954"/>
                      <a:gd name="T56" fmla="*/ 63 w 3078"/>
                      <a:gd name="T57" fmla="*/ 1107 h 1954"/>
                      <a:gd name="T58" fmla="*/ 41 w 3078"/>
                      <a:gd name="T59" fmla="*/ 1085 h 1954"/>
                      <a:gd name="T60" fmla="*/ 23 w 3078"/>
                      <a:gd name="T61" fmla="*/ 1061 h 1954"/>
                      <a:gd name="T62" fmla="*/ 11 w 3078"/>
                      <a:gd name="T63" fmla="*/ 1034 h 1954"/>
                      <a:gd name="T64" fmla="*/ 2 w 3078"/>
                      <a:gd name="T65" fmla="*/ 1006 h 1954"/>
                      <a:gd name="T66" fmla="*/ 0 w 3078"/>
                      <a:gd name="T67" fmla="*/ 977 h 1954"/>
                      <a:gd name="T68" fmla="*/ 2 w 3078"/>
                      <a:gd name="T69" fmla="*/ 947 h 1954"/>
                      <a:gd name="T70" fmla="*/ 11 w 3078"/>
                      <a:gd name="T71" fmla="*/ 919 h 1954"/>
                      <a:gd name="T72" fmla="*/ 24 w 3078"/>
                      <a:gd name="T73" fmla="*/ 893 h 1954"/>
                      <a:gd name="T74" fmla="*/ 41 w 3078"/>
                      <a:gd name="T75" fmla="*/ 868 h 1954"/>
                      <a:gd name="T76" fmla="*/ 64 w 3078"/>
                      <a:gd name="T77" fmla="*/ 848 h 1954"/>
                      <a:gd name="T78" fmla="*/ 89 w 3078"/>
                      <a:gd name="T79" fmla="*/ 828 h 1954"/>
                      <a:gd name="T80" fmla="*/ 1421 w 3078"/>
                      <a:gd name="T81" fmla="*/ 30 h 1954"/>
                      <a:gd name="T82" fmla="*/ 1452 w 3078"/>
                      <a:gd name="T83" fmla="*/ 15 h 1954"/>
                      <a:gd name="T84" fmla="*/ 1483 w 3078"/>
                      <a:gd name="T85" fmla="*/ 6 h 1954"/>
                      <a:gd name="T86" fmla="*/ 1512 w 3078"/>
                      <a:gd name="T87" fmla="*/ 1 h 1954"/>
                      <a:gd name="T88" fmla="*/ 1539 w 3078"/>
                      <a:gd name="T89" fmla="*/ 0 h 19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3078" h="1954">
                        <a:moveTo>
                          <a:pt x="1539" y="0"/>
                        </a:moveTo>
                        <a:lnTo>
                          <a:pt x="1566" y="1"/>
                        </a:lnTo>
                        <a:lnTo>
                          <a:pt x="1595" y="6"/>
                        </a:lnTo>
                        <a:lnTo>
                          <a:pt x="1626" y="15"/>
                        </a:lnTo>
                        <a:lnTo>
                          <a:pt x="1657" y="30"/>
                        </a:lnTo>
                        <a:lnTo>
                          <a:pt x="2989" y="828"/>
                        </a:lnTo>
                        <a:lnTo>
                          <a:pt x="3015" y="848"/>
                        </a:lnTo>
                        <a:lnTo>
                          <a:pt x="3037" y="870"/>
                        </a:lnTo>
                        <a:lnTo>
                          <a:pt x="3055" y="894"/>
                        </a:lnTo>
                        <a:lnTo>
                          <a:pt x="3067" y="920"/>
                        </a:lnTo>
                        <a:lnTo>
                          <a:pt x="3076" y="948"/>
                        </a:lnTo>
                        <a:lnTo>
                          <a:pt x="3078" y="977"/>
                        </a:lnTo>
                        <a:lnTo>
                          <a:pt x="3076" y="1007"/>
                        </a:lnTo>
                        <a:lnTo>
                          <a:pt x="3067" y="1035"/>
                        </a:lnTo>
                        <a:lnTo>
                          <a:pt x="3055" y="1062"/>
                        </a:lnTo>
                        <a:lnTo>
                          <a:pt x="3037" y="1086"/>
                        </a:lnTo>
                        <a:lnTo>
                          <a:pt x="3015" y="1107"/>
                        </a:lnTo>
                        <a:lnTo>
                          <a:pt x="2989" y="1126"/>
                        </a:lnTo>
                        <a:lnTo>
                          <a:pt x="1657" y="1924"/>
                        </a:lnTo>
                        <a:lnTo>
                          <a:pt x="1626" y="1940"/>
                        </a:lnTo>
                        <a:lnTo>
                          <a:pt x="1595" y="1949"/>
                        </a:lnTo>
                        <a:lnTo>
                          <a:pt x="1566" y="1953"/>
                        </a:lnTo>
                        <a:lnTo>
                          <a:pt x="1539" y="1954"/>
                        </a:lnTo>
                        <a:lnTo>
                          <a:pt x="1512" y="1953"/>
                        </a:lnTo>
                        <a:lnTo>
                          <a:pt x="1482" y="1948"/>
                        </a:lnTo>
                        <a:lnTo>
                          <a:pt x="1451" y="1940"/>
                        </a:lnTo>
                        <a:lnTo>
                          <a:pt x="1419" y="1924"/>
                        </a:lnTo>
                        <a:lnTo>
                          <a:pt x="89" y="1126"/>
                        </a:lnTo>
                        <a:lnTo>
                          <a:pt x="63" y="1107"/>
                        </a:lnTo>
                        <a:lnTo>
                          <a:pt x="41" y="1085"/>
                        </a:lnTo>
                        <a:lnTo>
                          <a:pt x="23" y="1061"/>
                        </a:lnTo>
                        <a:lnTo>
                          <a:pt x="11" y="1034"/>
                        </a:lnTo>
                        <a:lnTo>
                          <a:pt x="2" y="1006"/>
                        </a:lnTo>
                        <a:lnTo>
                          <a:pt x="0" y="977"/>
                        </a:lnTo>
                        <a:lnTo>
                          <a:pt x="2" y="947"/>
                        </a:lnTo>
                        <a:lnTo>
                          <a:pt x="11" y="919"/>
                        </a:lnTo>
                        <a:lnTo>
                          <a:pt x="24" y="893"/>
                        </a:lnTo>
                        <a:lnTo>
                          <a:pt x="41" y="868"/>
                        </a:lnTo>
                        <a:lnTo>
                          <a:pt x="64" y="848"/>
                        </a:lnTo>
                        <a:lnTo>
                          <a:pt x="89" y="828"/>
                        </a:lnTo>
                        <a:lnTo>
                          <a:pt x="1421" y="30"/>
                        </a:lnTo>
                        <a:lnTo>
                          <a:pt x="1452" y="15"/>
                        </a:lnTo>
                        <a:lnTo>
                          <a:pt x="1483" y="6"/>
                        </a:lnTo>
                        <a:lnTo>
                          <a:pt x="1512" y="1"/>
                        </a:lnTo>
                        <a:lnTo>
                          <a:pt x="1539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2" name="Freeform 85"/>
                  <p:cNvSpPr>
                    <a:spLocks/>
                  </p:cNvSpPr>
                  <p:nvPr/>
                </p:nvSpPr>
                <p:spPr bwMode="auto">
                  <a:xfrm>
                    <a:off x="10295945" y="3223865"/>
                    <a:ext cx="901700" cy="542925"/>
                  </a:xfrm>
                  <a:custGeom>
                    <a:avLst/>
                    <a:gdLst>
                      <a:gd name="T0" fmla="*/ 1417 w 2837"/>
                      <a:gd name="T1" fmla="*/ 0 h 1714"/>
                      <a:gd name="T2" fmla="*/ 1440 w 2837"/>
                      <a:gd name="T3" fmla="*/ 1 h 1714"/>
                      <a:gd name="T4" fmla="*/ 1459 w 2837"/>
                      <a:gd name="T5" fmla="*/ 6 h 1714"/>
                      <a:gd name="T6" fmla="*/ 1475 w 2837"/>
                      <a:gd name="T7" fmla="*/ 13 h 1714"/>
                      <a:gd name="T8" fmla="*/ 2806 w 2837"/>
                      <a:gd name="T9" fmla="*/ 811 h 1714"/>
                      <a:gd name="T10" fmla="*/ 2823 w 2837"/>
                      <a:gd name="T11" fmla="*/ 826 h 1714"/>
                      <a:gd name="T12" fmla="*/ 2834 w 2837"/>
                      <a:gd name="T13" fmla="*/ 841 h 1714"/>
                      <a:gd name="T14" fmla="*/ 2837 w 2837"/>
                      <a:gd name="T15" fmla="*/ 857 h 1714"/>
                      <a:gd name="T16" fmla="*/ 2834 w 2837"/>
                      <a:gd name="T17" fmla="*/ 874 h 1714"/>
                      <a:gd name="T18" fmla="*/ 2823 w 2837"/>
                      <a:gd name="T19" fmla="*/ 890 h 1714"/>
                      <a:gd name="T20" fmla="*/ 2806 w 2837"/>
                      <a:gd name="T21" fmla="*/ 903 h 1714"/>
                      <a:gd name="T22" fmla="*/ 1475 w 2837"/>
                      <a:gd name="T23" fmla="*/ 1702 h 1714"/>
                      <a:gd name="T24" fmla="*/ 1459 w 2837"/>
                      <a:gd name="T25" fmla="*/ 1710 h 1714"/>
                      <a:gd name="T26" fmla="*/ 1440 w 2837"/>
                      <a:gd name="T27" fmla="*/ 1713 h 1714"/>
                      <a:gd name="T28" fmla="*/ 1417 w 2837"/>
                      <a:gd name="T29" fmla="*/ 1714 h 1714"/>
                      <a:gd name="T30" fmla="*/ 1396 w 2837"/>
                      <a:gd name="T31" fmla="*/ 1713 h 1714"/>
                      <a:gd name="T32" fmla="*/ 1377 w 2837"/>
                      <a:gd name="T33" fmla="*/ 1710 h 1714"/>
                      <a:gd name="T34" fmla="*/ 1361 w 2837"/>
                      <a:gd name="T35" fmla="*/ 1702 h 1714"/>
                      <a:gd name="T36" fmla="*/ 30 w 2837"/>
                      <a:gd name="T37" fmla="*/ 903 h 1714"/>
                      <a:gd name="T38" fmla="*/ 14 w 2837"/>
                      <a:gd name="T39" fmla="*/ 891 h 1714"/>
                      <a:gd name="T40" fmla="*/ 5 w 2837"/>
                      <a:gd name="T41" fmla="*/ 878 h 1714"/>
                      <a:gd name="T42" fmla="*/ 0 w 2837"/>
                      <a:gd name="T43" fmla="*/ 864 h 1714"/>
                      <a:gd name="T44" fmla="*/ 0 w 2837"/>
                      <a:gd name="T45" fmla="*/ 850 h 1714"/>
                      <a:gd name="T46" fmla="*/ 5 w 2837"/>
                      <a:gd name="T47" fmla="*/ 837 h 1714"/>
                      <a:gd name="T48" fmla="*/ 14 w 2837"/>
                      <a:gd name="T49" fmla="*/ 823 h 1714"/>
                      <a:gd name="T50" fmla="*/ 30 w 2837"/>
                      <a:gd name="T51" fmla="*/ 811 h 1714"/>
                      <a:gd name="T52" fmla="*/ 1361 w 2837"/>
                      <a:gd name="T53" fmla="*/ 13 h 1714"/>
                      <a:gd name="T54" fmla="*/ 1377 w 2837"/>
                      <a:gd name="T55" fmla="*/ 6 h 1714"/>
                      <a:gd name="T56" fmla="*/ 1396 w 2837"/>
                      <a:gd name="T57" fmla="*/ 1 h 1714"/>
                      <a:gd name="T58" fmla="*/ 1417 w 2837"/>
                      <a:gd name="T59" fmla="*/ 0 h 17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37" h="1714">
                        <a:moveTo>
                          <a:pt x="1417" y="0"/>
                        </a:moveTo>
                        <a:lnTo>
                          <a:pt x="1440" y="1"/>
                        </a:lnTo>
                        <a:lnTo>
                          <a:pt x="1459" y="6"/>
                        </a:lnTo>
                        <a:lnTo>
                          <a:pt x="1475" y="13"/>
                        </a:lnTo>
                        <a:lnTo>
                          <a:pt x="2806" y="811"/>
                        </a:lnTo>
                        <a:lnTo>
                          <a:pt x="2823" y="826"/>
                        </a:lnTo>
                        <a:lnTo>
                          <a:pt x="2834" y="841"/>
                        </a:lnTo>
                        <a:lnTo>
                          <a:pt x="2837" y="857"/>
                        </a:lnTo>
                        <a:lnTo>
                          <a:pt x="2834" y="874"/>
                        </a:lnTo>
                        <a:lnTo>
                          <a:pt x="2823" y="890"/>
                        </a:lnTo>
                        <a:lnTo>
                          <a:pt x="2806" y="903"/>
                        </a:lnTo>
                        <a:lnTo>
                          <a:pt x="1475" y="1702"/>
                        </a:lnTo>
                        <a:lnTo>
                          <a:pt x="1459" y="1710"/>
                        </a:lnTo>
                        <a:lnTo>
                          <a:pt x="1440" y="1713"/>
                        </a:lnTo>
                        <a:lnTo>
                          <a:pt x="1417" y="1714"/>
                        </a:lnTo>
                        <a:lnTo>
                          <a:pt x="1396" y="1713"/>
                        </a:lnTo>
                        <a:lnTo>
                          <a:pt x="1377" y="1710"/>
                        </a:lnTo>
                        <a:lnTo>
                          <a:pt x="1361" y="1702"/>
                        </a:lnTo>
                        <a:lnTo>
                          <a:pt x="30" y="903"/>
                        </a:lnTo>
                        <a:lnTo>
                          <a:pt x="14" y="891"/>
                        </a:lnTo>
                        <a:lnTo>
                          <a:pt x="5" y="878"/>
                        </a:lnTo>
                        <a:lnTo>
                          <a:pt x="0" y="864"/>
                        </a:lnTo>
                        <a:lnTo>
                          <a:pt x="0" y="850"/>
                        </a:lnTo>
                        <a:lnTo>
                          <a:pt x="5" y="837"/>
                        </a:lnTo>
                        <a:lnTo>
                          <a:pt x="14" y="823"/>
                        </a:lnTo>
                        <a:lnTo>
                          <a:pt x="30" y="811"/>
                        </a:lnTo>
                        <a:lnTo>
                          <a:pt x="1361" y="13"/>
                        </a:lnTo>
                        <a:lnTo>
                          <a:pt x="1377" y="6"/>
                        </a:lnTo>
                        <a:lnTo>
                          <a:pt x="1396" y="1"/>
                        </a:lnTo>
                        <a:lnTo>
                          <a:pt x="141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3" name="Freeform 86"/>
                  <p:cNvSpPr>
                    <a:spLocks/>
                  </p:cNvSpPr>
                  <p:nvPr/>
                </p:nvSpPr>
                <p:spPr bwMode="auto">
                  <a:xfrm>
                    <a:off x="10359445" y="3263552"/>
                    <a:ext cx="774700" cy="463550"/>
                  </a:xfrm>
                  <a:custGeom>
                    <a:avLst/>
                    <a:gdLst>
                      <a:gd name="T0" fmla="*/ 1219 w 2438"/>
                      <a:gd name="T1" fmla="*/ 0 h 1463"/>
                      <a:gd name="T2" fmla="*/ 2438 w 2438"/>
                      <a:gd name="T3" fmla="*/ 731 h 1463"/>
                      <a:gd name="T4" fmla="*/ 1219 w 2438"/>
                      <a:gd name="T5" fmla="*/ 1463 h 1463"/>
                      <a:gd name="T6" fmla="*/ 0 w 2438"/>
                      <a:gd name="T7" fmla="*/ 731 h 1463"/>
                      <a:gd name="T8" fmla="*/ 1219 w 2438"/>
                      <a:gd name="T9" fmla="*/ 0 h 1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38" h="1463">
                        <a:moveTo>
                          <a:pt x="1219" y="0"/>
                        </a:moveTo>
                        <a:lnTo>
                          <a:pt x="2438" y="731"/>
                        </a:lnTo>
                        <a:lnTo>
                          <a:pt x="1219" y="1463"/>
                        </a:lnTo>
                        <a:lnTo>
                          <a:pt x="0" y="731"/>
                        </a:lnTo>
                        <a:lnTo>
                          <a:pt x="1219" y="0"/>
                        </a:lnTo>
                        <a:close/>
                      </a:path>
                    </a:pathLst>
                  </a:custGeom>
                  <a:solidFill>
                    <a:srgbClr val="94E6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4" name="Freeform 87"/>
                  <p:cNvSpPr>
                    <a:spLocks/>
                  </p:cNvSpPr>
                  <p:nvPr/>
                </p:nvSpPr>
                <p:spPr bwMode="auto">
                  <a:xfrm>
                    <a:off x="10542007" y="3366740"/>
                    <a:ext cx="274638" cy="339725"/>
                  </a:xfrm>
                  <a:custGeom>
                    <a:avLst/>
                    <a:gdLst>
                      <a:gd name="T0" fmla="*/ 105 w 866"/>
                      <a:gd name="T1" fmla="*/ 5 h 1069"/>
                      <a:gd name="T2" fmla="*/ 180 w 866"/>
                      <a:gd name="T3" fmla="*/ 102 h 1069"/>
                      <a:gd name="T4" fmla="*/ 265 w 866"/>
                      <a:gd name="T5" fmla="*/ 177 h 1069"/>
                      <a:gd name="T6" fmla="*/ 357 w 866"/>
                      <a:gd name="T7" fmla="*/ 226 h 1069"/>
                      <a:gd name="T8" fmla="*/ 435 w 866"/>
                      <a:gd name="T9" fmla="*/ 248 h 1069"/>
                      <a:gd name="T10" fmla="*/ 491 w 866"/>
                      <a:gd name="T11" fmla="*/ 255 h 1069"/>
                      <a:gd name="T12" fmla="*/ 564 w 866"/>
                      <a:gd name="T13" fmla="*/ 273 h 1069"/>
                      <a:gd name="T14" fmla="*/ 636 w 866"/>
                      <a:gd name="T15" fmla="*/ 300 h 1069"/>
                      <a:gd name="T16" fmla="*/ 662 w 866"/>
                      <a:gd name="T17" fmla="*/ 344 h 1069"/>
                      <a:gd name="T18" fmla="*/ 662 w 866"/>
                      <a:gd name="T19" fmla="*/ 406 h 1069"/>
                      <a:gd name="T20" fmla="*/ 677 w 866"/>
                      <a:gd name="T21" fmla="*/ 477 h 1069"/>
                      <a:gd name="T22" fmla="*/ 707 w 866"/>
                      <a:gd name="T23" fmla="*/ 536 h 1069"/>
                      <a:gd name="T24" fmla="*/ 744 w 866"/>
                      <a:gd name="T25" fmla="*/ 582 h 1069"/>
                      <a:gd name="T26" fmla="*/ 776 w 866"/>
                      <a:gd name="T27" fmla="*/ 616 h 1069"/>
                      <a:gd name="T28" fmla="*/ 773 w 866"/>
                      <a:gd name="T29" fmla="*/ 639 h 1069"/>
                      <a:gd name="T30" fmla="*/ 767 w 866"/>
                      <a:gd name="T31" fmla="*/ 699 h 1069"/>
                      <a:gd name="T32" fmla="*/ 765 w 866"/>
                      <a:gd name="T33" fmla="*/ 770 h 1069"/>
                      <a:gd name="T34" fmla="*/ 779 w 866"/>
                      <a:gd name="T35" fmla="*/ 850 h 1069"/>
                      <a:gd name="T36" fmla="*/ 814 w 866"/>
                      <a:gd name="T37" fmla="*/ 936 h 1069"/>
                      <a:gd name="T38" fmla="*/ 866 w 866"/>
                      <a:gd name="T39" fmla="*/ 1006 h 1069"/>
                      <a:gd name="T40" fmla="*/ 734 w 866"/>
                      <a:gd name="T41" fmla="*/ 1033 h 1069"/>
                      <a:gd name="T42" fmla="*/ 684 w 866"/>
                      <a:gd name="T43" fmla="*/ 942 h 1069"/>
                      <a:gd name="T44" fmla="*/ 654 w 866"/>
                      <a:gd name="T45" fmla="*/ 840 h 1069"/>
                      <a:gd name="T46" fmla="*/ 645 w 866"/>
                      <a:gd name="T47" fmla="*/ 746 h 1069"/>
                      <a:gd name="T48" fmla="*/ 651 w 866"/>
                      <a:gd name="T49" fmla="*/ 658 h 1069"/>
                      <a:gd name="T50" fmla="*/ 588 w 866"/>
                      <a:gd name="T51" fmla="*/ 567 h 1069"/>
                      <a:gd name="T52" fmla="*/ 550 w 866"/>
                      <a:gd name="T53" fmla="*/ 469 h 1069"/>
                      <a:gd name="T54" fmla="*/ 541 w 866"/>
                      <a:gd name="T55" fmla="*/ 392 h 1069"/>
                      <a:gd name="T56" fmla="*/ 495 w 866"/>
                      <a:gd name="T57" fmla="*/ 377 h 1069"/>
                      <a:gd name="T58" fmla="*/ 462 w 866"/>
                      <a:gd name="T59" fmla="*/ 371 h 1069"/>
                      <a:gd name="T60" fmla="*/ 429 w 866"/>
                      <a:gd name="T61" fmla="*/ 368 h 1069"/>
                      <a:gd name="T62" fmla="*/ 376 w 866"/>
                      <a:gd name="T63" fmla="*/ 358 h 1069"/>
                      <a:gd name="T64" fmla="*/ 271 w 866"/>
                      <a:gd name="T65" fmla="*/ 319 h 1069"/>
                      <a:gd name="T66" fmla="*/ 173 w 866"/>
                      <a:gd name="T67" fmla="*/ 258 h 1069"/>
                      <a:gd name="T68" fmla="*/ 84 w 866"/>
                      <a:gd name="T69" fmla="*/ 173 h 1069"/>
                      <a:gd name="T70" fmla="*/ 5 w 866"/>
                      <a:gd name="T71" fmla="*/ 70 h 1069"/>
                      <a:gd name="T72" fmla="*/ 103 w 866"/>
                      <a:gd name="T73" fmla="*/ 0 h 10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66" h="1069">
                        <a:moveTo>
                          <a:pt x="103" y="0"/>
                        </a:moveTo>
                        <a:lnTo>
                          <a:pt x="105" y="5"/>
                        </a:lnTo>
                        <a:lnTo>
                          <a:pt x="142" y="56"/>
                        </a:lnTo>
                        <a:lnTo>
                          <a:pt x="180" y="102"/>
                        </a:lnTo>
                        <a:lnTo>
                          <a:pt x="221" y="142"/>
                        </a:lnTo>
                        <a:lnTo>
                          <a:pt x="265" y="177"/>
                        </a:lnTo>
                        <a:lnTo>
                          <a:pt x="310" y="204"/>
                        </a:lnTo>
                        <a:lnTo>
                          <a:pt x="357" y="226"/>
                        </a:lnTo>
                        <a:lnTo>
                          <a:pt x="404" y="242"/>
                        </a:lnTo>
                        <a:lnTo>
                          <a:pt x="435" y="248"/>
                        </a:lnTo>
                        <a:lnTo>
                          <a:pt x="463" y="252"/>
                        </a:lnTo>
                        <a:lnTo>
                          <a:pt x="491" y="255"/>
                        </a:lnTo>
                        <a:lnTo>
                          <a:pt x="524" y="261"/>
                        </a:lnTo>
                        <a:lnTo>
                          <a:pt x="564" y="273"/>
                        </a:lnTo>
                        <a:lnTo>
                          <a:pt x="602" y="287"/>
                        </a:lnTo>
                        <a:lnTo>
                          <a:pt x="636" y="300"/>
                        </a:lnTo>
                        <a:lnTo>
                          <a:pt x="666" y="314"/>
                        </a:lnTo>
                        <a:lnTo>
                          <a:pt x="662" y="344"/>
                        </a:lnTo>
                        <a:lnTo>
                          <a:pt x="660" y="374"/>
                        </a:lnTo>
                        <a:lnTo>
                          <a:pt x="662" y="406"/>
                        </a:lnTo>
                        <a:lnTo>
                          <a:pt x="668" y="443"/>
                        </a:lnTo>
                        <a:lnTo>
                          <a:pt x="677" y="477"/>
                        </a:lnTo>
                        <a:lnTo>
                          <a:pt x="692" y="508"/>
                        </a:lnTo>
                        <a:lnTo>
                          <a:pt x="707" y="536"/>
                        </a:lnTo>
                        <a:lnTo>
                          <a:pt x="726" y="561"/>
                        </a:lnTo>
                        <a:lnTo>
                          <a:pt x="744" y="582"/>
                        </a:lnTo>
                        <a:lnTo>
                          <a:pt x="761" y="600"/>
                        </a:lnTo>
                        <a:lnTo>
                          <a:pt x="776" y="616"/>
                        </a:lnTo>
                        <a:lnTo>
                          <a:pt x="775" y="629"/>
                        </a:lnTo>
                        <a:lnTo>
                          <a:pt x="773" y="639"/>
                        </a:lnTo>
                        <a:lnTo>
                          <a:pt x="769" y="668"/>
                        </a:lnTo>
                        <a:lnTo>
                          <a:pt x="767" y="699"/>
                        </a:lnTo>
                        <a:lnTo>
                          <a:pt x="765" y="734"/>
                        </a:lnTo>
                        <a:lnTo>
                          <a:pt x="765" y="770"/>
                        </a:lnTo>
                        <a:lnTo>
                          <a:pt x="770" y="810"/>
                        </a:lnTo>
                        <a:lnTo>
                          <a:pt x="779" y="850"/>
                        </a:lnTo>
                        <a:lnTo>
                          <a:pt x="793" y="892"/>
                        </a:lnTo>
                        <a:lnTo>
                          <a:pt x="814" y="936"/>
                        </a:lnTo>
                        <a:lnTo>
                          <a:pt x="838" y="972"/>
                        </a:lnTo>
                        <a:lnTo>
                          <a:pt x="866" y="1006"/>
                        </a:lnTo>
                        <a:lnTo>
                          <a:pt x="762" y="1069"/>
                        </a:lnTo>
                        <a:lnTo>
                          <a:pt x="734" y="1033"/>
                        </a:lnTo>
                        <a:lnTo>
                          <a:pt x="710" y="994"/>
                        </a:lnTo>
                        <a:lnTo>
                          <a:pt x="684" y="942"/>
                        </a:lnTo>
                        <a:lnTo>
                          <a:pt x="666" y="890"/>
                        </a:lnTo>
                        <a:lnTo>
                          <a:pt x="654" y="840"/>
                        </a:lnTo>
                        <a:lnTo>
                          <a:pt x="647" y="792"/>
                        </a:lnTo>
                        <a:lnTo>
                          <a:pt x="645" y="746"/>
                        </a:lnTo>
                        <a:lnTo>
                          <a:pt x="646" y="700"/>
                        </a:lnTo>
                        <a:lnTo>
                          <a:pt x="651" y="658"/>
                        </a:lnTo>
                        <a:lnTo>
                          <a:pt x="616" y="613"/>
                        </a:lnTo>
                        <a:lnTo>
                          <a:pt x="588" y="567"/>
                        </a:lnTo>
                        <a:lnTo>
                          <a:pt x="566" y="520"/>
                        </a:lnTo>
                        <a:lnTo>
                          <a:pt x="550" y="469"/>
                        </a:lnTo>
                        <a:lnTo>
                          <a:pt x="544" y="431"/>
                        </a:lnTo>
                        <a:lnTo>
                          <a:pt x="541" y="392"/>
                        </a:lnTo>
                        <a:lnTo>
                          <a:pt x="518" y="383"/>
                        </a:lnTo>
                        <a:lnTo>
                          <a:pt x="495" y="377"/>
                        </a:lnTo>
                        <a:lnTo>
                          <a:pt x="475" y="374"/>
                        </a:lnTo>
                        <a:lnTo>
                          <a:pt x="462" y="371"/>
                        </a:lnTo>
                        <a:lnTo>
                          <a:pt x="454" y="370"/>
                        </a:lnTo>
                        <a:lnTo>
                          <a:pt x="429" y="368"/>
                        </a:lnTo>
                        <a:lnTo>
                          <a:pt x="404" y="364"/>
                        </a:lnTo>
                        <a:lnTo>
                          <a:pt x="376" y="358"/>
                        </a:lnTo>
                        <a:lnTo>
                          <a:pt x="323" y="341"/>
                        </a:lnTo>
                        <a:lnTo>
                          <a:pt x="271" y="319"/>
                        </a:lnTo>
                        <a:lnTo>
                          <a:pt x="221" y="292"/>
                        </a:lnTo>
                        <a:lnTo>
                          <a:pt x="173" y="258"/>
                        </a:lnTo>
                        <a:lnTo>
                          <a:pt x="127" y="218"/>
                        </a:lnTo>
                        <a:lnTo>
                          <a:pt x="84" y="173"/>
                        </a:lnTo>
                        <a:lnTo>
                          <a:pt x="42" y="123"/>
                        </a:lnTo>
                        <a:lnTo>
                          <a:pt x="5" y="70"/>
                        </a:lnTo>
                        <a:lnTo>
                          <a:pt x="0" y="62"/>
                        </a:lnTo>
                        <a:lnTo>
                          <a:pt x="103" y="0"/>
                        </a:lnTo>
                        <a:close/>
                      </a:path>
                    </a:pathLst>
                  </a:custGeom>
                  <a:solidFill>
                    <a:srgbClr val="00B9F2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5" name="Freeform 88"/>
                  <p:cNvSpPr>
                    <a:spLocks/>
                  </p:cNvSpPr>
                  <p:nvPr/>
                </p:nvSpPr>
                <p:spPr bwMode="auto">
                  <a:xfrm>
                    <a:off x="10607095" y="3263552"/>
                    <a:ext cx="527050" cy="401638"/>
                  </a:xfrm>
                  <a:custGeom>
                    <a:avLst/>
                    <a:gdLst>
                      <a:gd name="T0" fmla="*/ 441 w 1660"/>
                      <a:gd name="T1" fmla="*/ 0 h 1268"/>
                      <a:gd name="T2" fmla="*/ 1660 w 1660"/>
                      <a:gd name="T3" fmla="*/ 731 h 1268"/>
                      <a:gd name="T4" fmla="*/ 765 w 1660"/>
                      <a:gd name="T5" fmla="*/ 1268 h 1268"/>
                      <a:gd name="T6" fmla="*/ 746 w 1660"/>
                      <a:gd name="T7" fmla="*/ 1247 h 1268"/>
                      <a:gd name="T8" fmla="*/ 728 w 1660"/>
                      <a:gd name="T9" fmla="*/ 1226 h 1268"/>
                      <a:gd name="T10" fmla="*/ 713 w 1660"/>
                      <a:gd name="T11" fmla="*/ 1203 h 1268"/>
                      <a:gd name="T12" fmla="*/ 695 w 1660"/>
                      <a:gd name="T13" fmla="*/ 1163 h 1268"/>
                      <a:gd name="T14" fmla="*/ 684 w 1660"/>
                      <a:gd name="T15" fmla="*/ 1123 h 1268"/>
                      <a:gd name="T16" fmla="*/ 679 w 1660"/>
                      <a:gd name="T17" fmla="*/ 1084 h 1268"/>
                      <a:gd name="T18" fmla="*/ 679 w 1660"/>
                      <a:gd name="T19" fmla="*/ 1047 h 1268"/>
                      <a:gd name="T20" fmla="*/ 682 w 1660"/>
                      <a:gd name="T21" fmla="*/ 1012 h 1268"/>
                      <a:gd name="T22" fmla="*/ 686 w 1660"/>
                      <a:gd name="T23" fmla="*/ 980 h 1268"/>
                      <a:gd name="T24" fmla="*/ 689 w 1660"/>
                      <a:gd name="T25" fmla="*/ 961 h 1268"/>
                      <a:gd name="T26" fmla="*/ 691 w 1660"/>
                      <a:gd name="T27" fmla="*/ 940 h 1268"/>
                      <a:gd name="T28" fmla="*/ 691 w 1660"/>
                      <a:gd name="T29" fmla="*/ 921 h 1268"/>
                      <a:gd name="T30" fmla="*/ 691 w 1660"/>
                      <a:gd name="T31" fmla="*/ 904 h 1268"/>
                      <a:gd name="T32" fmla="*/ 688 w 1660"/>
                      <a:gd name="T33" fmla="*/ 888 h 1268"/>
                      <a:gd name="T34" fmla="*/ 684 w 1660"/>
                      <a:gd name="T35" fmla="*/ 886 h 1268"/>
                      <a:gd name="T36" fmla="*/ 679 w 1660"/>
                      <a:gd name="T37" fmla="*/ 880 h 1268"/>
                      <a:gd name="T38" fmla="*/ 671 w 1660"/>
                      <a:gd name="T39" fmla="*/ 871 h 1268"/>
                      <a:gd name="T40" fmla="*/ 660 w 1660"/>
                      <a:gd name="T41" fmla="*/ 862 h 1268"/>
                      <a:gd name="T42" fmla="*/ 645 w 1660"/>
                      <a:gd name="T43" fmla="*/ 848 h 1268"/>
                      <a:gd name="T44" fmla="*/ 630 w 1660"/>
                      <a:gd name="T45" fmla="*/ 832 h 1268"/>
                      <a:gd name="T46" fmla="*/ 614 w 1660"/>
                      <a:gd name="T47" fmla="*/ 813 h 1268"/>
                      <a:gd name="T48" fmla="*/ 599 w 1660"/>
                      <a:gd name="T49" fmla="*/ 792 h 1268"/>
                      <a:gd name="T50" fmla="*/ 586 w 1660"/>
                      <a:gd name="T51" fmla="*/ 767 h 1268"/>
                      <a:gd name="T52" fmla="*/ 578 w 1660"/>
                      <a:gd name="T53" fmla="*/ 741 h 1268"/>
                      <a:gd name="T54" fmla="*/ 574 w 1660"/>
                      <a:gd name="T55" fmla="*/ 713 h 1268"/>
                      <a:gd name="T56" fmla="*/ 574 w 1660"/>
                      <a:gd name="T57" fmla="*/ 688 h 1268"/>
                      <a:gd name="T58" fmla="*/ 578 w 1660"/>
                      <a:gd name="T59" fmla="*/ 665 h 1268"/>
                      <a:gd name="T60" fmla="*/ 584 w 1660"/>
                      <a:gd name="T61" fmla="*/ 643 h 1268"/>
                      <a:gd name="T62" fmla="*/ 591 w 1660"/>
                      <a:gd name="T63" fmla="*/ 625 h 1268"/>
                      <a:gd name="T64" fmla="*/ 597 w 1660"/>
                      <a:gd name="T65" fmla="*/ 609 h 1268"/>
                      <a:gd name="T66" fmla="*/ 598 w 1660"/>
                      <a:gd name="T67" fmla="*/ 605 h 1268"/>
                      <a:gd name="T68" fmla="*/ 601 w 1660"/>
                      <a:gd name="T69" fmla="*/ 599 h 1268"/>
                      <a:gd name="T70" fmla="*/ 603 w 1660"/>
                      <a:gd name="T71" fmla="*/ 595 h 1268"/>
                      <a:gd name="T72" fmla="*/ 591 w 1660"/>
                      <a:gd name="T73" fmla="*/ 582 h 1268"/>
                      <a:gd name="T74" fmla="*/ 573 w 1660"/>
                      <a:gd name="T75" fmla="*/ 568 h 1268"/>
                      <a:gd name="T76" fmla="*/ 550 w 1660"/>
                      <a:gd name="T77" fmla="*/ 553 h 1268"/>
                      <a:gd name="T78" fmla="*/ 523 w 1660"/>
                      <a:gd name="T79" fmla="*/ 538 h 1268"/>
                      <a:gd name="T80" fmla="*/ 492 w 1660"/>
                      <a:gd name="T81" fmla="*/ 523 h 1268"/>
                      <a:gd name="T82" fmla="*/ 458 w 1660"/>
                      <a:gd name="T83" fmla="*/ 509 h 1268"/>
                      <a:gd name="T84" fmla="*/ 422 w 1660"/>
                      <a:gd name="T85" fmla="*/ 494 h 1268"/>
                      <a:gd name="T86" fmla="*/ 384 w 1660"/>
                      <a:gd name="T87" fmla="*/ 482 h 1268"/>
                      <a:gd name="T88" fmla="*/ 345 w 1660"/>
                      <a:gd name="T89" fmla="*/ 471 h 1268"/>
                      <a:gd name="T90" fmla="*/ 304 w 1660"/>
                      <a:gd name="T91" fmla="*/ 463 h 1268"/>
                      <a:gd name="T92" fmla="*/ 267 w 1660"/>
                      <a:gd name="T93" fmla="*/ 458 h 1268"/>
                      <a:gd name="T94" fmla="*/ 248 w 1660"/>
                      <a:gd name="T95" fmla="*/ 455 h 1268"/>
                      <a:gd name="T96" fmla="*/ 227 w 1660"/>
                      <a:gd name="T97" fmla="*/ 452 h 1268"/>
                      <a:gd name="T98" fmla="*/ 191 w 1660"/>
                      <a:gd name="T99" fmla="*/ 440 h 1268"/>
                      <a:gd name="T100" fmla="*/ 158 w 1660"/>
                      <a:gd name="T101" fmla="*/ 424 h 1268"/>
                      <a:gd name="T102" fmla="*/ 127 w 1660"/>
                      <a:gd name="T103" fmla="*/ 404 h 1268"/>
                      <a:gd name="T104" fmla="*/ 99 w 1660"/>
                      <a:gd name="T105" fmla="*/ 382 h 1268"/>
                      <a:gd name="T106" fmla="*/ 73 w 1660"/>
                      <a:gd name="T107" fmla="*/ 358 h 1268"/>
                      <a:gd name="T108" fmla="*/ 50 w 1660"/>
                      <a:gd name="T109" fmla="*/ 333 h 1268"/>
                      <a:gd name="T110" fmla="*/ 31 w 1660"/>
                      <a:gd name="T111" fmla="*/ 309 h 1268"/>
                      <a:gd name="T112" fmla="*/ 14 w 1660"/>
                      <a:gd name="T113" fmla="*/ 287 h 1268"/>
                      <a:gd name="T114" fmla="*/ 1 w 1660"/>
                      <a:gd name="T115" fmla="*/ 267 h 1268"/>
                      <a:gd name="T116" fmla="*/ 0 w 1660"/>
                      <a:gd name="T117" fmla="*/ 264 h 1268"/>
                      <a:gd name="T118" fmla="*/ 441 w 1660"/>
                      <a:gd name="T119" fmla="*/ 0 h 12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660" h="1268">
                        <a:moveTo>
                          <a:pt x="441" y="0"/>
                        </a:moveTo>
                        <a:lnTo>
                          <a:pt x="1660" y="731"/>
                        </a:lnTo>
                        <a:lnTo>
                          <a:pt x="765" y="1268"/>
                        </a:lnTo>
                        <a:lnTo>
                          <a:pt x="746" y="1247"/>
                        </a:lnTo>
                        <a:lnTo>
                          <a:pt x="728" y="1226"/>
                        </a:lnTo>
                        <a:lnTo>
                          <a:pt x="713" y="1203"/>
                        </a:lnTo>
                        <a:lnTo>
                          <a:pt x="695" y="1163"/>
                        </a:lnTo>
                        <a:lnTo>
                          <a:pt x="684" y="1123"/>
                        </a:lnTo>
                        <a:lnTo>
                          <a:pt x="679" y="1084"/>
                        </a:lnTo>
                        <a:lnTo>
                          <a:pt x="679" y="1047"/>
                        </a:lnTo>
                        <a:lnTo>
                          <a:pt x="682" y="1012"/>
                        </a:lnTo>
                        <a:lnTo>
                          <a:pt x="686" y="980"/>
                        </a:lnTo>
                        <a:lnTo>
                          <a:pt x="689" y="961"/>
                        </a:lnTo>
                        <a:lnTo>
                          <a:pt x="691" y="940"/>
                        </a:lnTo>
                        <a:lnTo>
                          <a:pt x="691" y="921"/>
                        </a:lnTo>
                        <a:lnTo>
                          <a:pt x="691" y="904"/>
                        </a:lnTo>
                        <a:lnTo>
                          <a:pt x="688" y="888"/>
                        </a:lnTo>
                        <a:lnTo>
                          <a:pt x="684" y="886"/>
                        </a:lnTo>
                        <a:lnTo>
                          <a:pt x="679" y="880"/>
                        </a:lnTo>
                        <a:lnTo>
                          <a:pt x="671" y="871"/>
                        </a:lnTo>
                        <a:lnTo>
                          <a:pt x="660" y="862"/>
                        </a:lnTo>
                        <a:lnTo>
                          <a:pt x="645" y="848"/>
                        </a:lnTo>
                        <a:lnTo>
                          <a:pt x="630" y="832"/>
                        </a:lnTo>
                        <a:lnTo>
                          <a:pt x="614" y="813"/>
                        </a:lnTo>
                        <a:lnTo>
                          <a:pt x="599" y="792"/>
                        </a:lnTo>
                        <a:lnTo>
                          <a:pt x="586" y="767"/>
                        </a:lnTo>
                        <a:lnTo>
                          <a:pt x="578" y="741"/>
                        </a:lnTo>
                        <a:lnTo>
                          <a:pt x="574" y="713"/>
                        </a:lnTo>
                        <a:lnTo>
                          <a:pt x="574" y="688"/>
                        </a:lnTo>
                        <a:lnTo>
                          <a:pt x="578" y="665"/>
                        </a:lnTo>
                        <a:lnTo>
                          <a:pt x="584" y="643"/>
                        </a:lnTo>
                        <a:lnTo>
                          <a:pt x="591" y="625"/>
                        </a:lnTo>
                        <a:lnTo>
                          <a:pt x="597" y="609"/>
                        </a:lnTo>
                        <a:lnTo>
                          <a:pt x="598" y="605"/>
                        </a:lnTo>
                        <a:lnTo>
                          <a:pt x="601" y="599"/>
                        </a:lnTo>
                        <a:lnTo>
                          <a:pt x="603" y="595"/>
                        </a:lnTo>
                        <a:lnTo>
                          <a:pt x="591" y="582"/>
                        </a:lnTo>
                        <a:lnTo>
                          <a:pt x="573" y="568"/>
                        </a:lnTo>
                        <a:lnTo>
                          <a:pt x="550" y="553"/>
                        </a:lnTo>
                        <a:lnTo>
                          <a:pt x="523" y="538"/>
                        </a:lnTo>
                        <a:lnTo>
                          <a:pt x="492" y="523"/>
                        </a:lnTo>
                        <a:lnTo>
                          <a:pt x="458" y="509"/>
                        </a:lnTo>
                        <a:lnTo>
                          <a:pt x="422" y="494"/>
                        </a:lnTo>
                        <a:lnTo>
                          <a:pt x="384" y="482"/>
                        </a:lnTo>
                        <a:lnTo>
                          <a:pt x="345" y="471"/>
                        </a:lnTo>
                        <a:lnTo>
                          <a:pt x="304" y="463"/>
                        </a:lnTo>
                        <a:lnTo>
                          <a:pt x="267" y="458"/>
                        </a:lnTo>
                        <a:lnTo>
                          <a:pt x="248" y="455"/>
                        </a:lnTo>
                        <a:lnTo>
                          <a:pt x="227" y="452"/>
                        </a:lnTo>
                        <a:lnTo>
                          <a:pt x="191" y="440"/>
                        </a:lnTo>
                        <a:lnTo>
                          <a:pt x="158" y="424"/>
                        </a:lnTo>
                        <a:lnTo>
                          <a:pt x="127" y="404"/>
                        </a:lnTo>
                        <a:lnTo>
                          <a:pt x="99" y="382"/>
                        </a:lnTo>
                        <a:lnTo>
                          <a:pt x="73" y="358"/>
                        </a:lnTo>
                        <a:lnTo>
                          <a:pt x="50" y="333"/>
                        </a:lnTo>
                        <a:lnTo>
                          <a:pt x="31" y="309"/>
                        </a:lnTo>
                        <a:lnTo>
                          <a:pt x="14" y="287"/>
                        </a:lnTo>
                        <a:lnTo>
                          <a:pt x="1" y="267"/>
                        </a:lnTo>
                        <a:lnTo>
                          <a:pt x="0" y="264"/>
                        </a:lnTo>
                        <a:lnTo>
                          <a:pt x="441" y="0"/>
                        </a:lnTo>
                        <a:close/>
                      </a:path>
                    </a:pathLst>
                  </a:custGeom>
                  <a:solidFill>
                    <a:srgbClr val="28813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6" name="Freeform 89"/>
                  <p:cNvSpPr>
                    <a:spLocks/>
                  </p:cNvSpPr>
                  <p:nvPr/>
                </p:nvSpPr>
                <p:spPr bwMode="auto">
                  <a:xfrm>
                    <a:off x="10627732" y="3263552"/>
                    <a:ext cx="506413" cy="388938"/>
                  </a:xfrm>
                  <a:custGeom>
                    <a:avLst/>
                    <a:gdLst>
                      <a:gd name="T0" fmla="*/ 374 w 1593"/>
                      <a:gd name="T1" fmla="*/ 0 h 1224"/>
                      <a:gd name="T2" fmla="*/ 1593 w 1593"/>
                      <a:gd name="T3" fmla="*/ 731 h 1224"/>
                      <a:gd name="T4" fmla="*/ 769 w 1593"/>
                      <a:gd name="T5" fmla="*/ 1224 h 1224"/>
                      <a:gd name="T6" fmla="*/ 749 w 1593"/>
                      <a:gd name="T7" fmla="*/ 1208 h 1224"/>
                      <a:gd name="T8" fmla="*/ 731 w 1593"/>
                      <a:gd name="T9" fmla="*/ 1187 h 1224"/>
                      <a:gd name="T10" fmla="*/ 715 w 1593"/>
                      <a:gd name="T11" fmla="*/ 1164 h 1224"/>
                      <a:gd name="T12" fmla="*/ 702 w 1593"/>
                      <a:gd name="T13" fmla="*/ 1135 h 1224"/>
                      <a:gd name="T14" fmla="*/ 694 w 1593"/>
                      <a:gd name="T15" fmla="*/ 1106 h 1224"/>
                      <a:gd name="T16" fmla="*/ 692 w 1593"/>
                      <a:gd name="T17" fmla="*/ 1077 h 1224"/>
                      <a:gd name="T18" fmla="*/ 692 w 1593"/>
                      <a:gd name="T19" fmla="*/ 1048 h 1224"/>
                      <a:gd name="T20" fmla="*/ 694 w 1593"/>
                      <a:gd name="T21" fmla="*/ 1019 h 1224"/>
                      <a:gd name="T22" fmla="*/ 698 w 1593"/>
                      <a:gd name="T23" fmla="*/ 990 h 1224"/>
                      <a:gd name="T24" fmla="*/ 703 w 1593"/>
                      <a:gd name="T25" fmla="*/ 957 h 1224"/>
                      <a:gd name="T26" fmla="*/ 704 w 1593"/>
                      <a:gd name="T27" fmla="*/ 925 h 1224"/>
                      <a:gd name="T28" fmla="*/ 703 w 1593"/>
                      <a:gd name="T29" fmla="*/ 892 h 1224"/>
                      <a:gd name="T30" fmla="*/ 696 w 1593"/>
                      <a:gd name="T31" fmla="*/ 862 h 1224"/>
                      <a:gd name="T32" fmla="*/ 685 w 1593"/>
                      <a:gd name="T33" fmla="*/ 842 h 1224"/>
                      <a:gd name="T34" fmla="*/ 668 w 1593"/>
                      <a:gd name="T35" fmla="*/ 823 h 1224"/>
                      <a:gd name="T36" fmla="*/ 647 w 1593"/>
                      <a:gd name="T37" fmla="*/ 803 h 1224"/>
                      <a:gd name="T38" fmla="*/ 633 w 1593"/>
                      <a:gd name="T39" fmla="*/ 789 h 1224"/>
                      <a:gd name="T40" fmla="*/ 618 w 1593"/>
                      <a:gd name="T41" fmla="*/ 775 h 1224"/>
                      <a:gd name="T42" fmla="*/ 605 w 1593"/>
                      <a:gd name="T43" fmla="*/ 758 h 1224"/>
                      <a:gd name="T44" fmla="*/ 595 w 1593"/>
                      <a:gd name="T45" fmla="*/ 741 h 1224"/>
                      <a:gd name="T46" fmla="*/ 588 w 1593"/>
                      <a:gd name="T47" fmla="*/ 723 h 1224"/>
                      <a:gd name="T48" fmla="*/ 587 w 1593"/>
                      <a:gd name="T49" fmla="*/ 700 h 1224"/>
                      <a:gd name="T50" fmla="*/ 589 w 1593"/>
                      <a:gd name="T51" fmla="*/ 679 h 1224"/>
                      <a:gd name="T52" fmla="*/ 595 w 1593"/>
                      <a:gd name="T53" fmla="*/ 659 h 1224"/>
                      <a:gd name="T54" fmla="*/ 604 w 1593"/>
                      <a:gd name="T55" fmla="*/ 640 h 1224"/>
                      <a:gd name="T56" fmla="*/ 611 w 1593"/>
                      <a:gd name="T57" fmla="*/ 621 h 1224"/>
                      <a:gd name="T58" fmla="*/ 616 w 1593"/>
                      <a:gd name="T59" fmla="*/ 603 h 1224"/>
                      <a:gd name="T60" fmla="*/ 617 w 1593"/>
                      <a:gd name="T61" fmla="*/ 588 h 1224"/>
                      <a:gd name="T62" fmla="*/ 615 w 1593"/>
                      <a:gd name="T63" fmla="*/ 573 h 1224"/>
                      <a:gd name="T64" fmla="*/ 601 w 1593"/>
                      <a:gd name="T65" fmla="*/ 550 h 1224"/>
                      <a:gd name="T66" fmla="*/ 581 w 1593"/>
                      <a:gd name="T67" fmla="*/ 527 h 1224"/>
                      <a:gd name="T68" fmla="*/ 554 w 1593"/>
                      <a:gd name="T69" fmla="*/ 505 h 1224"/>
                      <a:gd name="T70" fmla="*/ 523 w 1593"/>
                      <a:gd name="T71" fmla="*/ 485 h 1224"/>
                      <a:gd name="T72" fmla="*/ 488 w 1593"/>
                      <a:gd name="T73" fmla="*/ 465 h 1224"/>
                      <a:gd name="T74" fmla="*/ 450 w 1593"/>
                      <a:gd name="T75" fmla="*/ 447 h 1224"/>
                      <a:gd name="T76" fmla="*/ 410 w 1593"/>
                      <a:gd name="T77" fmla="*/ 430 h 1224"/>
                      <a:gd name="T78" fmla="*/ 372 w 1593"/>
                      <a:gd name="T79" fmla="*/ 416 h 1224"/>
                      <a:gd name="T80" fmla="*/ 334 w 1593"/>
                      <a:gd name="T81" fmla="*/ 404 h 1224"/>
                      <a:gd name="T82" fmla="*/ 298 w 1593"/>
                      <a:gd name="T83" fmla="*/ 394 h 1224"/>
                      <a:gd name="T84" fmla="*/ 251 w 1593"/>
                      <a:gd name="T85" fmla="*/ 384 h 1224"/>
                      <a:gd name="T86" fmla="*/ 206 w 1593"/>
                      <a:gd name="T87" fmla="*/ 378 h 1224"/>
                      <a:gd name="T88" fmla="*/ 179 w 1593"/>
                      <a:gd name="T89" fmla="*/ 374 h 1224"/>
                      <a:gd name="T90" fmla="*/ 145 w 1593"/>
                      <a:gd name="T91" fmla="*/ 362 h 1224"/>
                      <a:gd name="T92" fmla="*/ 113 w 1593"/>
                      <a:gd name="T93" fmla="*/ 343 h 1224"/>
                      <a:gd name="T94" fmla="*/ 81 w 1593"/>
                      <a:gd name="T95" fmla="*/ 319 h 1224"/>
                      <a:gd name="T96" fmla="*/ 52 w 1593"/>
                      <a:gd name="T97" fmla="*/ 291 h 1224"/>
                      <a:gd name="T98" fmla="*/ 25 w 1593"/>
                      <a:gd name="T99" fmla="*/ 258 h 1224"/>
                      <a:gd name="T100" fmla="*/ 0 w 1593"/>
                      <a:gd name="T101" fmla="*/ 223 h 1224"/>
                      <a:gd name="T102" fmla="*/ 189 w 1593"/>
                      <a:gd name="T103" fmla="*/ 111 h 1224"/>
                      <a:gd name="T104" fmla="*/ 374 w 1593"/>
                      <a:gd name="T105" fmla="*/ 0 h 12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593" h="1224">
                        <a:moveTo>
                          <a:pt x="374" y="0"/>
                        </a:moveTo>
                        <a:lnTo>
                          <a:pt x="1593" y="731"/>
                        </a:lnTo>
                        <a:lnTo>
                          <a:pt x="769" y="1224"/>
                        </a:lnTo>
                        <a:lnTo>
                          <a:pt x="749" y="1208"/>
                        </a:lnTo>
                        <a:lnTo>
                          <a:pt x="731" y="1187"/>
                        </a:lnTo>
                        <a:lnTo>
                          <a:pt x="715" y="1164"/>
                        </a:lnTo>
                        <a:lnTo>
                          <a:pt x="702" y="1135"/>
                        </a:lnTo>
                        <a:lnTo>
                          <a:pt x="694" y="1106"/>
                        </a:lnTo>
                        <a:lnTo>
                          <a:pt x="692" y="1077"/>
                        </a:lnTo>
                        <a:lnTo>
                          <a:pt x="692" y="1048"/>
                        </a:lnTo>
                        <a:lnTo>
                          <a:pt x="694" y="1019"/>
                        </a:lnTo>
                        <a:lnTo>
                          <a:pt x="698" y="990"/>
                        </a:lnTo>
                        <a:lnTo>
                          <a:pt x="703" y="957"/>
                        </a:lnTo>
                        <a:lnTo>
                          <a:pt x="704" y="925"/>
                        </a:lnTo>
                        <a:lnTo>
                          <a:pt x="703" y="892"/>
                        </a:lnTo>
                        <a:lnTo>
                          <a:pt x="696" y="862"/>
                        </a:lnTo>
                        <a:lnTo>
                          <a:pt x="685" y="842"/>
                        </a:lnTo>
                        <a:lnTo>
                          <a:pt x="668" y="823"/>
                        </a:lnTo>
                        <a:lnTo>
                          <a:pt x="647" y="803"/>
                        </a:lnTo>
                        <a:lnTo>
                          <a:pt x="633" y="789"/>
                        </a:lnTo>
                        <a:lnTo>
                          <a:pt x="618" y="775"/>
                        </a:lnTo>
                        <a:lnTo>
                          <a:pt x="605" y="758"/>
                        </a:lnTo>
                        <a:lnTo>
                          <a:pt x="595" y="741"/>
                        </a:lnTo>
                        <a:lnTo>
                          <a:pt x="588" y="723"/>
                        </a:lnTo>
                        <a:lnTo>
                          <a:pt x="587" y="700"/>
                        </a:lnTo>
                        <a:lnTo>
                          <a:pt x="589" y="679"/>
                        </a:lnTo>
                        <a:lnTo>
                          <a:pt x="595" y="659"/>
                        </a:lnTo>
                        <a:lnTo>
                          <a:pt x="604" y="640"/>
                        </a:lnTo>
                        <a:lnTo>
                          <a:pt x="611" y="621"/>
                        </a:lnTo>
                        <a:lnTo>
                          <a:pt x="616" y="603"/>
                        </a:lnTo>
                        <a:lnTo>
                          <a:pt x="617" y="588"/>
                        </a:lnTo>
                        <a:lnTo>
                          <a:pt x="615" y="573"/>
                        </a:lnTo>
                        <a:lnTo>
                          <a:pt x="601" y="550"/>
                        </a:lnTo>
                        <a:lnTo>
                          <a:pt x="581" y="527"/>
                        </a:lnTo>
                        <a:lnTo>
                          <a:pt x="554" y="505"/>
                        </a:lnTo>
                        <a:lnTo>
                          <a:pt x="523" y="485"/>
                        </a:lnTo>
                        <a:lnTo>
                          <a:pt x="488" y="465"/>
                        </a:lnTo>
                        <a:lnTo>
                          <a:pt x="450" y="447"/>
                        </a:lnTo>
                        <a:lnTo>
                          <a:pt x="410" y="430"/>
                        </a:lnTo>
                        <a:lnTo>
                          <a:pt x="372" y="416"/>
                        </a:lnTo>
                        <a:lnTo>
                          <a:pt x="334" y="404"/>
                        </a:lnTo>
                        <a:lnTo>
                          <a:pt x="298" y="394"/>
                        </a:lnTo>
                        <a:lnTo>
                          <a:pt x="251" y="384"/>
                        </a:lnTo>
                        <a:lnTo>
                          <a:pt x="206" y="378"/>
                        </a:lnTo>
                        <a:lnTo>
                          <a:pt x="179" y="374"/>
                        </a:lnTo>
                        <a:lnTo>
                          <a:pt x="145" y="362"/>
                        </a:lnTo>
                        <a:lnTo>
                          <a:pt x="113" y="343"/>
                        </a:lnTo>
                        <a:lnTo>
                          <a:pt x="81" y="319"/>
                        </a:lnTo>
                        <a:lnTo>
                          <a:pt x="52" y="291"/>
                        </a:lnTo>
                        <a:lnTo>
                          <a:pt x="25" y="258"/>
                        </a:lnTo>
                        <a:lnTo>
                          <a:pt x="0" y="223"/>
                        </a:lnTo>
                        <a:lnTo>
                          <a:pt x="189" y="111"/>
                        </a:lnTo>
                        <a:lnTo>
                          <a:pt x="374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7" name="Freeform 90"/>
                  <p:cNvSpPr>
                    <a:spLocks noEditPoints="1"/>
                  </p:cNvSpPr>
                  <p:nvPr/>
                </p:nvSpPr>
                <p:spPr bwMode="auto">
                  <a:xfrm>
                    <a:off x="10734095" y="3322290"/>
                    <a:ext cx="244475" cy="230188"/>
                  </a:xfrm>
                  <a:custGeom>
                    <a:avLst/>
                    <a:gdLst>
                      <a:gd name="T0" fmla="*/ 667 w 772"/>
                      <a:gd name="T1" fmla="*/ 537 h 726"/>
                      <a:gd name="T2" fmla="*/ 719 w 772"/>
                      <a:gd name="T3" fmla="*/ 554 h 726"/>
                      <a:gd name="T4" fmla="*/ 755 w 772"/>
                      <a:gd name="T5" fmla="*/ 583 h 726"/>
                      <a:gd name="T6" fmla="*/ 772 w 772"/>
                      <a:gd name="T7" fmla="*/ 623 h 726"/>
                      <a:gd name="T8" fmla="*/ 761 w 772"/>
                      <a:gd name="T9" fmla="*/ 666 h 726"/>
                      <a:gd name="T10" fmla="*/ 725 w 772"/>
                      <a:gd name="T11" fmla="*/ 701 h 726"/>
                      <a:gd name="T12" fmla="*/ 671 w 772"/>
                      <a:gd name="T13" fmla="*/ 722 h 726"/>
                      <a:gd name="T14" fmla="*/ 607 w 772"/>
                      <a:gd name="T15" fmla="*/ 723 h 726"/>
                      <a:gd name="T16" fmla="*/ 552 w 772"/>
                      <a:gd name="T17" fmla="*/ 705 h 726"/>
                      <a:gd name="T18" fmla="*/ 516 w 772"/>
                      <a:gd name="T19" fmla="*/ 672 h 726"/>
                      <a:gd name="T20" fmla="*/ 504 w 772"/>
                      <a:gd name="T21" fmla="*/ 629 h 726"/>
                      <a:gd name="T22" fmla="*/ 520 w 772"/>
                      <a:gd name="T23" fmla="*/ 589 h 726"/>
                      <a:gd name="T24" fmla="*/ 556 w 772"/>
                      <a:gd name="T25" fmla="*/ 557 h 726"/>
                      <a:gd name="T26" fmla="*/ 608 w 772"/>
                      <a:gd name="T27" fmla="*/ 539 h 726"/>
                      <a:gd name="T28" fmla="*/ 541 w 772"/>
                      <a:gd name="T29" fmla="*/ 266 h 726"/>
                      <a:gd name="T30" fmla="*/ 589 w 772"/>
                      <a:gd name="T31" fmla="*/ 273 h 726"/>
                      <a:gd name="T32" fmla="*/ 624 w 772"/>
                      <a:gd name="T33" fmla="*/ 296 h 726"/>
                      <a:gd name="T34" fmla="*/ 639 w 772"/>
                      <a:gd name="T35" fmla="*/ 329 h 726"/>
                      <a:gd name="T36" fmla="*/ 628 w 772"/>
                      <a:gd name="T37" fmla="*/ 365 h 726"/>
                      <a:gd name="T38" fmla="*/ 593 w 772"/>
                      <a:gd name="T39" fmla="*/ 392 h 726"/>
                      <a:gd name="T40" fmla="*/ 543 w 772"/>
                      <a:gd name="T41" fmla="*/ 403 h 726"/>
                      <a:gd name="T42" fmla="*/ 492 w 772"/>
                      <a:gd name="T43" fmla="*/ 393 h 726"/>
                      <a:gd name="T44" fmla="*/ 458 w 772"/>
                      <a:gd name="T45" fmla="*/ 369 h 726"/>
                      <a:gd name="T46" fmla="*/ 446 w 772"/>
                      <a:gd name="T47" fmla="*/ 333 h 726"/>
                      <a:gd name="T48" fmla="*/ 460 w 772"/>
                      <a:gd name="T49" fmla="*/ 300 h 726"/>
                      <a:gd name="T50" fmla="*/ 495 w 772"/>
                      <a:gd name="T51" fmla="*/ 276 h 726"/>
                      <a:gd name="T52" fmla="*/ 541 w 772"/>
                      <a:gd name="T53" fmla="*/ 266 h 726"/>
                      <a:gd name="T54" fmla="*/ 96 w 772"/>
                      <a:gd name="T55" fmla="*/ 1 h 726"/>
                      <a:gd name="T56" fmla="*/ 130 w 772"/>
                      <a:gd name="T57" fmla="*/ 13 h 726"/>
                      <a:gd name="T58" fmla="*/ 151 w 772"/>
                      <a:gd name="T59" fmla="*/ 36 h 726"/>
                      <a:gd name="T60" fmla="*/ 153 w 772"/>
                      <a:gd name="T61" fmla="*/ 65 h 726"/>
                      <a:gd name="T62" fmla="*/ 134 w 772"/>
                      <a:gd name="T63" fmla="*/ 92 h 726"/>
                      <a:gd name="T64" fmla="*/ 99 w 772"/>
                      <a:gd name="T65" fmla="*/ 108 h 726"/>
                      <a:gd name="T66" fmla="*/ 55 w 772"/>
                      <a:gd name="T67" fmla="*/ 108 h 726"/>
                      <a:gd name="T68" fmla="*/ 20 w 772"/>
                      <a:gd name="T69" fmla="*/ 94 h 726"/>
                      <a:gd name="T70" fmla="*/ 1 w 772"/>
                      <a:gd name="T71" fmla="*/ 69 h 726"/>
                      <a:gd name="T72" fmla="*/ 5 w 772"/>
                      <a:gd name="T73" fmla="*/ 38 h 726"/>
                      <a:gd name="T74" fmla="*/ 32 w 772"/>
                      <a:gd name="T75" fmla="*/ 11 h 726"/>
                      <a:gd name="T76" fmla="*/ 77 w 772"/>
                      <a:gd name="T77" fmla="*/ 0 h 7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772" h="726">
                        <a:moveTo>
                          <a:pt x="637" y="536"/>
                        </a:moveTo>
                        <a:lnTo>
                          <a:pt x="667" y="537"/>
                        </a:lnTo>
                        <a:lnTo>
                          <a:pt x="694" y="543"/>
                        </a:lnTo>
                        <a:lnTo>
                          <a:pt x="719" y="554"/>
                        </a:lnTo>
                        <a:lnTo>
                          <a:pt x="740" y="567"/>
                        </a:lnTo>
                        <a:lnTo>
                          <a:pt x="755" y="583"/>
                        </a:lnTo>
                        <a:lnTo>
                          <a:pt x="767" y="602"/>
                        </a:lnTo>
                        <a:lnTo>
                          <a:pt x="772" y="623"/>
                        </a:lnTo>
                        <a:lnTo>
                          <a:pt x="770" y="646"/>
                        </a:lnTo>
                        <a:lnTo>
                          <a:pt x="761" y="666"/>
                        </a:lnTo>
                        <a:lnTo>
                          <a:pt x="746" y="686"/>
                        </a:lnTo>
                        <a:lnTo>
                          <a:pt x="725" y="701"/>
                        </a:lnTo>
                        <a:lnTo>
                          <a:pt x="700" y="713"/>
                        </a:lnTo>
                        <a:lnTo>
                          <a:pt x="671" y="722"/>
                        </a:lnTo>
                        <a:lnTo>
                          <a:pt x="639" y="726"/>
                        </a:lnTo>
                        <a:lnTo>
                          <a:pt x="607" y="723"/>
                        </a:lnTo>
                        <a:lnTo>
                          <a:pt x="578" y="716"/>
                        </a:lnTo>
                        <a:lnTo>
                          <a:pt x="552" y="705"/>
                        </a:lnTo>
                        <a:lnTo>
                          <a:pt x="532" y="689"/>
                        </a:lnTo>
                        <a:lnTo>
                          <a:pt x="516" y="672"/>
                        </a:lnTo>
                        <a:lnTo>
                          <a:pt x="506" y="652"/>
                        </a:lnTo>
                        <a:lnTo>
                          <a:pt x="504" y="629"/>
                        </a:lnTo>
                        <a:lnTo>
                          <a:pt x="509" y="608"/>
                        </a:lnTo>
                        <a:lnTo>
                          <a:pt x="520" y="589"/>
                        </a:lnTo>
                        <a:lnTo>
                          <a:pt x="535" y="572"/>
                        </a:lnTo>
                        <a:lnTo>
                          <a:pt x="556" y="557"/>
                        </a:lnTo>
                        <a:lnTo>
                          <a:pt x="580" y="547"/>
                        </a:lnTo>
                        <a:lnTo>
                          <a:pt x="608" y="539"/>
                        </a:lnTo>
                        <a:lnTo>
                          <a:pt x="637" y="536"/>
                        </a:lnTo>
                        <a:close/>
                        <a:moveTo>
                          <a:pt x="541" y="266"/>
                        </a:moveTo>
                        <a:lnTo>
                          <a:pt x="567" y="267"/>
                        </a:lnTo>
                        <a:lnTo>
                          <a:pt x="589" y="273"/>
                        </a:lnTo>
                        <a:lnTo>
                          <a:pt x="609" y="283"/>
                        </a:lnTo>
                        <a:lnTo>
                          <a:pt x="624" y="296"/>
                        </a:lnTo>
                        <a:lnTo>
                          <a:pt x="634" y="311"/>
                        </a:lnTo>
                        <a:lnTo>
                          <a:pt x="639" y="329"/>
                        </a:lnTo>
                        <a:lnTo>
                          <a:pt x="637" y="347"/>
                        </a:lnTo>
                        <a:lnTo>
                          <a:pt x="628" y="365"/>
                        </a:lnTo>
                        <a:lnTo>
                          <a:pt x="613" y="380"/>
                        </a:lnTo>
                        <a:lnTo>
                          <a:pt x="593" y="392"/>
                        </a:lnTo>
                        <a:lnTo>
                          <a:pt x="569" y="399"/>
                        </a:lnTo>
                        <a:lnTo>
                          <a:pt x="543" y="403"/>
                        </a:lnTo>
                        <a:lnTo>
                          <a:pt x="516" y="400"/>
                        </a:lnTo>
                        <a:lnTo>
                          <a:pt x="492" y="393"/>
                        </a:lnTo>
                        <a:lnTo>
                          <a:pt x="472" y="382"/>
                        </a:lnTo>
                        <a:lnTo>
                          <a:pt x="458" y="369"/>
                        </a:lnTo>
                        <a:lnTo>
                          <a:pt x="448" y="352"/>
                        </a:lnTo>
                        <a:lnTo>
                          <a:pt x="446" y="333"/>
                        </a:lnTo>
                        <a:lnTo>
                          <a:pt x="451" y="316"/>
                        </a:lnTo>
                        <a:lnTo>
                          <a:pt x="460" y="300"/>
                        </a:lnTo>
                        <a:lnTo>
                          <a:pt x="476" y="287"/>
                        </a:lnTo>
                        <a:lnTo>
                          <a:pt x="495" y="276"/>
                        </a:lnTo>
                        <a:lnTo>
                          <a:pt x="517" y="268"/>
                        </a:lnTo>
                        <a:lnTo>
                          <a:pt x="541" y="266"/>
                        </a:lnTo>
                        <a:close/>
                        <a:moveTo>
                          <a:pt x="77" y="0"/>
                        </a:moveTo>
                        <a:lnTo>
                          <a:pt x="96" y="1"/>
                        </a:lnTo>
                        <a:lnTo>
                          <a:pt x="115" y="6"/>
                        </a:lnTo>
                        <a:lnTo>
                          <a:pt x="130" y="13"/>
                        </a:lnTo>
                        <a:lnTo>
                          <a:pt x="142" y="24"/>
                        </a:lnTo>
                        <a:lnTo>
                          <a:pt x="151" y="36"/>
                        </a:lnTo>
                        <a:lnTo>
                          <a:pt x="154" y="51"/>
                        </a:lnTo>
                        <a:lnTo>
                          <a:pt x="153" y="65"/>
                        </a:lnTo>
                        <a:lnTo>
                          <a:pt x="146" y="80"/>
                        </a:lnTo>
                        <a:lnTo>
                          <a:pt x="134" y="92"/>
                        </a:lnTo>
                        <a:lnTo>
                          <a:pt x="118" y="100"/>
                        </a:lnTo>
                        <a:lnTo>
                          <a:pt x="99" y="108"/>
                        </a:lnTo>
                        <a:lnTo>
                          <a:pt x="77" y="110"/>
                        </a:lnTo>
                        <a:lnTo>
                          <a:pt x="55" y="108"/>
                        </a:lnTo>
                        <a:lnTo>
                          <a:pt x="37" y="103"/>
                        </a:lnTo>
                        <a:lnTo>
                          <a:pt x="20" y="94"/>
                        </a:lnTo>
                        <a:lnTo>
                          <a:pt x="8" y="82"/>
                        </a:lnTo>
                        <a:lnTo>
                          <a:pt x="1" y="69"/>
                        </a:lnTo>
                        <a:lnTo>
                          <a:pt x="0" y="54"/>
                        </a:lnTo>
                        <a:lnTo>
                          <a:pt x="5" y="38"/>
                        </a:lnTo>
                        <a:lnTo>
                          <a:pt x="15" y="23"/>
                        </a:lnTo>
                        <a:lnTo>
                          <a:pt x="32" y="11"/>
                        </a:lnTo>
                        <a:lnTo>
                          <a:pt x="53" y="4"/>
                        </a:lnTo>
                        <a:lnTo>
                          <a:pt x="77" y="0"/>
                        </a:lnTo>
                        <a:close/>
                      </a:path>
                    </a:pathLst>
                  </a:custGeom>
                  <a:solidFill>
                    <a:srgbClr val="D0750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47" name="Group 146"/>
              <p:cNvGrpSpPr/>
              <p:nvPr/>
            </p:nvGrpSpPr>
            <p:grpSpPr>
              <a:xfrm>
                <a:off x="6580487" y="2434930"/>
                <a:ext cx="497184" cy="678194"/>
                <a:chOff x="13244411" y="3267629"/>
                <a:chExt cx="830548" cy="1132927"/>
              </a:xfrm>
            </p:grpSpPr>
            <p:grpSp>
              <p:nvGrpSpPr>
                <p:cNvPr id="202" name="Group 201"/>
                <p:cNvGrpSpPr/>
                <p:nvPr/>
              </p:nvGrpSpPr>
              <p:grpSpPr>
                <a:xfrm>
                  <a:off x="13581988" y="3267629"/>
                  <a:ext cx="492971" cy="848200"/>
                  <a:chOff x="3799840" y="2055728"/>
                  <a:chExt cx="401955" cy="691599"/>
                </a:xfrm>
              </p:grpSpPr>
              <p:sp useBgFill="1">
                <p:nvSpPr>
                  <p:cNvPr id="207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20557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8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20911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03" name="Group 202"/>
                <p:cNvGrpSpPr/>
                <p:nvPr/>
              </p:nvGrpSpPr>
              <p:grpSpPr>
                <a:xfrm>
                  <a:off x="13244411" y="3725337"/>
                  <a:ext cx="644834" cy="675219"/>
                  <a:chOff x="14296501" y="3153250"/>
                  <a:chExt cx="521030" cy="545581"/>
                </a:xfrm>
              </p:grpSpPr>
              <p:sp useBgFill="1">
                <p:nvSpPr>
                  <p:cNvPr id="204" name="Freeform 112"/>
                  <p:cNvSpPr>
                    <a:spLocks/>
                  </p:cNvSpPr>
                  <p:nvPr/>
                </p:nvSpPr>
                <p:spPr bwMode="auto">
                  <a:xfrm>
                    <a:off x="14296501" y="3153250"/>
                    <a:ext cx="521030" cy="545581"/>
                  </a:xfrm>
                  <a:custGeom>
                    <a:avLst/>
                    <a:gdLst>
                      <a:gd name="T0" fmla="*/ 1001 w 1908"/>
                      <a:gd name="T1" fmla="*/ 0 h 1998"/>
                      <a:gd name="T2" fmla="*/ 1103 w 1908"/>
                      <a:gd name="T3" fmla="*/ 5 h 1998"/>
                      <a:gd name="T4" fmla="*/ 1212 w 1908"/>
                      <a:gd name="T5" fmla="*/ 14 h 1998"/>
                      <a:gd name="T6" fmla="*/ 1322 w 1908"/>
                      <a:gd name="T7" fmla="*/ 27 h 1998"/>
                      <a:gd name="T8" fmla="*/ 1432 w 1908"/>
                      <a:gd name="T9" fmla="*/ 45 h 1998"/>
                      <a:gd name="T10" fmla="*/ 1538 w 1908"/>
                      <a:gd name="T11" fmla="*/ 70 h 1998"/>
                      <a:gd name="T12" fmla="*/ 1637 w 1908"/>
                      <a:gd name="T13" fmla="*/ 102 h 1998"/>
                      <a:gd name="T14" fmla="*/ 1725 w 1908"/>
                      <a:gd name="T15" fmla="*/ 141 h 1998"/>
                      <a:gd name="T16" fmla="*/ 1800 w 1908"/>
                      <a:gd name="T17" fmla="*/ 186 h 1998"/>
                      <a:gd name="T18" fmla="*/ 1858 w 1908"/>
                      <a:gd name="T19" fmla="*/ 241 h 1998"/>
                      <a:gd name="T20" fmla="*/ 1895 w 1908"/>
                      <a:gd name="T21" fmla="*/ 304 h 1998"/>
                      <a:gd name="T22" fmla="*/ 1908 w 1908"/>
                      <a:gd name="T23" fmla="*/ 378 h 1998"/>
                      <a:gd name="T24" fmla="*/ 1908 w 1908"/>
                      <a:gd name="T25" fmla="*/ 404 h 1998"/>
                      <a:gd name="T26" fmla="*/ 1908 w 1908"/>
                      <a:gd name="T27" fmla="*/ 651 h 1998"/>
                      <a:gd name="T28" fmla="*/ 1908 w 1908"/>
                      <a:gd name="T29" fmla="*/ 832 h 1998"/>
                      <a:gd name="T30" fmla="*/ 1908 w 1908"/>
                      <a:gd name="T31" fmla="*/ 964 h 1998"/>
                      <a:gd name="T32" fmla="*/ 1908 w 1908"/>
                      <a:gd name="T33" fmla="*/ 1097 h 1998"/>
                      <a:gd name="T34" fmla="*/ 1908 w 1908"/>
                      <a:gd name="T35" fmla="*/ 1288 h 1998"/>
                      <a:gd name="T36" fmla="*/ 1908 w 1908"/>
                      <a:gd name="T37" fmla="*/ 1403 h 1998"/>
                      <a:gd name="T38" fmla="*/ 1908 w 1908"/>
                      <a:gd name="T39" fmla="*/ 1502 h 1998"/>
                      <a:gd name="T40" fmla="*/ 1908 w 1908"/>
                      <a:gd name="T41" fmla="*/ 1629 h 1998"/>
                      <a:gd name="T42" fmla="*/ 1908 w 1908"/>
                      <a:gd name="T43" fmla="*/ 1646 h 1998"/>
                      <a:gd name="T44" fmla="*/ 1897 w 1908"/>
                      <a:gd name="T45" fmla="*/ 1695 h 1998"/>
                      <a:gd name="T46" fmla="*/ 1851 w 1908"/>
                      <a:gd name="T47" fmla="*/ 1757 h 1998"/>
                      <a:gd name="T48" fmla="*/ 1771 w 1908"/>
                      <a:gd name="T49" fmla="*/ 1824 h 1998"/>
                      <a:gd name="T50" fmla="*/ 1675 w 1908"/>
                      <a:gd name="T51" fmla="*/ 1878 h 1998"/>
                      <a:gd name="T52" fmla="*/ 1566 w 1908"/>
                      <a:gd name="T53" fmla="*/ 1920 h 1998"/>
                      <a:gd name="T54" fmla="*/ 1449 w 1908"/>
                      <a:gd name="T55" fmla="*/ 1952 h 1998"/>
                      <a:gd name="T56" fmla="*/ 1324 w 1908"/>
                      <a:gd name="T57" fmla="*/ 1974 h 1998"/>
                      <a:gd name="T58" fmla="*/ 1198 w 1908"/>
                      <a:gd name="T59" fmla="*/ 1988 h 1998"/>
                      <a:gd name="T60" fmla="*/ 1074 w 1908"/>
                      <a:gd name="T61" fmla="*/ 1995 h 1998"/>
                      <a:gd name="T62" fmla="*/ 953 w 1908"/>
                      <a:gd name="T63" fmla="*/ 1998 h 1998"/>
                      <a:gd name="T64" fmla="*/ 834 w 1908"/>
                      <a:gd name="T65" fmla="*/ 1995 h 1998"/>
                      <a:gd name="T66" fmla="*/ 710 w 1908"/>
                      <a:gd name="T67" fmla="*/ 1988 h 1998"/>
                      <a:gd name="T68" fmla="*/ 584 w 1908"/>
                      <a:gd name="T69" fmla="*/ 1974 h 1998"/>
                      <a:gd name="T70" fmla="*/ 459 w 1908"/>
                      <a:gd name="T71" fmla="*/ 1952 h 1998"/>
                      <a:gd name="T72" fmla="*/ 342 w 1908"/>
                      <a:gd name="T73" fmla="*/ 1920 h 1998"/>
                      <a:gd name="T74" fmla="*/ 233 w 1908"/>
                      <a:gd name="T75" fmla="*/ 1878 h 1998"/>
                      <a:gd name="T76" fmla="*/ 137 w 1908"/>
                      <a:gd name="T77" fmla="*/ 1824 h 1998"/>
                      <a:gd name="T78" fmla="*/ 57 w 1908"/>
                      <a:gd name="T79" fmla="*/ 1757 h 1998"/>
                      <a:gd name="T80" fmla="*/ 11 w 1908"/>
                      <a:gd name="T81" fmla="*/ 1695 h 1998"/>
                      <a:gd name="T82" fmla="*/ 0 w 1908"/>
                      <a:gd name="T83" fmla="*/ 1646 h 1998"/>
                      <a:gd name="T84" fmla="*/ 0 w 1908"/>
                      <a:gd name="T85" fmla="*/ 1629 h 1998"/>
                      <a:gd name="T86" fmla="*/ 0 w 1908"/>
                      <a:gd name="T87" fmla="*/ 1403 h 1998"/>
                      <a:gd name="T88" fmla="*/ 0 w 1908"/>
                      <a:gd name="T89" fmla="*/ 1226 h 1998"/>
                      <a:gd name="T90" fmla="*/ 0 w 1908"/>
                      <a:gd name="T91" fmla="*/ 1097 h 1998"/>
                      <a:gd name="T92" fmla="*/ 0 w 1908"/>
                      <a:gd name="T93" fmla="*/ 964 h 1998"/>
                      <a:gd name="T94" fmla="*/ 0 w 1908"/>
                      <a:gd name="T95" fmla="*/ 769 h 1998"/>
                      <a:gd name="T96" fmla="*/ 0 w 1908"/>
                      <a:gd name="T97" fmla="*/ 651 h 1998"/>
                      <a:gd name="T98" fmla="*/ 0 w 1908"/>
                      <a:gd name="T99" fmla="*/ 547 h 1998"/>
                      <a:gd name="T100" fmla="*/ 0 w 1908"/>
                      <a:gd name="T101" fmla="*/ 404 h 1998"/>
                      <a:gd name="T102" fmla="*/ 0 w 1908"/>
                      <a:gd name="T103" fmla="*/ 378 h 1998"/>
                      <a:gd name="T104" fmla="*/ 13 w 1908"/>
                      <a:gd name="T105" fmla="*/ 304 h 1998"/>
                      <a:gd name="T106" fmla="*/ 50 w 1908"/>
                      <a:gd name="T107" fmla="*/ 241 h 1998"/>
                      <a:gd name="T108" fmla="*/ 108 w 1908"/>
                      <a:gd name="T109" fmla="*/ 186 h 1998"/>
                      <a:gd name="T110" fmla="*/ 183 w 1908"/>
                      <a:gd name="T111" fmla="*/ 141 h 1998"/>
                      <a:gd name="T112" fmla="*/ 271 w 1908"/>
                      <a:gd name="T113" fmla="*/ 102 h 1998"/>
                      <a:gd name="T114" fmla="*/ 370 w 1908"/>
                      <a:gd name="T115" fmla="*/ 70 h 1998"/>
                      <a:gd name="T116" fmla="*/ 476 w 1908"/>
                      <a:gd name="T117" fmla="*/ 45 h 1998"/>
                      <a:gd name="T118" fmla="*/ 586 w 1908"/>
                      <a:gd name="T119" fmla="*/ 27 h 1998"/>
                      <a:gd name="T120" fmla="*/ 696 w 1908"/>
                      <a:gd name="T121" fmla="*/ 14 h 1998"/>
                      <a:gd name="T122" fmla="*/ 804 w 1908"/>
                      <a:gd name="T123" fmla="*/ 5 h 1998"/>
                      <a:gd name="T124" fmla="*/ 907 w 1908"/>
                      <a:gd name="T125" fmla="*/ 0 h 19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908" h="1998">
                        <a:moveTo>
                          <a:pt x="953" y="0"/>
                        </a:moveTo>
                        <a:lnTo>
                          <a:pt x="1001" y="0"/>
                        </a:lnTo>
                        <a:lnTo>
                          <a:pt x="1052" y="3"/>
                        </a:lnTo>
                        <a:lnTo>
                          <a:pt x="1103" y="5"/>
                        </a:lnTo>
                        <a:lnTo>
                          <a:pt x="1157" y="9"/>
                        </a:lnTo>
                        <a:lnTo>
                          <a:pt x="1212" y="14"/>
                        </a:lnTo>
                        <a:lnTo>
                          <a:pt x="1266" y="20"/>
                        </a:lnTo>
                        <a:lnTo>
                          <a:pt x="1322" y="27"/>
                        </a:lnTo>
                        <a:lnTo>
                          <a:pt x="1377" y="35"/>
                        </a:lnTo>
                        <a:lnTo>
                          <a:pt x="1432" y="45"/>
                        </a:lnTo>
                        <a:lnTo>
                          <a:pt x="1486" y="57"/>
                        </a:lnTo>
                        <a:lnTo>
                          <a:pt x="1538" y="70"/>
                        </a:lnTo>
                        <a:lnTo>
                          <a:pt x="1589" y="85"/>
                        </a:lnTo>
                        <a:lnTo>
                          <a:pt x="1637" y="102"/>
                        </a:lnTo>
                        <a:lnTo>
                          <a:pt x="1683" y="120"/>
                        </a:lnTo>
                        <a:lnTo>
                          <a:pt x="1725" y="141"/>
                        </a:lnTo>
                        <a:lnTo>
                          <a:pt x="1765" y="162"/>
                        </a:lnTo>
                        <a:lnTo>
                          <a:pt x="1800" y="186"/>
                        </a:lnTo>
                        <a:lnTo>
                          <a:pt x="1832" y="213"/>
                        </a:lnTo>
                        <a:lnTo>
                          <a:pt x="1858" y="241"/>
                        </a:lnTo>
                        <a:lnTo>
                          <a:pt x="1879" y="271"/>
                        </a:lnTo>
                        <a:lnTo>
                          <a:pt x="1895" y="304"/>
                        </a:lnTo>
                        <a:lnTo>
                          <a:pt x="1904" y="339"/>
                        </a:lnTo>
                        <a:lnTo>
                          <a:pt x="1908" y="378"/>
                        </a:lnTo>
                        <a:lnTo>
                          <a:pt x="1908" y="387"/>
                        </a:lnTo>
                        <a:lnTo>
                          <a:pt x="1908" y="404"/>
                        </a:lnTo>
                        <a:lnTo>
                          <a:pt x="1908" y="596"/>
                        </a:lnTo>
                        <a:lnTo>
                          <a:pt x="1908" y="651"/>
                        </a:lnTo>
                        <a:lnTo>
                          <a:pt x="1908" y="708"/>
                        </a:lnTo>
                        <a:lnTo>
                          <a:pt x="1908" y="832"/>
                        </a:lnTo>
                        <a:lnTo>
                          <a:pt x="1908" y="897"/>
                        </a:lnTo>
                        <a:lnTo>
                          <a:pt x="1908" y="964"/>
                        </a:lnTo>
                        <a:lnTo>
                          <a:pt x="1908" y="1030"/>
                        </a:lnTo>
                        <a:lnTo>
                          <a:pt x="1908" y="1097"/>
                        </a:lnTo>
                        <a:lnTo>
                          <a:pt x="1908" y="1162"/>
                        </a:lnTo>
                        <a:lnTo>
                          <a:pt x="1908" y="1288"/>
                        </a:lnTo>
                        <a:lnTo>
                          <a:pt x="1908" y="1347"/>
                        </a:lnTo>
                        <a:lnTo>
                          <a:pt x="1908" y="1403"/>
                        </a:lnTo>
                        <a:lnTo>
                          <a:pt x="1908" y="1455"/>
                        </a:lnTo>
                        <a:lnTo>
                          <a:pt x="1908" y="1502"/>
                        </a:lnTo>
                        <a:lnTo>
                          <a:pt x="1908" y="1543"/>
                        </a:lnTo>
                        <a:lnTo>
                          <a:pt x="1908" y="1629"/>
                        </a:lnTo>
                        <a:lnTo>
                          <a:pt x="1908" y="1642"/>
                        </a:lnTo>
                        <a:lnTo>
                          <a:pt x="1908" y="1646"/>
                        </a:lnTo>
                        <a:lnTo>
                          <a:pt x="1906" y="1671"/>
                        </a:lnTo>
                        <a:lnTo>
                          <a:pt x="1897" y="1695"/>
                        </a:lnTo>
                        <a:lnTo>
                          <a:pt x="1885" y="1717"/>
                        </a:lnTo>
                        <a:lnTo>
                          <a:pt x="1851" y="1757"/>
                        </a:lnTo>
                        <a:lnTo>
                          <a:pt x="1814" y="1792"/>
                        </a:lnTo>
                        <a:lnTo>
                          <a:pt x="1771" y="1824"/>
                        </a:lnTo>
                        <a:lnTo>
                          <a:pt x="1725" y="1853"/>
                        </a:lnTo>
                        <a:lnTo>
                          <a:pt x="1675" y="1878"/>
                        </a:lnTo>
                        <a:lnTo>
                          <a:pt x="1621" y="1900"/>
                        </a:lnTo>
                        <a:lnTo>
                          <a:pt x="1566" y="1920"/>
                        </a:lnTo>
                        <a:lnTo>
                          <a:pt x="1508" y="1937"/>
                        </a:lnTo>
                        <a:lnTo>
                          <a:pt x="1449" y="1952"/>
                        </a:lnTo>
                        <a:lnTo>
                          <a:pt x="1387" y="1964"/>
                        </a:lnTo>
                        <a:lnTo>
                          <a:pt x="1324" y="1974"/>
                        </a:lnTo>
                        <a:lnTo>
                          <a:pt x="1261" y="1982"/>
                        </a:lnTo>
                        <a:lnTo>
                          <a:pt x="1198" y="1988"/>
                        </a:lnTo>
                        <a:lnTo>
                          <a:pt x="1135" y="1993"/>
                        </a:lnTo>
                        <a:lnTo>
                          <a:pt x="1074" y="1995"/>
                        </a:lnTo>
                        <a:lnTo>
                          <a:pt x="1013" y="1997"/>
                        </a:lnTo>
                        <a:lnTo>
                          <a:pt x="953" y="1998"/>
                        </a:lnTo>
                        <a:lnTo>
                          <a:pt x="895" y="1997"/>
                        </a:lnTo>
                        <a:lnTo>
                          <a:pt x="834" y="1995"/>
                        </a:lnTo>
                        <a:lnTo>
                          <a:pt x="773" y="1993"/>
                        </a:lnTo>
                        <a:lnTo>
                          <a:pt x="710" y="1988"/>
                        </a:lnTo>
                        <a:lnTo>
                          <a:pt x="647" y="1982"/>
                        </a:lnTo>
                        <a:lnTo>
                          <a:pt x="584" y="1974"/>
                        </a:lnTo>
                        <a:lnTo>
                          <a:pt x="521" y="1964"/>
                        </a:lnTo>
                        <a:lnTo>
                          <a:pt x="459" y="1952"/>
                        </a:lnTo>
                        <a:lnTo>
                          <a:pt x="400" y="1937"/>
                        </a:lnTo>
                        <a:lnTo>
                          <a:pt x="342" y="1920"/>
                        </a:lnTo>
                        <a:lnTo>
                          <a:pt x="285" y="1900"/>
                        </a:lnTo>
                        <a:lnTo>
                          <a:pt x="233" y="1878"/>
                        </a:lnTo>
                        <a:lnTo>
                          <a:pt x="183" y="1853"/>
                        </a:lnTo>
                        <a:lnTo>
                          <a:pt x="137" y="1824"/>
                        </a:lnTo>
                        <a:lnTo>
                          <a:pt x="94" y="1792"/>
                        </a:lnTo>
                        <a:lnTo>
                          <a:pt x="57" y="1757"/>
                        </a:lnTo>
                        <a:lnTo>
                          <a:pt x="23" y="1717"/>
                        </a:lnTo>
                        <a:lnTo>
                          <a:pt x="11" y="1695"/>
                        </a:lnTo>
                        <a:lnTo>
                          <a:pt x="2" y="1671"/>
                        </a:lnTo>
                        <a:lnTo>
                          <a:pt x="0" y="1646"/>
                        </a:lnTo>
                        <a:lnTo>
                          <a:pt x="0" y="1642"/>
                        </a:lnTo>
                        <a:lnTo>
                          <a:pt x="0" y="1629"/>
                        </a:lnTo>
                        <a:lnTo>
                          <a:pt x="0" y="1455"/>
                        </a:lnTo>
                        <a:lnTo>
                          <a:pt x="0" y="1403"/>
                        </a:lnTo>
                        <a:lnTo>
                          <a:pt x="0" y="1347"/>
                        </a:lnTo>
                        <a:lnTo>
                          <a:pt x="0" y="1226"/>
                        </a:lnTo>
                        <a:lnTo>
                          <a:pt x="0" y="1162"/>
                        </a:lnTo>
                        <a:lnTo>
                          <a:pt x="0" y="1097"/>
                        </a:lnTo>
                        <a:lnTo>
                          <a:pt x="0" y="1030"/>
                        </a:lnTo>
                        <a:lnTo>
                          <a:pt x="0" y="964"/>
                        </a:lnTo>
                        <a:lnTo>
                          <a:pt x="0" y="897"/>
                        </a:lnTo>
                        <a:lnTo>
                          <a:pt x="0" y="769"/>
                        </a:lnTo>
                        <a:lnTo>
                          <a:pt x="0" y="708"/>
                        </a:lnTo>
                        <a:lnTo>
                          <a:pt x="0" y="651"/>
                        </a:lnTo>
                        <a:lnTo>
                          <a:pt x="0" y="596"/>
                        </a:lnTo>
                        <a:lnTo>
                          <a:pt x="0" y="547"/>
                        </a:lnTo>
                        <a:lnTo>
                          <a:pt x="0" y="502"/>
                        </a:lnTo>
                        <a:lnTo>
                          <a:pt x="0" y="404"/>
                        </a:lnTo>
                        <a:lnTo>
                          <a:pt x="0" y="387"/>
                        </a:lnTo>
                        <a:lnTo>
                          <a:pt x="0" y="378"/>
                        </a:lnTo>
                        <a:lnTo>
                          <a:pt x="4" y="339"/>
                        </a:lnTo>
                        <a:lnTo>
                          <a:pt x="13" y="304"/>
                        </a:lnTo>
                        <a:lnTo>
                          <a:pt x="29" y="271"/>
                        </a:lnTo>
                        <a:lnTo>
                          <a:pt x="50" y="241"/>
                        </a:lnTo>
                        <a:lnTo>
                          <a:pt x="76" y="213"/>
                        </a:lnTo>
                        <a:lnTo>
                          <a:pt x="108" y="186"/>
                        </a:lnTo>
                        <a:lnTo>
                          <a:pt x="143" y="162"/>
                        </a:lnTo>
                        <a:lnTo>
                          <a:pt x="183" y="141"/>
                        </a:lnTo>
                        <a:lnTo>
                          <a:pt x="225" y="120"/>
                        </a:lnTo>
                        <a:lnTo>
                          <a:pt x="271" y="102"/>
                        </a:lnTo>
                        <a:lnTo>
                          <a:pt x="319" y="85"/>
                        </a:lnTo>
                        <a:lnTo>
                          <a:pt x="370" y="70"/>
                        </a:lnTo>
                        <a:lnTo>
                          <a:pt x="422" y="57"/>
                        </a:lnTo>
                        <a:lnTo>
                          <a:pt x="476" y="45"/>
                        </a:lnTo>
                        <a:lnTo>
                          <a:pt x="531" y="35"/>
                        </a:lnTo>
                        <a:lnTo>
                          <a:pt x="586" y="27"/>
                        </a:lnTo>
                        <a:lnTo>
                          <a:pt x="642" y="20"/>
                        </a:lnTo>
                        <a:lnTo>
                          <a:pt x="696" y="14"/>
                        </a:lnTo>
                        <a:lnTo>
                          <a:pt x="751" y="9"/>
                        </a:lnTo>
                        <a:lnTo>
                          <a:pt x="804" y="5"/>
                        </a:lnTo>
                        <a:lnTo>
                          <a:pt x="856" y="3"/>
                        </a:lnTo>
                        <a:lnTo>
                          <a:pt x="907" y="0"/>
                        </a:lnTo>
                        <a:lnTo>
                          <a:pt x="95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5" name="Freeform 113"/>
                  <p:cNvSpPr>
                    <a:spLocks noEditPoints="1"/>
                  </p:cNvSpPr>
                  <p:nvPr/>
                </p:nvSpPr>
                <p:spPr bwMode="auto">
                  <a:xfrm>
                    <a:off x="14329236" y="3185985"/>
                    <a:ext cx="455560" cy="480111"/>
                  </a:xfrm>
                  <a:custGeom>
                    <a:avLst/>
                    <a:gdLst>
                      <a:gd name="T0" fmla="*/ 1639 w 1668"/>
                      <a:gd name="T1" fmla="*/ 1560 h 1758"/>
                      <a:gd name="T2" fmla="*/ 1521 w 1668"/>
                      <a:gd name="T3" fmla="*/ 1642 h 1758"/>
                      <a:gd name="T4" fmla="*/ 1370 w 1668"/>
                      <a:gd name="T5" fmla="*/ 1698 h 1758"/>
                      <a:gd name="T6" fmla="*/ 1200 w 1668"/>
                      <a:gd name="T7" fmla="*/ 1733 h 1758"/>
                      <a:gd name="T8" fmla="*/ 1032 w 1668"/>
                      <a:gd name="T9" fmla="*/ 1751 h 1758"/>
                      <a:gd name="T10" fmla="*/ 879 w 1668"/>
                      <a:gd name="T11" fmla="*/ 1758 h 1758"/>
                      <a:gd name="T12" fmla="*/ 747 w 1668"/>
                      <a:gd name="T13" fmla="*/ 1757 h 1758"/>
                      <a:gd name="T14" fmla="*/ 597 w 1668"/>
                      <a:gd name="T15" fmla="*/ 1748 h 1758"/>
                      <a:gd name="T16" fmla="*/ 436 w 1668"/>
                      <a:gd name="T17" fmla="*/ 1728 h 1758"/>
                      <a:gd name="T18" fmla="*/ 279 w 1668"/>
                      <a:gd name="T19" fmla="*/ 1692 h 1758"/>
                      <a:gd name="T20" fmla="*/ 138 w 1668"/>
                      <a:gd name="T21" fmla="*/ 1637 h 1758"/>
                      <a:gd name="T22" fmla="*/ 28 w 1668"/>
                      <a:gd name="T23" fmla="*/ 1559 h 1758"/>
                      <a:gd name="T24" fmla="*/ 46 w 1668"/>
                      <a:gd name="T25" fmla="*/ 1011 h 1758"/>
                      <a:gd name="T26" fmla="*/ 214 w 1668"/>
                      <a:gd name="T27" fmla="*/ 1079 h 1758"/>
                      <a:gd name="T28" fmla="*/ 413 w 1668"/>
                      <a:gd name="T29" fmla="*/ 1123 h 1758"/>
                      <a:gd name="T30" fmla="*/ 625 w 1668"/>
                      <a:gd name="T31" fmla="*/ 1149 h 1758"/>
                      <a:gd name="T32" fmla="*/ 833 w 1668"/>
                      <a:gd name="T33" fmla="*/ 1156 h 1758"/>
                      <a:gd name="T34" fmla="*/ 1042 w 1668"/>
                      <a:gd name="T35" fmla="*/ 1149 h 1758"/>
                      <a:gd name="T36" fmla="*/ 1255 w 1668"/>
                      <a:gd name="T37" fmla="*/ 1123 h 1758"/>
                      <a:gd name="T38" fmla="*/ 1454 w 1668"/>
                      <a:gd name="T39" fmla="*/ 1079 h 1758"/>
                      <a:gd name="T40" fmla="*/ 1622 w 1668"/>
                      <a:gd name="T41" fmla="*/ 1011 h 1758"/>
                      <a:gd name="T42" fmla="*/ 919 w 1668"/>
                      <a:gd name="T43" fmla="*/ 1 h 1758"/>
                      <a:gd name="T44" fmla="*/ 1159 w 1668"/>
                      <a:gd name="T45" fmla="*/ 21 h 1758"/>
                      <a:gd name="T46" fmla="*/ 1365 w 1668"/>
                      <a:gd name="T47" fmla="*/ 59 h 1758"/>
                      <a:gd name="T48" fmla="*/ 1526 w 1668"/>
                      <a:gd name="T49" fmla="*/ 114 h 1758"/>
                      <a:gd name="T50" fmla="*/ 1631 w 1668"/>
                      <a:gd name="T51" fmla="*/ 180 h 1758"/>
                      <a:gd name="T52" fmla="*/ 1668 w 1668"/>
                      <a:gd name="T53" fmla="*/ 258 h 1758"/>
                      <a:gd name="T54" fmla="*/ 1631 w 1668"/>
                      <a:gd name="T55" fmla="*/ 334 h 1758"/>
                      <a:gd name="T56" fmla="*/ 1526 w 1668"/>
                      <a:gd name="T57" fmla="*/ 400 h 1758"/>
                      <a:gd name="T58" fmla="*/ 1365 w 1668"/>
                      <a:gd name="T59" fmla="*/ 455 h 1758"/>
                      <a:gd name="T60" fmla="*/ 1159 w 1668"/>
                      <a:gd name="T61" fmla="*/ 493 h 1758"/>
                      <a:gd name="T62" fmla="*/ 919 w 1668"/>
                      <a:gd name="T63" fmla="*/ 513 h 1758"/>
                      <a:gd name="T64" fmla="*/ 666 w 1668"/>
                      <a:gd name="T65" fmla="*/ 509 h 1758"/>
                      <a:gd name="T66" fmla="*/ 436 w 1668"/>
                      <a:gd name="T67" fmla="*/ 482 h 1758"/>
                      <a:gd name="T68" fmla="*/ 244 w 1668"/>
                      <a:gd name="T69" fmla="*/ 439 h 1758"/>
                      <a:gd name="T70" fmla="*/ 100 w 1668"/>
                      <a:gd name="T71" fmla="*/ 380 h 1758"/>
                      <a:gd name="T72" fmla="*/ 17 w 1668"/>
                      <a:gd name="T73" fmla="*/ 308 h 1758"/>
                      <a:gd name="T74" fmla="*/ 3 w 1668"/>
                      <a:gd name="T75" fmla="*/ 231 h 1758"/>
                      <a:gd name="T76" fmla="*/ 65 w 1668"/>
                      <a:gd name="T77" fmla="*/ 157 h 1758"/>
                      <a:gd name="T78" fmla="*/ 190 w 1668"/>
                      <a:gd name="T79" fmla="*/ 93 h 1758"/>
                      <a:gd name="T80" fmla="*/ 367 w 1668"/>
                      <a:gd name="T81" fmla="*/ 44 h 1758"/>
                      <a:gd name="T82" fmla="*/ 586 w 1668"/>
                      <a:gd name="T83" fmla="*/ 12 h 1758"/>
                      <a:gd name="T84" fmla="*/ 833 w 1668"/>
                      <a:gd name="T85" fmla="*/ 0 h 1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668" h="1758">
                        <a:moveTo>
                          <a:pt x="1668" y="983"/>
                        </a:moveTo>
                        <a:lnTo>
                          <a:pt x="1668" y="1526"/>
                        </a:lnTo>
                        <a:lnTo>
                          <a:pt x="1639" y="1560"/>
                        </a:lnTo>
                        <a:lnTo>
                          <a:pt x="1604" y="1590"/>
                        </a:lnTo>
                        <a:lnTo>
                          <a:pt x="1564" y="1618"/>
                        </a:lnTo>
                        <a:lnTo>
                          <a:pt x="1521" y="1642"/>
                        </a:lnTo>
                        <a:lnTo>
                          <a:pt x="1472" y="1662"/>
                        </a:lnTo>
                        <a:lnTo>
                          <a:pt x="1423" y="1682"/>
                        </a:lnTo>
                        <a:lnTo>
                          <a:pt x="1370" y="1698"/>
                        </a:lnTo>
                        <a:lnTo>
                          <a:pt x="1314" y="1711"/>
                        </a:lnTo>
                        <a:lnTo>
                          <a:pt x="1258" y="1723"/>
                        </a:lnTo>
                        <a:lnTo>
                          <a:pt x="1200" y="1733"/>
                        </a:lnTo>
                        <a:lnTo>
                          <a:pt x="1144" y="1740"/>
                        </a:lnTo>
                        <a:lnTo>
                          <a:pt x="1088" y="1746"/>
                        </a:lnTo>
                        <a:lnTo>
                          <a:pt x="1032" y="1751"/>
                        </a:lnTo>
                        <a:lnTo>
                          <a:pt x="978" y="1754"/>
                        </a:lnTo>
                        <a:lnTo>
                          <a:pt x="927" y="1757"/>
                        </a:lnTo>
                        <a:lnTo>
                          <a:pt x="879" y="1758"/>
                        </a:lnTo>
                        <a:lnTo>
                          <a:pt x="833" y="1758"/>
                        </a:lnTo>
                        <a:lnTo>
                          <a:pt x="792" y="1758"/>
                        </a:lnTo>
                        <a:lnTo>
                          <a:pt x="747" y="1757"/>
                        </a:lnTo>
                        <a:lnTo>
                          <a:pt x="699" y="1754"/>
                        </a:lnTo>
                        <a:lnTo>
                          <a:pt x="649" y="1752"/>
                        </a:lnTo>
                        <a:lnTo>
                          <a:pt x="597" y="1748"/>
                        </a:lnTo>
                        <a:lnTo>
                          <a:pt x="544" y="1742"/>
                        </a:lnTo>
                        <a:lnTo>
                          <a:pt x="491" y="1736"/>
                        </a:lnTo>
                        <a:lnTo>
                          <a:pt x="436" y="1728"/>
                        </a:lnTo>
                        <a:lnTo>
                          <a:pt x="383" y="1718"/>
                        </a:lnTo>
                        <a:lnTo>
                          <a:pt x="330" y="1706"/>
                        </a:lnTo>
                        <a:lnTo>
                          <a:pt x="279" y="1692"/>
                        </a:lnTo>
                        <a:lnTo>
                          <a:pt x="229" y="1676"/>
                        </a:lnTo>
                        <a:lnTo>
                          <a:pt x="182" y="1658"/>
                        </a:lnTo>
                        <a:lnTo>
                          <a:pt x="138" y="1637"/>
                        </a:lnTo>
                        <a:lnTo>
                          <a:pt x="96" y="1613"/>
                        </a:lnTo>
                        <a:lnTo>
                          <a:pt x="60" y="1588"/>
                        </a:lnTo>
                        <a:lnTo>
                          <a:pt x="28" y="1559"/>
                        </a:lnTo>
                        <a:lnTo>
                          <a:pt x="0" y="1526"/>
                        </a:lnTo>
                        <a:lnTo>
                          <a:pt x="0" y="983"/>
                        </a:lnTo>
                        <a:lnTo>
                          <a:pt x="46" y="1011"/>
                        </a:lnTo>
                        <a:lnTo>
                          <a:pt x="98" y="1036"/>
                        </a:lnTo>
                        <a:lnTo>
                          <a:pt x="154" y="1058"/>
                        </a:lnTo>
                        <a:lnTo>
                          <a:pt x="214" y="1079"/>
                        </a:lnTo>
                        <a:lnTo>
                          <a:pt x="278" y="1095"/>
                        </a:lnTo>
                        <a:lnTo>
                          <a:pt x="344" y="1111"/>
                        </a:lnTo>
                        <a:lnTo>
                          <a:pt x="413" y="1123"/>
                        </a:lnTo>
                        <a:lnTo>
                          <a:pt x="483" y="1134"/>
                        </a:lnTo>
                        <a:lnTo>
                          <a:pt x="555" y="1143"/>
                        </a:lnTo>
                        <a:lnTo>
                          <a:pt x="625" y="1149"/>
                        </a:lnTo>
                        <a:lnTo>
                          <a:pt x="696" y="1153"/>
                        </a:lnTo>
                        <a:lnTo>
                          <a:pt x="766" y="1156"/>
                        </a:lnTo>
                        <a:lnTo>
                          <a:pt x="833" y="1156"/>
                        </a:lnTo>
                        <a:lnTo>
                          <a:pt x="902" y="1156"/>
                        </a:lnTo>
                        <a:lnTo>
                          <a:pt x="972" y="1153"/>
                        </a:lnTo>
                        <a:lnTo>
                          <a:pt x="1042" y="1149"/>
                        </a:lnTo>
                        <a:lnTo>
                          <a:pt x="1113" y="1143"/>
                        </a:lnTo>
                        <a:lnTo>
                          <a:pt x="1185" y="1134"/>
                        </a:lnTo>
                        <a:lnTo>
                          <a:pt x="1255" y="1123"/>
                        </a:lnTo>
                        <a:lnTo>
                          <a:pt x="1324" y="1110"/>
                        </a:lnTo>
                        <a:lnTo>
                          <a:pt x="1390" y="1095"/>
                        </a:lnTo>
                        <a:lnTo>
                          <a:pt x="1454" y="1079"/>
                        </a:lnTo>
                        <a:lnTo>
                          <a:pt x="1514" y="1058"/>
                        </a:lnTo>
                        <a:lnTo>
                          <a:pt x="1570" y="1036"/>
                        </a:lnTo>
                        <a:lnTo>
                          <a:pt x="1622" y="1011"/>
                        </a:lnTo>
                        <a:lnTo>
                          <a:pt x="1668" y="983"/>
                        </a:lnTo>
                        <a:close/>
                        <a:moveTo>
                          <a:pt x="833" y="0"/>
                        </a:moveTo>
                        <a:lnTo>
                          <a:pt x="919" y="1"/>
                        </a:lnTo>
                        <a:lnTo>
                          <a:pt x="1002" y="5"/>
                        </a:lnTo>
                        <a:lnTo>
                          <a:pt x="1082" y="12"/>
                        </a:lnTo>
                        <a:lnTo>
                          <a:pt x="1159" y="21"/>
                        </a:lnTo>
                        <a:lnTo>
                          <a:pt x="1232" y="31"/>
                        </a:lnTo>
                        <a:lnTo>
                          <a:pt x="1301" y="44"/>
                        </a:lnTo>
                        <a:lnTo>
                          <a:pt x="1365" y="59"/>
                        </a:lnTo>
                        <a:lnTo>
                          <a:pt x="1424" y="75"/>
                        </a:lnTo>
                        <a:lnTo>
                          <a:pt x="1477" y="93"/>
                        </a:lnTo>
                        <a:lnTo>
                          <a:pt x="1526" y="114"/>
                        </a:lnTo>
                        <a:lnTo>
                          <a:pt x="1568" y="134"/>
                        </a:lnTo>
                        <a:lnTo>
                          <a:pt x="1603" y="157"/>
                        </a:lnTo>
                        <a:lnTo>
                          <a:pt x="1631" y="180"/>
                        </a:lnTo>
                        <a:lnTo>
                          <a:pt x="1651" y="206"/>
                        </a:lnTo>
                        <a:lnTo>
                          <a:pt x="1665" y="231"/>
                        </a:lnTo>
                        <a:lnTo>
                          <a:pt x="1668" y="258"/>
                        </a:lnTo>
                        <a:lnTo>
                          <a:pt x="1665" y="283"/>
                        </a:lnTo>
                        <a:lnTo>
                          <a:pt x="1651" y="308"/>
                        </a:lnTo>
                        <a:lnTo>
                          <a:pt x="1631" y="334"/>
                        </a:lnTo>
                        <a:lnTo>
                          <a:pt x="1603" y="357"/>
                        </a:lnTo>
                        <a:lnTo>
                          <a:pt x="1568" y="380"/>
                        </a:lnTo>
                        <a:lnTo>
                          <a:pt x="1526" y="400"/>
                        </a:lnTo>
                        <a:lnTo>
                          <a:pt x="1477" y="421"/>
                        </a:lnTo>
                        <a:lnTo>
                          <a:pt x="1424" y="439"/>
                        </a:lnTo>
                        <a:lnTo>
                          <a:pt x="1365" y="455"/>
                        </a:lnTo>
                        <a:lnTo>
                          <a:pt x="1301" y="470"/>
                        </a:lnTo>
                        <a:lnTo>
                          <a:pt x="1232" y="482"/>
                        </a:lnTo>
                        <a:lnTo>
                          <a:pt x="1159" y="493"/>
                        </a:lnTo>
                        <a:lnTo>
                          <a:pt x="1082" y="502"/>
                        </a:lnTo>
                        <a:lnTo>
                          <a:pt x="1002" y="509"/>
                        </a:lnTo>
                        <a:lnTo>
                          <a:pt x="919" y="513"/>
                        </a:lnTo>
                        <a:lnTo>
                          <a:pt x="833" y="514"/>
                        </a:lnTo>
                        <a:lnTo>
                          <a:pt x="748" y="513"/>
                        </a:lnTo>
                        <a:lnTo>
                          <a:pt x="666" y="509"/>
                        </a:lnTo>
                        <a:lnTo>
                          <a:pt x="586" y="502"/>
                        </a:lnTo>
                        <a:lnTo>
                          <a:pt x="509" y="493"/>
                        </a:lnTo>
                        <a:lnTo>
                          <a:pt x="436" y="482"/>
                        </a:lnTo>
                        <a:lnTo>
                          <a:pt x="367" y="470"/>
                        </a:lnTo>
                        <a:lnTo>
                          <a:pt x="303" y="455"/>
                        </a:lnTo>
                        <a:lnTo>
                          <a:pt x="244" y="439"/>
                        </a:lnTo>
                        <a:lnTo>
                          <a:pt x="190" y="421"/>
                        </a:lnTo>
                        <a:lnTo>
                          <a:pt x="142" y="400"/>
                        </a:lnTo>
                        <a:lnTo>
                          <a:pt x="100" y="380"/>
                        </a:lnTo>
                        <a:lnTo>
                          <a:pt x="65" y="357"/>
                        </a:lnTo>
                        <a:lnTo>
                          <a:pt x="37" y="334"/>
                        </a:lnTo>
                        <a:lnTo>
                          <a:pt x="17" y="308"/>
                        </a:lnTo>
                        <a:lnTo>
                          <a:pt x="3" y="283"/>
                        </a:lnTo>
                        <a:lnTo>
                          <a:pt x="0" y="258"/>
                        </a:lnTo>
                        <a:lnTo>
                          <a:pt x="3" y="231"/>
                        </a:lnTo>
                        <a:lnTo>
                          <a:pt x="17" y="206"/>
                        </a:lnTo>
                        <a:lnTo>
                          <a:pt x="37" y="180"/>
                        </a:lnTo>
                        <a:lnTo>
                          <a:pt x="65" y="157"/>
                        </a:lnTo>
                        <a:lnTo>
                          <a:pt x="100" y="134"/>
                        </a:lnTo>
                        <a:lnTo>
                          <a:pt x="142" y="114"/>
                        </a:lnTo>
                        <a:lnTo>
                          <a:pt x="190" y="93"/>
                        </a:lnTo>
                        <a:lnTo>
                          <a:pt x="244" y="75"/>
                        </a:lnTo>
                        <a:lnTo>
                          <a:pt x="303" y="59"/>
                        </a:lnTo>
                        <a:lnTo>
                          <a:pt x="367" y="44"/>
                        </a:lnTo>
                        <a:lnTo>
                          <a:pt x="436" y="31"/>
                        </a:lnTo>
                        <a:lnTo>
                          <a:pt x="509" y="21"/>
                        </a:lnTo>
                        <a:lnTo>
                          <a:pt x="586" y="12"/>
                        </a:lnTo>
                        <a:lnTo>
                          <a:pt x="666" y="5"/>
                        </a:lnTo>
                        <a:lnTo>
                          <a:pt x="748" y="1"/>
                        </a:lnTo>
                        <a:lnTo>
                          <a:pt x="83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6" name="Freeform 114"/>
                  <p:cNvSpPr>
                    <a:spLocks/>
                  </p:cNvSpPr>
                  <p:nvPr/>
                </p:nvSpPr>
                <p:spPr bwMode="auto">
                  <a:xfrm>
                    <a:off x="14329236" y="3318288"/>
                    <a:ext cx="455560" cy="143215"/>
                  </a:xfrm>
                  <a:custGeom>
                    <a:avLst/>
                    <a:gdLst>
                      <a:gd name="T0" fmla="*/ 0 w 1668"/>
                      <a:gd name="T1" fmla="*/ 0 h 524"/>
                      <a:gd name="T2" fmla="*/ 36 w 1668"/>
                      <a:gd name="T3" fmla="*/ 23 h 524"/>
                      <a:gd name="T4" fmla="*/ 80 w 1668"/>
                      <a:gd name="T5" fmla="*/ 47 h 524"/>
                      <a:gd name="T6" fmla="*/ 132 w 1668"/>
                      <a:gd name="T7" fmla="*/ 69 h 524"/>
                      <a:gd name="T8" fmla="*/ 188 w 1668"/>
                      <a:gd name="T9" fmla="*/ 89 h 524"/>
                      <a:gd name="T10" fmla="*/ 252 w 1668"/>
                      <a:gd name="T11" fmla="*/ 108 h 524"/>
                      <a:gd name="T12" fmla="*/ 323 w 1668"/>
                      <a:gd name="T13" fmla="*/ 127 h 524"/>
                      <a:gd name="T14" fmla="*/ 398 w 1668"/>
                      <a:gd name="T15" fmla="*/ 142 h 524"/>
                      <a:gd name="T16" fmla="*/ 477 w 1668"/>
                      <a:gd name="T17" fmla="*/ 156 h 524"/>
                      <a:gd name="T18" fmla="*/ 561 w 1668"/>
                      <a:gd name="T19" fmla="*/ 168 h 524"/>
                      <a:gd name="T20" fmla="*/ 649 w 1668"/>
                      <a:gd name="T21" fmla="*/ 175 h 524"/>
                      <a:gd name="T22" fmla="*/ 740 w 1668"/>
                      <a:gd name="T23" fmla="*/ 181 h 524"/>
                      <a:gd name="T24" fmla="*/ 833 w 1668"/>
                      <a:gd name="T25" fmla="*/ 182 h 524"/>
                      <a:gd name="T26" fmla="*/ 928 w 1668"/>
                      <a:gd name="T27" fmla="*/ 181 h 524"/>
                      <a:gd name="T28" fmla="*/ 1019 w 1668"/>
                      <a:gd name="T29" fmla="*/ 175 h 524"/>
                      <a:gd name="T30" fmla="*/ 1106 w 1668"/>
                      <a:gd name="T31" fmla="*/ 168 h 524"/>
                      <a:gd name="T32" fmla="*/ 1191 w 1668"/>
                      <a:gd name="T33" fmla="*/ 156 h 524"/>
                      <a:gd name="T34" fmla="*/ 1270 w 1668"/>
                      <a:gd name="T35" fmla="*/ 142 h 524"/>
                      <a:gd name="T36" fmla="*/ 1345 w 1668"/>
                      <a:gd name="T37" fmla="*/ 127 h 524"/>
                      <a:gd name="T38" fmla="*/ 1416 w 1668"/>
                      <a:gd name="T39" fmla="*/ 108 h 524"/>
                      <a:gd name="T40" fmla="*/ 1480 w 1668"/>
                      <a:gd name="T41" fmla="*/ 89 h 524"/>
                      <a:gd name="T42" fmla="*/ 1536 w 1668"/>
                      <a:gd name="T43" fmla="*/ 69 h 524"/>
                      <a:gd name="T44" fmla="*/ 1588 w 1668"/>
                      <a:gd name="T45" fmla="*/ 47 h 524"/>
                      <a:gd name="T46" fmla="*/ 1632 w 1668"/>
                      <a:gd name="T47" fmla="*/ 23 h 524"/>
                      <a:gd name="T48" fmla="*/ 1668 w 1668"/>
                      <a:gd name="T49" fmla="*/ 0 h 524"/>
                      <a:gd name="T50" fmla="*/ 1668 w 1668"/>
                      <a:gd name="T51" fmla="*/ 342 h 524"/>
                      <a:gd name="T52" fmla="*/ 1632 w 1668"/>
                      <a:gd name="T53" fmla="*/ 366 h 524"/>
                      <a:gd name="T54" fmla="*/ 1588 w 1668"/>
                      <a:gd name="T55" fmla="*/ 389 h 524"/>
                      <a:gd name="T56" fmla="*/ 1536 w 1668"/>
                      <a:gd name="T57" fmla="*/ 411 h 524"/>
                      <a:gd name="T58" fmla="*/ 1480 w 1668"/>
                      <a:gd name="T59" fmla="*/ 432 h 524"/>
                      <a:gd name="T60" fmla="*/ 1416 w 1668"/>
                      <a:gd name="T61" fmla="*/ 452 h 524"/>
                      <a:gd name="T62" fmla="*/ 1345 w 1668"/>
                      <a:gd name="T63" fmla="*/ 469 h 524"/>
                      <a:gd name="T64" fmla="*/ 1270 w 1668"/>
                      <a:gd name="T65" fmla="*/ 486 h 524"/>
                      <a:gd name="T66" fmla="*/ 1191 w 1668"/>
                      <a:gd name="T67" fmla="*/ 499 h 524"/>
                      <a:gd name="T68" fmla="*/ 1106 w 1668"/>
                      <a:gd name="T69" fmla="*/ 510 h 524"/>
                      <a:gd name="T70" fmla="*/ 1019 w 1668"/>
                      <a:gd name="T71" fmla="*/ 518 h 524"/>
                      <a:gd name="T72" fmla="*/ 928 w 1668"/>
                      <a:gd name="T73" fmla="*/ 523 h 524"/>
                      <a:gd name="T74" fmla="*/ 833 w 1668"/>
                      <a:gd name="T75" fmla="*/ 524 h 524"/>
                      <a:gd name="T76" fmla="*/ 740 w 1668"/>
                      <a:gd name="T77" fmla="*/ 523 h 524"/>
                      <a:gd name="T78" fmla="*/ 649 w 1668"/>
                      <a:gd name="T79" fmla="*/ 518 h 524"/>
                      <a:gd name="T80" fmla="*/ 561 w 1668"/>
                      <a:gd name="T81" fmla="*/ 510 h 524"/>
                      <a:gd name="T82" fmla="*/ 477 w 1668"/>
                      <a:gd name="T83" fmla="*/ 499 h 524"/>
                      <a:gd name="T84" fmla="*/ 398 w 1668"/>
                      <a:gd name="T85" fmla="*/ 486 h 524"/>
                      <a:gd name="T86" fmla="*/ 323 w 1668"/>
                      <a:gd name="T87" fmla="*/ 469 h 524"/>
                      <a:gd name="T88" fmla="*/ 252 w 1668"/>
                      <a:gd name="T89" fmla="*/ 452 h 524"/>
                      <a:gd name="T90" fmla="*/ 188 w 1668"/>
                      <a:gd name="T91" fmla="*/ 432 h 524"/>
                      <a:gd name="T92" fmla="*/ 132 w 1668"/>
                      <a:gd name="T93" fmla="*/ 411 h 524"/>
                      <a:gd name="T94" fmla="*/ 80 w 1668"/>
                      <a:gd name="T95" fmla="*/ 389 h 524"/>
                      <a:gd name="T96" fmla="*/ 36 w 1668"/>
                      <a:gd name="T97" fmla="*/ 366 h 524"/>
                      <a:gd name="T98" fmla="*/ 0 w 1668"/>
                      <a:gd name="T99" fmla="*/ 342 h 524"/>
                      <a:gd name="T100" fmla="*/ 0 w 1668"/>
                      <a:gd name="T101" fmla="*/ 0 h 5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668" h="524">
                        <a:moveTo>
                          <a:pt x="0" y="0"/>
                        </a:moveTo>
                        <a:lnTo>
                          <a:pt x="36" y="23"/>
                        </a:lnTo>
                        <a:lnTo>
                          <a:pt x="80" y="47"/>
                        </a:lnTo>
                        <a:lnTo>
                          <a:pt x="132" y="69"/>
                        </a:lnTo>
                        <a:lnTo>
                          <a:pt x="188" y="89"/>
                        </a:lnTo>
                        <a:lnTo>
                          <a:pt x="252" y="108"/>
                        </a:lnTo>
                        <a:lnTo>
                          <a:pt x="323" y="127"/>
                        </a:lnTo>
                        <a:lnTo>
                          <a:pt x="398" y="142"/>
                        </a:lnTo>
                        <a:lnTo>
                          <a:pt x="477" y="156"/>
                        </a:lnTo>
                        <a:lnTo>
                          <a:pt x="561" y="168"/>
                        </a:lnTo>
                        <a:lnTo>
                          <a:pt x="649" y="175"/>
                        </a:lnTo>
                        <a:lnTo>
                          <a:pt x="740" y="181"/>
                        </a:lnTo>
                        <a:lnTo>
                          <a:pt x="833" y="182"/>
                        </a:lnTo>
                        <a:lnTo>
                          <a:pt x="928" y="181"/>
                        </a:lnTo>
                        <a:lnTo>
                          <a:pt x="1019" y="175"/>
                        </a:lnTo>
                        <a:lnTo>
                          <a:pt x="1106" y="168"/>
                        </a:lnTo>
                        <a:lnTo>
                          <a:pt x="1191" y="156"/>
                        </a:lnTo>
                        <a:lnTo>
                          <a:pt x="1270" y="142"/>
                        </a:lnTo>
                        <a:lnTo>
                          <a:pt x="1345" y="127"/>
                        </a:lnTo>
                        <a:lnTo>
                          <a:pt x="1416" y="108"/>
                        </a:lnTo>
                        <a:lnTo>
                          <a:pt x="1480" y="89"/>
                        </a:lnTo>
                        <a:lnTo>
                          <a:pt x="1536" y="69"/>
                        </a:lnTo>
                        <a:lnTo>
                          <a:pt x="1588" y="47"/>
                        </a:lnTo>
                        <a:lnTo>
                          <a:pt x="1632" y="23"/>
                        </a:lnTo>
                        <a:lnTo>
                          <a:pt x="1668" y="0"/>
                        </a:lnTo>
                        <a:lnTo>
                          <a:pt x="1668" y="342"/>
                        </a:lnTo>
                        <a:lnTo>
                          <a:pt x="1632" y="366"/>
                        </a:lnTo>
                        <a:lnTo>
                          <a:pt x="1588" y="389"/>
                        </a:lnTo>
                        <a:lnTo>
                          <a:pt x="1536" y="411"/>
                        </a:lnTo>
                        <a:lnTo>
                          <a:pt x="1480" y="432"/>
                        </a:lnTo>
                        <a:lnTo>
                          <a:pt x="1416" y="452"/>
                        </a:lnTo>
                        <a:lnTo>
                          <a:pt x="1345" y="469"/>
                        </a:lnTo>
                        <a:lnTo>
                          <a:pt x="1270" y="486"/>
                        </a:lnTo>
                        <a:lnTo>
                          <a:pt x="1191" y="499"/>
                        </a:lnTo>
                        <a:lnTo>
                          <a:pt x="1106" y="510"/>
                        </a:lnTo>
                        <a:lnTo>
                          <a:pt x="1019" y="518"/>
                        </a:lnTo>
                        <a:lnTo>
                          <a:pt x="928" y="523"/>
                        </a:lnTo>
                        <a:lnTo>
                          <a:pt x="833" y="524"/>
                        </a:lnTo>
                        <a:lnTo>
                          <a:pt x="740" y="523"/>
                        </a:lnTo>
                        <a:lnTo>
                          <a:pt x="649" y="518"/>
                        </a:lnTo>
                        <a:lnTo>
                          <a:pt x="561" y="510"/>
                        </a:lnTo>
                        <a:lnTo>
                          <a:pt x="477" y="499"/>
                        </a:lnTo>
                        <a:lnTo>
                          <a:pt x="398" y="486"/>
                        </a:lnTo>
                        <a:lnTo>
                          <a:pt x="323" y="469"/>
                        </a:lnTo>
                        <a:lnTo>
                          <a:pt x="252" y="452"/>
                        </a:lnTo>
                        <a:lnTo>
                          <a:pt x="188" y="432"/>
                        </a:lnTo>
                        <a:lnTo>
                          <a:pt x="132" y="411"/>
                        </a:lnTo>
                        <a:lnTo>
                          <a:pt x="80" y="389"/>
                        </a:lnTo>
                        <a:lnTo>
                          <a:pt x="36" y="366"/>
                        </a:lnTo>
                        <a:lnTo>
                          <a:pt x="0" y="34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48" name="Group 147"/>
              <p:cNvGrpSpPr/>
              <p:nvPr/>
            </p:nvGrpSpPr>
            <p:grpSpPr>
              <a:xfrm>
                <a:off x="8970901" y="4442549"/>
                <a:ext cx="551436" cy="563874"/>
                <a:chOff x="15040577" y="5434196"/>
                <a:chExt cx="921176" cy="941955"/>
              </a:xfrm>
            </p:grpSpPr>
            <p:grpSp>
              <p:nvGrpSpPr>
                <p:cNvPr id="195" name="Group 194"/>
                <p:cNvGrpSpPr/>
                <p:nvPr/>
              </p:nvGrpSpPr>
              <p:grpSpPr>
                <a:xfrm>
                  <a:off x="15316919" y="5434196"/>
                  <a:ext cx="644834" cy="675219"/>
                  <a:chOff x="14296501" y="3153250"/>
                  <a:chExt cx="521030" cy="545581"/>
                </a:xfrm>
              </p:grpSpPr>
              <p:sp useBgFill="1">
                <p:nvSpPr>
                  <p:cNvPr id="199" name="Freeform 112"/>
                  <p:cNvSpPr>
                    <a:spLocks/>
                  </p:cNvSpPr>
                  <p:nvPr/>
                </p:nvSpPr>
                <p:spPr bwMode="auto">
                  <a:xfrm>
                    <a:off x="14296501" y="3153250"/>
                    <a:ext cx="521030" cy="545581"/>
                  </a:xfrm>
                  <a:custGeom>
                    <a:avLst/>
                    <a:gdLst>
                      <a:gd name="T0" fmla="*/ 1001 w 1908"/>
                      <a:gd name="T1" fmla="*/ 0 h 1998"/>
                      <a:gd name="T2" fmla="*/ 1103 w 1908"/>
                      <a:gd name="T3" fmla="*/ 5 h 1998"/>
                      <a:gd name="T4" fmla="*/ 1212 w 1908"/>
                      <a:gd name="T5" fmla="*/ 14 h 1998"/>
                      <a:gd name="T6" fmla="*/ 1322 w 1908"/>
                      <a:gd name="T7" fmla="*/ 27 h 1998"/>
                      <a:gd name="T8" fmla="*/ 1432 w 1908"/>
                      <a:gd name="T9" fmla="*/ 45 h 1998"/>
                      <a:gd name="T10" fmla="*/ 1538 w 1908"/>
                      <a:gd name="T11" fmla="*/ 70 h 1998"/>
                      <a:gd name="T12" fmla="*/ 1637 w 1908"/>
                      <a:gd name="T13" fmla="*/ 102 h 1998"/>
                      <a:gd name="T14" fmla="*/ 1725 w 1908"/>
                      <a:gd name="T15" fmla="*/ 141 h 1998"/>
                      <a:gd name="T16" fmla="*/ 1800 w 1908"/>
                      <a:gd name="T17" fmla="*/ 186 h 1998"/>
                      <a:gd name="T18" fmla="*/ 1858 w 1908"/>
                      <a:gd name="T19" fmla="*/ 241 h 1998"/>
                      <a:gd name="T20" fmla="*/ 1895 w 1908"/>
                      <a:gd name="T21" fmla="*/ 304 h 1998"/>
                      <a:gd name="T22" fmla="*/ 1908 w 1908"/>
                      <a:gd name="T23" fmla="*/ 378 h 1998"/>
                      <a:gd name="T24" fmla="*/ 1908 w 1908"/>
                      <a:gd name="T25" fmla="*/ 404 h 1998"/>
                      <a:gd name="T26" fmla="*/ 1908 w 1908"/>
                      <a:gd name="T27" fmla="*/ 651 h 1998"/>
                      <a:gd name="T28" fmla="*/ 1908 w 1908"/>
                      <a:gd name="T29" fmla="*/ 832 h 1998"/>
                      <a:gd name="T30" fmla="*/ 1908 w 1908"/>
                      <a:gd name="T31" fmla="*/ 964 h 1998"/>
                      <a:gd name="T32" fmla="*/ 1908 w 1908"/>
                      <a:gd name="T33" fmla="*/ 1097 h 1998"/>
                      <a:gd name="T34" fmla="*/ 1908 w 1908"/>
                      <a:gd name="T35" fmla="*/ 1288 h 1998"/>
                      <a:gd name="T36" fmla="*/ 1908 w 1908"/>
                      <a:gd name="T37" fmla="*/ 1403 h 1998"/>
                      <a:gd name="T38" fmla="*/ 1908 w 1908"/>
                      <a:gd name="T39" fmla="*/ 1502 h 1998"/>
                      <a:gd name="T40" fmla="*/ 1908 w 1908"/>
                      <a:gd name="T41" fmla="*/ 1629 h 1998"/>
                      <a:gd name="T42" fmla="*/ 1908 w 1908"/>
                      <a:gd name="T43" fmla="*/ 1646 h 1998"/>
                      <a:gd name="T44" fmla="*/ 1897 w 1908"/>
                      <a:gd name="T45" fmla="*/ 1695 h 1998"/>
                      <a:gd name="T46" fmla="*/ 1851 w 1908"/>
                      <a:gd name="T47" fmla="*/ 1757 h 1998"/>
                      <a:gd name="T48" fmla="*/ 1771 w 1908"/>
                      <a:gd name="T49" fmla="*/ 1824 h 1998"/>
                      <a:gd name="T50" fmla="*/ 1675 w 1908"/>
                      <a:gd name="T51" fmla="*/ 1878 h 1998"/>
                      <a:gd name="T52" fmla="*/ 1566 w 1908"/>
                      <a:gd name="T53" fmla="*/ 1920 h 1998"/>
                      <a:gd name="T54" fmla="*/ 1449 w 1908"/>
                      <a:gd name="T55" fmla="*/ 1952 h 1998"/>
                      <a:gd name="T56" fmla="*/ 1324 w 1908"/>
                      <a:gd name="T57" fmla="*/ 1974 h 1998"/>
                      <a:gd name="T58" fmla="*/ 1198 w 1908"/>
                      <a:gd name="T59" fmla="*/ 1988 h 1998"/>
                      <a:gd name="T60" fmla="*/ 1074 w 1908"/>
                      <a:gd name="T61" fmla="*/ 1995 h 1998"/>
                      <a:gd name="T62" fmla="*/ 953 w 1908"/>
                      <a:gd name="T63" fmla="*/ 1998 h 1998"/>
                      <a:gd name="T64" fmla="*/ 834 w 1908"/>
                      <a:gd name="T65" fmla="*/ 1995 h 1998"/>
                      <a:gd name="T66" fmla="*/ 710 w 1908"/>
                      <a:gd name="T67" fmla="*/ 1988 h 1998"/>
                      <a:gd name="T68" fmla="*/ 584 w 1908"/>
                      <a:gd name="T69" fmla="*/ 1974 h 1998"/>
                      <a:gd name="T70" fmla="*/ 459 w 1908"/>
                      <a:gd name="T71" fmla="*/ 1952 h 1998"/>
                      <a:gd name="T72" fmla="*/ 342 w 1908"/>
                      <a:gd name="T73" fmla="*/ 1920 h 1998"/>
                      <a:gd name="T74" fmla="*/ 233 w 1908"/>
                      <a:gd name="T75" fmla="*/ 1878 h 1998"/>
                      <a:gd name="T76" fmla="*/ 137 w 1908"/>
                      <a:gd name="T77" fmla="*/ 1824 h 1998"/>
                      <a:gd name="T78" fmla="*/ 57 w 1908"/>
                      <a:gd name="T79" fmla="*/ 1757 h 1998"/>
                      <a:gd name="T80" fmla="*/ 11 w 1908"/>
                      <a:gd name="T81" fmla="*/ 1695 h 1998"/>
                      <a:gd name="T82" fmla="*/ 0 w 1908"/>
                      <a:gd name="T83" fmla="*/ 1646 h 1998"/>
                      <a:gd name="T84" fmla="*/ 0 w 1908"/>
                      <a:gd name="T85" fmla="*/ 1629 h 1998"/>
                      <a:gd name="T86" fmla="*/ 0 w 1908"/>
                      <a:gd name="T87" fmla="*/ 1403 h 1998"/>
                      <a:gd name="T88" fmla="*/ 0 w 1908"/>
                      <a:gd name="T89" fmla="*/ 1226 h 1998"/>
                      <a:gd name="T90" fmla="*/ 0 w 1908"/>
                      <a:gd name="T91" fmla="*/ 1097 h 1998"/>
                      <a:gd name="T92" fmla="*/ 0 w 1908"/>
                      <a:gd name="T93" fmla="*/ 964 h 1998"/>
                      <a:gd name="T94" fmla="*/ 0 w 1908"/>
                      <a:gd name="T95" fmla="*/ 769 h 1998"/>
                      <a:gd name="T96" fmla="*/ 0 w 1908"/>
                      <a:gd name="T97" fmla="*/ 651 h 1998"/>
                      <a:gd name="T98" fmla="*/ 0 w 1908"/>
                      <a:gd name="T99" fmla="*/ 547 h 1998"/>
                      <a:gd name="T100" fmla="*/ 0 w 1908"/>
                      <a:gd name="T101" fmla="*/ 404 h 1998"/>
                      <a:gd name="T102" fmla="*/ 0 w 1908"/>
                      <a:gd name="T103" fmla="*/ 378 h 1998"/>
                      <a:gd name="T104" fmla="*/ 13 w 1908"/>
                      <a:gd name="T105" fmla="*/ 304 h 1998"/>
                      <a:gd name="T106" fmla="*/ 50 w 1908"/>
                      <a:gd name="T107" fmla="*/ 241 h 1998"/>
                      <a:gd name="T108" fmla="*/ 108 w 1908"/>
                      <a:gd name="T109" fmla="*/ 186 h 1998"/>
                      <a:gd name="T110" fmla="*/ 183 w 1908"/>
                      <a:gd name="T111" fmla="*/ 141 h 1998"/>
                      <a:gd name="T112" fmla="*/ 271 w 1908"/>
                      <a:gd name="T113" fmla="*/ 102 h 1998"/>
                      <a:gd name="T114" fmla="*/ 370 w 1908"/>
                      <a:gd name="T115" fmla="*/ 70 h 1998"/>
                      <a:gd name="T116" fmla="*/ 476 w 1908"/>
                      <a:gd name="T117" fmla="*/ 45 h 1998"/>
                      <a:gd name="T118" fmla="*/ 586 w 1908"/>
                      <a:gd name="T119" fmla="*/ 27 h 1998"/>
                      <a:gd name="T120" fmla="*/ 696 w 1908"/>
                      <a:gd name="T121" fmla="*/ 14 h 1998"/>
                      <a:gd name="T122" fmla="*/ 804 w 1908"/>
                      <a:gd name="T123" fmla="*/ 5 h 1998"/>
                      <a:gd name="T124" fmla="*/ 907 w 1908"/>
                      <a:gd name="T125" fmla="*/ 0 h 19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908" h="1998">
                        <a:moveTo>
                          <a:pt x="953" y="0"/>
                        </a:moveTo>
                        <a:lnTo>
                          <a:pt x="1001" y="0"/>
                        </a:lnTo>
                        <a:lnTo>
                          <a:pt x="1052" y="3"/>
                        </a:lnTo>
                        <a:lnTo>
                          <a:pt x="1103" y="5"/>
                        </a:lnTo>
                        <a:lnTo>
                          <a:pt x="1157" y="9"/>
                        </a:lnTo>
                        <a:lnTo>
                          <a:pt x="1212" y="14"/>
                        </a:lnTo>
                        <a:lnTo>
                          <a:pt x="1266" y="20"/>
                        </a:lnTo>
                        <a:lnTo>
                          <a:pt x="1322" y="27"/>
                        </a:lnTo>
                        <a:lnTo>
                          <a:pt x="1377" y="35"/>
                        </a:lnTo>
                        <a:lnTo>
                          <a:pt x="1432" y="45"/>
                        </a:lnTo>
                        <a:lnTo>
                          <a:pt x="1486" y="57"/>
                        </a:lnTo>
                        <a:lnTo>
                          <a:pt x="1538" y="70"/>
                        </a:lnTo>
                        <a:lnTo>
                          <a:pt x="1589" y="85"/>
                        </a:lnTo>
                        <a:lnTo>
                          <a:pt x="1637" y="102"/>
                        </a:lnTo>
                        <a:lnTo>
                          <a:pt x="1683" y="120"/>
                        </a:lnTo>
                        <a:lnTo>
                          <a:pt x="1725" y="141"/>
                        </a:lnTo>
                        <a:lnTo>
                          <a:pt x="1765" y="162"/>
                        </a:lnTo>
                        <a:lnTo>
                          <a:pt x="1800" y="186"/>
                        </a:lnTo>
                        <a:lnTo>
                          <a:pt x="1832" y="213"/>
                        </a:lnTo>
                        <a:lnTo>
                          <a:pt x="1858" y="241"/>
                        </a:lnTo>
                        <a:lnTo>
                          <a:pt x="1879" y="271"/>
                        </a:lnTo>
                        <a:lnTo>
                          <a:pt x="1895" y="304"/>
                        </a:lnTo>
                        <a:lnTo>
                          <a:pt x="1904" y="339"/>
                        </a:lnTo>
                        <a:lnTo>
                          <a:pt x="1908" y="378"/>
                        </a:lnTo>
                        <a:lnTo>
                          <a:pt x="1908" y="387"/>
                        </a:lnTo>
                        <a:lnTo>
                          <a:pt x="1908" y="404"/>
                        </a:lnTo>
                        <a:lnTo>
                          <a:pt x="1908" y="596"/>
                        </a:lnTo>
                        <a:lnTo>
                          <a:pt x="1908" y="651"/>
                        </a:lnTo>
                        <a:lnTo>
                          <a:pt x="1908" y="708"/>
                        </a:lnTo>
                        <a:lnTo>
                          <a:pt x="1908" y="832"/>
                        </a:lnTo>
                        <a:lnTo>
                          <a:pt x="1908" y="897"/>
                        </a:lnTo>
                        <a:lnTo>
                          <a:pt x="1908" y="964"/>
                        </a:lnTo>
                        <a:lnTo>
                          <a:pt x="1908" y="1030"/>
                        </a:lnTo>
                        <a:lnTo>
                          <a:pt x="1908" y="1097"/>
                        </a:lnTo>
                        <a:lnTo>
                          <a:pt x="1908" y="1162"/>
                        </a:lnTo>
                        <a:lnTo>
                          <a:pt x="1908" y="1288"/>
                        </a:lnTo>
                        <a:lnTo>
                          <a:pt x="1908" y="1347"/>
                        </a:lnTo>
                        <a:lnTo>
                          <a:pt x="1908" y="1403"/>
                        </a:lnTo>
                        <a:lnTo>
                          <a:pt x="1908" y="1455"/>
                        </a:lnTo>
                        <a:lnTo>
                          <a:pt x="1908" y="1502"/>
                        </a:lnTo>
                        <a:lnTo>
                          <a:pt x="1908" y="1543"/>
                        </a:lnTo>
                        <a:lnTo>
                          <a:pt x="1908" y="1629"/>
                        </a:lnTo>
                        <a:lnTo>
                          <a:pt x="1908" y="1642"/>
                        </a:lnTo>
                        <a:lnTo>
                          <a:pt x="1908" y="1646"/>
                        </a:lnTo>
                        <a:lnTo>
                          <a:pt x="1906" y="1671"/>
                        </a:lnTo>
                        <a:lnTo>
                          <a:pt x="1897" y="1695"/>
                        </a:lnTo>
                        <a:lnTo>
                          <a:pt x="1885" y="1717"/>
                        </a:lnTo>
                        <a:lnTo>
                          <a:pt x="1851" y="1757"/>
                        </a:lnTo>
                        <a:lnTo>
                          <a:pt x="1814" y="1792"/>
                        </a:lnTo>
                        <a:lnTo>
                          <a:pt x="1771" y="1824"/>
                        </a:lnTo>
                        <a:lnTo>
                          <a:pt x="1725" y="1853"/>
                        </a:lnTo>
                        <a:lnTo>
                          <a:pt x="1675" y="1878"/>
                        </a:lnTo>
                        <a:lnTo>
                          <a:pt x="1621" y="1900"/>
                        </a:lnTo>
                        <a:lnTo>
                          <a:pt x="1566" y="1920"/>
                        </a:lnTo>
                        <a:lnTo>
                          <a:pt x="1508" y="1937"/>
                        </a:lnTo>
                        <a:lnTo>
                          <a:pt x="1449" y="1952"/>
                        </a:lnTo>
                        <a:lnTo>
                          <a:pt x="1387" y="1964"/>
                        </a:lnTo>
                        <a:lnTo>
                          <a:pt x="1324" y="1974"/>
                        </a:lnTo>
                        <a:lnTo>
                          <a:pt x="1261" y="1982"/>
                        </a:lnTo>
                        <a:lnTo>
                          <a:pt x="1198" y="1988"/>
                        </a:lnTo>
                        <a:lnTo>
                          <a:pt x="1135" y="1993"/>
                        </a:lnTo>
                        <a:lnTo>
                          <a:pt x="1074" y="1995"/>
                        </a:lnTo>
                        <a:lnTo>
                          <a:pt x="1013" y="1997"/>
                        </a:lnTo>
                        <a:lnTo>
                          <a:pt x="953" y="1998"/>
                        </a:lnTo>
                        <a:lnTo>
                          <a:pt x="895" y="1997"/>
                        </a:lnTo>
                        <a:lnTo>
                          <a:pt x="834" y="1995"/>
                        </a:lnTo>
                        <a:lnTo>
                          <a:pt x="773" y="1993"/>
                        </a:lnTo>
                        <a:lnTo>
                          <a:pt x="710" y="1988"/>
                        </a:lnTo>
                        <a:lnTo>
                          <a:pt x="647" y="1982"/>
                        </a:lnTo>
                        <a:lnTo>
                          <a:pt x="584" y="1974"/>
                        </a:lnTo>
                        <a:lnTo>
                          <a:pt x="521" y="1964"/>
                        </a:lnTo>
                        <a:lnTo>
                          <a:pt x="459" y="1952"/>
                        </a:lnTo>
                        <a:lnTo>
                          <a:pt x="400" y="1937"/>
                        </a:lnTo>
                        <a:lnTo>
                          <a:pt x="342" y="1920"/>
                        </a:lnTo>
                        <a:lnTo>
                          <a:pt x="285" y="1900"/>
                        </a:lnTo>
                        <a:lnTo>
                          <a:pt x="233" y="1878"/>
                        </a:lnTo>
                        <a:lnTo>
                          <a:pt x="183" y="1853"/>
                        </a:lnTo>
                        <a:lnTo>
                          <a:pt x="137" y="1824"/>
                        </a:lnTo>
                        <a:lnTo>
                          <a:pt x="94" y="1792"/>
                        </a:lnTo>
                        <a:lnTo>
                          <a:pt x="57" y="1757"/>
                        </a:lnTo>
                        <a:lnTo>
                          <a:pt x="23" y="1717"/>
                        </a:lnTo>
                        <a:lnTo>
                          <a:pt x="11" y="1695"/>
                        </a:lnTo>
                        <a:lnTo>
                          <a:pt x="2" y="1671"/>
                        </a:lnTo>
                        <a:lnTo>
                          <a:pt x="0" y="1646"/>
                        </a:lnTo>
                        <a:lnTo>
                          <a:pt x="0" y="1642"/>
                        </a:lnTo>
                        <a:lnTo>
                          <a:pt x="0" y="1629"/>
                        </a:lnTo>
                        <a:lnTo>
                          <a:pt x="0" y="1455"/>
                        </a:lnTo>
                        <a:lnTo>
                          <a:pt x="0" y="1403"/>
                        </a:lnTo>
                        <a:lnTo>
                          <a:pt x="0" y="1347"/>
                        </a:lnTo>
                        <a:lnTo>
                          <a:pt x="0" y="1226"/>
                        </a:lnTo>
                        <a:lnTo>
                          <a:pt x="0" y="1162"/>
                        </a:lnTo>
                        <a:lnTo>
                          <a:pt x="0" y="1097"/>
                        </a:lnTo>
                        <a:lnTo>
                          <a:pt x="0" y="1030"/>
                        </a:lnTo>
                        <a:lnTo>
                          <a:pt x="0" y="964"/>
                        </a:lnTo>
                        <a:lnTo>
                          <a:pt x="0" y="897"/>
                        </a:lnTo>
                        <a:lnTo>
                          <a:pt x="0" y="769"/>
                        </a:lnTo>
                        <a:lnTo>
                          <a:pt x="0" y="708"/>
                        </a:lnTo>
                        <a:lnTo>
                          <a:pt x="0" y="651"/>
                        </a:lnTo>
                        <a:lnTo>
                          <a:pt x="0" y="596"/>
                        </a:lnTo>
                        <a:lnTo>
                          <a:pt x="0" y="547"/>
                        </a:lnTo>
                        <a:lnTo>
                          <a:pt x="0" y="502"/>
                        </a:lnTo>
                        <a:lnTo>
                          <a:pt x="0" y="404"/>
                        </a:lnTo>
                        <a:lnTo>
                          <a:pt x="0" y="387"/>
                        </a:lnTo>
                        <a:lnTo>
                          <a:pt x="0" y="378"/>
                        </a:lnTo>
                        <a:lnTo>
                          <a:pt x="4" y="339"/>
                        </a:lnTo>
                        <a:lnTo>
                          <a:pt x="13" y="304"/>
                        </a:lnTo>
                        <a:lnTo>
                          <a:pt x="29" y="271"/>
                        </a:lnTo>
                        <a:lnTo>
                          <a:pt x="50" y="241"/>
                        </a:lnTo>
                        <a:lnTo>
                          <a:pt x="76" y="213"/>
                        </a:lnTo>
                        <a:lnTo>
                          <a:pt x="108" y="186"/>
                        </a:lnTo>
                        <a:lnTo>
                          <a:pt x="143" y="162"/>
                        </a:lnTo>
                        <a:lnTo>
                          <a:pt x="183" y="141"/>
                        </a:lnTo>
                        <a:lnTo>
                          <a:pt x="225" y="120"/>
                        </a:lnTo>
                        <a:lnTo>
                          <a:pt x="271" y="102"/>
                        </a:lnTo>
                        <a:lnTo>
                          <a:pt x="319" y="85"/>
                        </a:lnTo>
                        <a:lnTo>
                          <a:pt x="370" y="70"/>
                        </a:lnTo>
                        <a:lnTo>
                          <a:pt x="422" y="57"/>
                        </a:lnTo>
                        <a:lnTo>
                          <a:pt x="476" y="45"/>
                        </a:lnTo>
                        <a:lnTo>
                          <a:pt x="531" y="35"/>
                        </a:lnTo>
                        <a:lnTo>
                          <a:pt x="586" y="27"/>
                        </a:lnTo>
                        <a:lnTo>
                          <a:pt x="642" y="20"/>
                        </a:lnTo>
                        <a:lnTo>
                          <a:pt x="696" y="14"/>
                        </a:lnTo>
                        <a:lnTo>
                          <a:pt x="751" y="9"/>
                        </a:lnTo>
                        <a:lnTo>
                          <a:pt x="804" y="5"/>
                        </a:lnTo>
                        <a:lnTo>
                          <a:pt x="856" y="3"/>
                        </a:lnTo>
                        <a:lnTo>
                          <a:pt x="907" y="0"/>
                        </a:lnTo>
                        <a:lnTo>
                          <a:pt x="95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0" name="Freeform 113"/>
                  <p:cNvSpPr>
                    <a:spLocks noEditPoints="1"/>
                  </p:cNvSpPr>
                  <p:nvPr/>
                </p:nvSpPr>
                <p:spPr bwMode="auto">
                  <a:xfrm>
                    <a:off x="14329236" y="3185985"/>
                    <a:ext cx="455560" cy="480111"/>
                  </a:xfrm>
                  <a:custGeom>
                    <a:avLst/>
                    <a:gdLst>
                      <a:gd name="T0" fmla="*/ 1639 w 1668"/>
                      <a:gd name="T1" fmla="*/ 1560 h 1758"/>
                      <a:gd name="T2" fmla="*/ 1521 w 1668"/>
                      <a:gd name="T3" fmla="*/ 1642 h 1758"/>
                      <a:gd name="T4" fmla="*/ 1370 w 1668"/>
                      <a:gd name="T5" fmla="*/ 1698 h 1758"/>
                      <a:gd name="T6" fmla="*/ 1200 w 1668"/>
                      <a:gd name="T7" fmla="*/ 1733 h 1758"/>
                      <a:gd name="T8" fmla="*/ 1032 w 1668"/>
                      <a:gd name="T9" fmla="*/ 1751 h 1758"/>
                      <a:gd name="T10" fmla="*/ 879 w 1668"/>
                      <a:gd name="T11" fmla="*/ 1758 h 1758"/>
                      <a:gd name="T12" fmla="*/ 747 w 1668"/>
                      <a:gd name="T13" fmla="*/ 1757 h 1758"/>
                      <a:gd name="T14" fmla="*/ 597 w 1668"/>
                      <a:gd name="T15" fmla="*/ 1748 h 1758"/>
                      <a:gd name="T16" fmla="*/ 436 w 1668"/>
                      <a:gd name="T17" fmla="*/ 1728 h 1758"/>
                      <a:gd name="T18" fmla="*/ 279 w 1668"/>
                      <a:gd name="T19" fmla="*/ 1692 h 1758"/>
                      <a:gd name="T20" fmla="*/ 138 w 1668"/>
                      <a:gd name="T21" fmla="*/ 1637 h 1758"/>
                      <a:gd name="T22" fmla="*/ 28 w 1668"/>
                      <a:gd name="T23" fmla="*/ 1559 h 1758"/>
                      <a:gd name="T24" fmla="*/ 46 w 1668"/>
                      <a:gd name="T25" fmla="*/ 1011 h 1758"/>
                      <a:gd name="T26" fmla="*/ 214 w 1668"/>
                      <a:gd name="T27" fmla="*/ 1079 h 1758"/>
                      <a:gd name="T28" fmla="*/ 413 w 1668"/>
                      <a:gd name="T29" fmla="*/ 1123 h 1758"/>
                      <a:gd name="T30" fmla="*/ 625 w 1668"/>
                      <a:gd name="T31" fmla="*/ 1149 h 1758"/>
                      <a:gd name="T32" fmla="*/ 833 w 1668"/>
                      <a:gd name="T33" fmla="*/ 1156 h 1758"/>
                      <a:gd name="T34" fmla="*/ 1042 w 1668"/>
                      <a:gd name="T35" fmla="*/ 1149 h 1758"/>
                      <a:gd name="T36" fmla="*/ 1255 w 1668"/>
                      <a:gd name="T37" fmla="*/ 1123 h 1758"/>
                      <a:gd name="T38" fmla="*/ 1454 w 1668"/>
                      <a:gd name="T39" fmla="*/ 1079 h 1758"/>
                      <a:gd name="T40" fmla="*/ 1622 w 1668"/>
                      <a:gd name="T41" fmla="*/ 1011 h 1758"/>
                      <a:gd name="T42" fmla="*/ 919 w 1668"/>
                      <a:gd name="T43" fmla="*/ 1 h 1758"/>
                      <a:gd name="T44" fmla="*/ 1159 w 1668"/>
                      <a:gd name="T45" fmla="*/ 21 h 1758"/>
                      <a:gd name="T46" fmla="*/ 1365 w 1668"/>
                      <a:gd name="T47" fmla="*/ 59 h 1758"/>
                      <a:gd name="T48" fmla="*/ 1526 w 1668"/>
                      <a:gd name="T49" fmla="*/ 114 h 1758"/>
                      <a:gd name="T50" fmla="*/ 1631 w 1668"/>
                      <a:gd name="T51" fmla="*/ 180 h 1758"/>
                      <a:gd name="T52" fmla="*/ 1668 w 1668"/>
                      <a:gd name="T53" fmla="*/ 258 h 1758"/>
                      <a:gd name="T54" fmla="*/ 1631 w 1668"/>
                      <a:gd name="T55" fmla="*/ 334 h 1758"/>
                      <a:gd name="T56" fmla="*/ 1526 w 1668"/>
                      <a:gd name="T57" fmla="*/ 400 h 1758"/>
                      <a:gd name="T58" fmla="*/ 1365 w 1668"/>
                      <a:gd name="T59" fmla="*/ 455 h 1758"/>
                      <a:gd name="T60" fmla="*/ 1159 w 1668"/>
                      <a:gd name="T61" fmla="*/ 493 h 1758"/>
                      <a:gd name="T62" fmla="*/ 919 w 1668"/>
                      <a:gd name="T63" fmla="*/ 513 h 1758"/>
                      <a:gd name="T64" fmla="*/ 666 w 1668"/>
                      <a:gd name="T65" fmla="*/ 509 h 1758"/>
                      <a:gd name="T66" fmla="*/ 436 w 1668"/>
                      <a:gd name="T67" fmla="*/ 482 h 1758"/>
                      <a:gd name="T68" fmla="*/ 244 w 1668"/>
                      <a:gd name="T69" fmla="*/ 439 h 1758"/>
                      <a:gd name="T70" fmla="*/ 100 w 1668"/>
                      <a:gd name="T71" fmla="*/ 380 h 1758"/>
                      <a:gd name="T72" fmla="*/ 17 w 1668"/>
                      <a:gd name="T73" fmla="*/ 308 h 1758"/>
                      <a:gd name="T74" fmla="*/ 3 w 1668"/>
                      <a:gd name="T75" fmla="*/ 231 h 1758"/>
                      <a:gd name="T76" fmla="*/ 65 w 1668"/>
                      <a:gd name="T77" fmla="*/ 157 h 1758"/>
                      <a:gd name="T78" fmla="*/ 190 w 1668"/>
                      <a:gd name="T79" fmla="*/ 93 h 1758"/>
                      <a:gd name="T80" fmla="*/ 367 w 1668"/>
                      <a:gd name="T81" fmla="*/ 44 h 1758"/>
                      <a:gd name="T82" fmla="*/ 586 w 1668"/>
                      <a:gd name="T83" fmla="*/ 12 h 1758"/>
                      <a:gd name="T84" fmla="*/ 833 w 1668"/>
                      <a:gd name="T85" fmla="*/ 0 h 1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668" h="1758">
                        <a:moveTo>
                          <a:pt x="1668" y="983"/>
                        </a:moveTo>
                        <a:lnTo>
                          <a:pt x="1668" y="1526"/>
                        </a:lnTo>
                        <a:lnTo>
                          <a:pt x="1639" y="1560"/>
                        </a:lnTo>
                        <a:lnTo>
                          <a:pt x="1604" y="1590"/>
                        </a:lnTo>
                        <a:lnTo>
                          <a:pt x="1564" y="1618"/>
                        </a:lnTo>
                        <a:lnTo>
                          <a:pt x="1521" y="1642"/>
                        </a:lnTo>
                        <a:lnTo>
                          <a:pt x="1472" y="1662"/>
                        </a:lnTo>
                        <a:lnTo>
                          <a:pt x="1423" y="1682"/>
                        </a:lnTo>
                        <a:lnTo>
                          <a:pt x="1370" y="1698"/>
                        </a:lnTo>
                        <a:lnTo>
                          <a:pt x="1314" y="1711"/>
                        </a:lnTo>
                        <a:lnTo>
                          <a:pt x="1258" y="1723"/>
                        </a:lnTo>
                        <a:lnTo>
                          <a:pt x="1200" y="1733"/>
                        </a:lnTo>
                        <a:lnTo>
                          <a:pt x="1144" y="1740"/>
                        </a:lnTo>
                        <a:lnTo>
                          <a:pt x="1088" y="1746"/>
                        </a:lnTo>
                        <a:lnTo>
                          <a:pt x="1032" y="1751"/>
                        </a:lnTo>
                        <a:lnTo>
                          <a:pt x="978" y="1754"/>
                        </a:lnTo>
                        <a:lnTo>
                          <a:pt x="927" y="1757"/>
                        </a:lnTo>
                        <a:lnTo>
                          <a:pt x="879" y="1758"/>
                        </a:lnTo>
                        <a:lnTo>
                          <a:pt x="833" y="1758"/>
                        </a:lnTo>
                        <a:lnTo>
                          <a:pt x="792" y="1758"/>
                        </a:lnTo>
                        <a:lnTo>
                          <a:pt x="747" y="1757"/>
                        </a:lnTo>
                        <a:lnTo>
                          <a:pt x="699" y="1754"/>
                        </a:lnTo>
                        <a:lnTo>
                          <a:pt x="649" y="1752"/>
                        </a:lnTo>
                        <a:lnTo>
                          <a:pt x="597" y="1748"/>
                        </a:lnTo>
                        <a:lnTo>
                          <a:pt x="544" y="1742"/>
                        </a:lnTo>
                        <a:lnTo>
                          <a:pt x="491" y="1736"/>
                        </a:lnTo>
                        <a:lnTo>
                          <a:pt x="436" y="1728"/>
                        </a:lnTo>
                        <a:lnTo>
                          <a:pt x="383" y="1718"/>
                        </a:lnTo>
                        <a:lnTo>
                          <a:pt x="330" y="1706"/>
                        </a:lnTo>
                        <a:lnTo>
                          <a:pt x="279" y="1692"/>
                        </a:lnTo>
                        <a:lnTo>
                          <a:pt x="229" y="1676"/>
                        </a:lnTo>
                        <a:lnTo>
                          <a:pt x="182" y="1658"/>
                        </a:lnTo>
                        <a:lnTo>
                          <a:pt x="138" y="1637"/>
                        </a:lnTo>
                        <a:lnTo>
                          <a:pt x="96" y="1613"/>
                        </a:lnTo>
                        <a:lnTo>
                          <a:pt x="60" y="1588"/>
                        </a:lnTo>
                        <a:lnTo>
                          <a:pt x="28" y="1559"/>
                        </a:lnTo>
                        <a:lnTo>
                          <a:pt x="0" y="1526"/>
                        </a:lnTo>
                        <a:lnTo>
                          <a:pt x="0" y="983"/>
                        </a:lnTo>
                        <a:lnTo>
                          <a:pt x="46" y="1011"/>
                        </a:lnTo>
                        <a:lnTo>
                          <a:pt x="98" y="1036"/>
                        </a:lnTo>
                        <a:lnTo>
                          <a:pt x="154" y="1058"/>
                        </a:lnTo>
                        <a:lnTo>
                          <a:pt x="214" y="1079"/>
                        </a:lnTo>
                        <a:lnTo>
                          <a:pt x="278" y="1095"/>
                        </a:lnTo>
                        <a:lnTo>
                          <a:pt x="344" y="1111"/>
                        </a:lnTo>
                        <a:lnTo>
                          <a:pt x="413" y="1123"/>
                        </a:lnTo>
                        <a:lnTo>
                          <a:pt x="483" y="1134"/>
                        </a:lnTo>
                        <a:lnTo>
                          <a:pt x="555" y="1143"/>
                        </a:lnTo>
                        <a:lnTo>
                          <a:pt x="625" y="1149"/>
                        </a:lnTo>
                        <a:lnTo>
                          <a:pt x="696" y="1153"/>
                        </a:lnTo>
                        <a:lnTo>
                          <a:pt x="766" y="1156"/>
                        </a:lnTo>
                        <a:lnTo>
                          <a:pt x="833" y="1156"/>
                        </a:lnTo>
                        <a:lnTo>
                          <a:pt x="902" y="1156"/>
                        </a:lnTo>
                        <a:lnTo>
                          <a:pt x="972" y="1153"/>
                        </a:lnTo>
                        <a:lnTo>
                          <a:pt x="1042" y="1149"/>
                        </a:lnTo>
                        <a:lnTo>
                          <a:pt x="1113" y="1143"/>
                        </a:lnTo>
                        <a:lnTo>
                          <a:pt x="1185" y="1134"/>
                        </a:lnTo>
                        <a:lnTo>
                          <a:pt x="1255" y="1123"/>
                        </a:lnTo>
                        <a:lnTo>
                          <a:pt x="1324" y="1110"/>
                        </a:lnTo>
                        <a:lnTo>
                          <a:pt x="1390" y="1095"/>
                        </a:lnTo>
                        <a:lnTo>
                          <a:pt x="1454" y="1079"/>
                        </a:lnTo>
                        <a:lnTo>
                          <a:pt x="1514" y="1058"/>
                        </a:lnTo>
                        <a:lnTo>
                          <a:pt x="1570" y="1036"/>
                        </a:lnTo>
                        <a:lnTo>
                          <a:pt x="1622" y="1011"/>
                        </a:lnTo>
                        <a:lnTo>
                          <a:pt x="1668" y="983"/>
                        </a:lnTo>
                        <a:close/>
                        <a:moveTo>
                          <a:pt x="833" y="0"/>
                        </a:moveTo>
                        <a:lnTo>
                          <a:pt x="919" y="1"/>
                        </a:lnTo>
                        <a:lnTo>
                          <a:pt x="1002" y="5"/>
                        </a:lnTo>
                        <a:lnTo>
                          <a:pt x="1082" y="12"/>
                        </a:lnTo>
                        <a:lnTo>
                          <a:pt x="1159" y="21"/>
                        </a:lnTo>
                        <a:lnTo>
                          <a:pt x="1232" y="31"/>
                        </a:lnTo>
                        <a:lnTo>
                          <a:pt x="1301" y="44"/>
                        </a:lnTo>
                        <a:lnTo>
                          <a:pt x="1365" y="59"/>
                        </a:lnTo>
                        <a:lnTo>
                          <a:pt x="1424" y="75"/>
                        </a:lnTo>
                        <a:lnTo>
                          <a:pt x="1477" y="93"/>
                        </a:lnTo>
                        <a:lnTo>
                          <a:pt x="1526" y="114"/>
                        </a:lnTo>
                        <a:lnTo>
                          <a:pt x="1568" y="134"/>
                        </a:lnTo>
                        <a:lnTo>
                          <a:pt x="1603" y="157"/>
                        </a:lnTo>
                        <a:lnTo>
                          <a:pt x="1631" y="180"/>
                        </a:lnTo>
                        <a:lnTo>
                          <a:pt x="1651" y="206"/>
                        </a:lnTo>
                        <a:lnTo>
                          <a:pt x="1665" y="231"/>
                        </a:lnTo>
                        <a:lnTo>
                          <a:pt x="1668" y="258"/>
                        </a:lnTo>
                        <a:lnTo>
                          <a:pt x="1665" y="283"/>
                        </a:lnTo>
                        <a:lnTo>
                          <a:pt x="1651" y="308"/>
                        </a:lnTo>
                        <a:lnTo>
                          <a:pt x="1631" y="334"/>
                        </a:lnTo>
                        <a:lnTo>
                          <a:pt x="1603" y="357"/>
                        </a:lnTo>
                        <a:lnTo>
                          <a:pt x="1568" y="380"/>
                        </a:lnTo>
                        <a:lnTo>
                          <a:pt x="1526" y="400"/>
                        </a:lnTo>
                        <a:lnTo>
                          <a:pt x="1477" y="421"/>
                        </a:lnTo>
                        <a:lnTo>
                          <a:pt x="1424" y="439"/>
                        </a:lnTo>
                        <a:lnTo>
                          <a:pt x="1365" y="455"/>
                        </a:lnTo>
                        <a:lnTo>
                          <a:pt x="1301" y="470"/>
                        </a:lnTo>
                        <a:lnTo>
                          <a:pt x="1232" y="482"/>
                        </a:lnTo>
                        <a:lnTo>
                          <a:pt x="1159" y="493"/>
                        </a:lnTo>
                        <a:lnTo>
                          <a:pt x="1082" y="502"/>
                        </a:lnTo>
                        <a:lnTo>
                          <a:pt x="1002" y="509"/>
                        </a:lnTo>
                        <a:lnTo>
                          <a:pt x="919" y="513"/>
                        </a:lnTo>
                        <a:lnTo>
                          <a:pt x="833" y="514"/>
                        </a:lnTo>
                        <a:lnTo>
                          <a:pt x="748" y="513"/>
                        </a:lnTo>
                        <a:lnTo>
                          <a:pt x="666" y="509"/>
                        </a:lnTo>
                        <a:lnTo>
                          <a:pt x="586" y="502"/>
                        </a:lnTo>
                        <a:lnTo>
                          <a:pt x="509" y="493"/>
                        </a:lnTo>
                        <a:lnTo>
                          <a:pt x="436" y="482"/>
                        </a:lnTo>
                        <a:lnTo>
                          <a:pt x="367" y="470"/>
                        </a:lnTo>
                        <a:lnTo>
                          <a:pt x="303" y="455"/>
                        </a:lnTo>
                        <a:lnTo>
                          <a:pt x="244" y="439"/>
                        </a:lnTo>
                        <a:lnTo>
                          <a:pt x="190" y="421"/>
                        </a:lnTo>
                        <a:lnTo>
                          <a:pt x="142" y="400"/>
                        </a:lnTo>
                        <a:lnTo>
                          <a:pt x="100" y="380"/>
                        </a:lnTo>
                        <a:lnTo>
                          <a:pt x="65" y="357"/>
                        </a:lnTo>
                        <a:lnTo>
                          <a:pt x="37" y="334"/>
                        </a:lnTo>
                        <a:lnTo>
                          <a:pt x="17" y="308"/>
                        </a:lnTo>
                        <a:lnTo>
                          <a:pt x="3" y="283"/>
                        </a:lnTo>
                        <a:lnTo>
                          <a:pt x="0" y="258"/>
                        </a:lnTo>
                        <a:lnTo>
                          <a:pt x="3" y="231"/>
                        </a:lnTo>
                        <a:lnTo>
                          <a:pt x="17" y="206"/>
                        </a:lnTo>
                        <a:lnTo>
                          <a:pt x="37" y="180"/>
                        </a:lnTo>
                        <a:lnTo>
                          <a:pt x="65" y="157"/>
                        </a:lnTo>
                        <a:lnTo>
                          <a:pt x="100" y="134"/>
                        </a:lnTo>
                        <a:lnTo>
                          <a:pt x="142" y="114"/>
                        </a:lnTo>
                        <a:lnTo>
                          <a:pt x="190" y="93"/>
                        </a:lnTo>
                        <a:lnTo>
                          <a:pt x="244" y="75"/>
                        </a:lnTo>
                        <a:lnTo>
                          <a:pt x="303" y="59"/>
                        </a:lnTo>
                        <a:lnTo>
                          <a:pt x="367" y="44"/>
                        </a:lnTo>
                        <a:lnTo>
                          <a:pt x="436" y="31"/>
                        </a:lnTo>
                        <a:lnTo>
                          <a:pt x="509" y="21"/>
                        </a:lnTo>
                        <a:lnTo>
                          <a:pt x="586" y="12"/>
                        </a:lnTo>
                        <a:lnTo>
                          <a:pt x="666" y="5"/>
                        </a:lnTo>
                        <a:lnTo>
                          <a:pt x="748" y="1"/>
                        </a:lnTo>
                        <a:lnTo>
                          <a:pt x="83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1" name="Freeform 114"/>
                  <p:cNvSpPr>
                    <a:spLocks/>
                  </p:cNvSpPr>
                  <p:nvPr/>
                </p:nvSpPr>
                <p:spPr bwMode="auto">
                  <a:xfrm>
                    <a:off x="14329236" y="3318288"/>
                    <a:ext cx="455560" cy="143215"/>
                  </a:xfrm>
                  <a:custGeom>
                    <a:avLst/>
                    <a:gdLst>
                      <a:gd name="T0" fmla="*/ 0 w 1668"/>
                      <a:gd name="T1" fmla="*/ 0 h 524"/>
                      <a:gd name="T2" fmla="*/ 36 w 1668"/>
                      <a:gd name="T3" fmla="*/ 23 h 524"/>
                      <a:gd name="T4" fmla="*/ 80 w 1668"/>
                      <a:gd name="T5" fmla="*/ 47 h 524"/>
                      <a:gd name="T6" fmla="*/ 132 w 1668"/>
                      <a:gd name="T7" fmla="*/ 69 h 524"/>
                      <a:gd name="T8" fmla="*/ 188 w 1668"/>
                      <a:gd name="T9" fmla="*/ 89 h 524"/>
                      <a:gd name="T10" fmla="*/ 252 w 1668"/>
                      <a:gd name="T11" fmla="*/ 108 h 524"/>
                      <a:gd name="T12" fmla="*/ 323 w 1668"/>
                      <a:gd name="T13" fmla="*/ 127 h 524"/>
                      <a:gd name="T14" fmla="*/ 398 w 1668"/>
                      <a:gd name="T15" fmla="*/ 142 h 524"/>
                      <a:gd name="T16" fmla="*/ 477 w 1668"/>
                      <a:gd name="T17" fmla="*/ 156 h 524"/>
                      <a:gd name="T18" fmla="*/ 561 w 1668"/>
                      <a:gd name="T19" fmla="*/ 168 h 524"/>
                      <a:gd name="T20" fmla="*/ 649 w 1668"/>
                      <a:gd name="T21" fmla="*/ 175 h 524"/>
                      <a:gd name="T22" fmla="*/ 740 w 1668"/>
                      <a:gd name="T23" fmla="*/ 181 h 524"/>
                      <a:gd name="T24" fmla="*/ 833 w 1668"/>
                      <a:gd name="T25" fmla="*/ 182 h 524"/>
                      <a:gd name="T26" fmla="*/ 928 w 1668"/>
                      <a:gd name="T27" fmla="*/ 181 h 524"/>
                      <a:gd name="T28" fmla="*/ 1019 w 1668"/>
                      <a:gd name="T29" fmla="*/ 175 h 524"/>
                      <a:gd name="T30" fmla="*/ 1106 w 1668"/>
                      <a:gd name="T31" fmla="*/ 168 h 524"/>
                      <a:gd name="T32" fmla="*/ 1191 w 1668"/>
                      <a:gd name="T33" fmla="*/ 156 h 524"/>
                      <a:gd name="T34" fmla="*/ 1270 w 1668"/>
                      <a:gd name="T35" fmla="*/ 142 h 524"/>
                      <a:gd name="T36" fmla="*/ 1345 w 1668"/>
                      <a:gd name="T37" fmla="*/ 127 h 524"/>
                      <a:gd name="T38" fmla="*/ 1416 w 1668"/>
                      <a:gd name="T39" fmla="*/ 108 h 524"/>
                      <a:gd name="T40" fmla="*/ 1480 w 1668"/>
                      <a:gd name="T41" fmla="*/ 89 h 524"/>
                      <a:gd name="T42" fmla="*/ 1536 w 1668"/>
                      <a:gd name="T43" fmla="*/ 69 h 524"/>
                      <a:gd name="T44" fmla="*/ 1588 w 1668"/>
                      <a:gd name="T45" fmla="*/ 47 h 524"/>
                      <a:gd name="T46" fmla="*/ 1632 w 1668"/>
                      <a:gd name="T47" fmla="*/ 23 h 524"/>
                      <a:gd name="T48" fmla="*/ 1668 w 1668"/>
                      <a:gd name="T49" fmla="*/ 0 h 524"/>
                      <a:gd name="T50" fmla="*/ 1668 w 1668"/>
                      <a:gd name="T51" fmla="*/ 342 h 524"/>
                      <a:gd name="T52" fmla="*/ 1632 w 1668"/>
                      <a:gd name="T53" fmla="*/ 366 h 524"/>
                      <a:gd name="T54" fmla="*/ 1588 w 1668"/>
                      <a:gd name="T55" fmla="*/ 389 h 524"/>
                      <a:gd name="T56" fmla="*/ 1536 w 1668"/>
                      <a:gd name="T57" fmla="*/ 411 h 524"/>
                      <a:gd name="T58" fmla="*/ 1480 w 1668"/>
                      <a:gd name="T59" fmla="*/ 432 h 524"/>
                      <a:gd name="T60" fmla="*/ 1416 w 1668"/>
                      <a:gd name="T61" fmla="*/ 452 h 524"/>
                      <a:gd name="T62" fmla="*/ 1345 w 1668"/>
                      <a:gd name="T63" fmla="*/ 469 h 524"/>
                      <a:gd name="T64" fmla="*/ 1270 w 1668"/>
                      <a:gd name="T65" fmla="*/ 486 h 524"/>
                      <a:gd name="T66" fmla="*/ 1191 w 1668"/>
                      <a:gd name="T67" fmla="*/ 499 h 524"/>
                      <a:gd name="T68" fmla="*/ 1106 w 1668"/>
                      <a:gd name="T69" fmla="*/ 510 h 524"/>
                      <a:gd name="T70" fmla="*/ 1019 w 1668"/>
                      <a:gd name="T71" fmla="*/ 518 h 524"/>
                      <a:gd name="T72" fmla="*/ 928 w 1668"/>
                      <a:gd name="T73" fmla="*/ 523 h 524"/>
                      <a:gd name="T74" fmla="*/ 833 w 1668"/>
                      <a:gd name="T75" fmla="*/ 524 h 524"/>
                      <a:gd name="T76" fmla="*/ 740 w 1668"/>
                      <a:gd name="T77" fmla="*/ 523 h 524"/>
                      <a:gd name="T78" fmla="*/ 649 w 1668"/>
                      <a:gd name="T79" fmla="*/ 518 h 524"/>
                      <a:gd name="T80" fmla="*/ 561 w 1668"/>
                      <a:gd name="T81" fmla="*/ 510 h 524"/>
                      <a:gd name="T82" fmla="*/ 477 w 1668"/>
                      <a:gd name="T83" fmla="*/ 499 h 524"/>
                      <a:gd name="T84" fmla="*/ 398 w 1668"/>
                      <a:gd name="T85" fmla="*/ 486 h 524"/>
                      <a:gd name="T86" fmla="*/ 323 w 1668"/>
                      <a:gd name="T87" fmla="*/ 469 h 524"/>
                      <a:gd name="T88" fmla="*/ 252 w 1668"/>
                      <a:gd name="T89" fmla="*/ 452 h 524"/>
                      <a:gd name="T90" fmla="*/ 188 w 1668"/>
                      <a:gd name="T91" fmla="*/ 432 h 524"/>
                      <a:gd name="T92" fmla="*/ 132 w 1668"/>
                      <a:gd name="T93" fmla="*/ 411 h 524"/>
                      <a:gd name="T94" fmla="*/ 80 w 1668"/>
                      <a:gd name="T95" fmla="*/ 389 h 524"/>
                      <a:gd name="T96" fmla="*/ 36 w 1668"/>
                      <a:gd name="T97" fmla="*/ 366 h 524"/>
                      <a:gd name="T98" fmla="*/ 0 w 1668"/>
                      <a:gd name="T99" fmla="*/ 342 h 524"/>
                      <a:gd name="T100" fmla="*/ 0 w 1668"/>
                      <a:gd name="T101" fmla="*/ 0 h 5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668" h="524">
                        <a:moveTo>
                          <a:pt x="0" y="0"/>
                        </a:moveTo>
                        <a:lnTo>
                          <a:pt x="36" y="23"/>
                        </a:lnTo>
                        <a:lnTo>
                          <a:pt x="80" y="47"/>
                        </a:lnTo>
                        <a:lnTo>
                          <a:pt x="132" y="69"/>
                        </a:lnTo>
                        <a:lnTo>
                          <a:pt x="188" y="89"/>
                        </a:lnTo>
                        <a:lnTo>
                          <a:pt x="252" y="108"/>
                        </a:lnTo>
                        <a:lnTo>
                          <a:pt x="323" y="127"/>
                        </a:lnTo>
                        <a:lnTo>
                          <a:pt x="398" y="142"/>
                        </a:lnTo>
                        <a:lnTo>
                          <a:pt x="477" y="156"/>
                        </a:lnTo>
                        <a:lnTo>
                          <a:pt x="561" y="168"/>
                        </a:lnTo>
                        <a:lnTo>
                          <a:pt x="649" y="175"/>
                        </a:lnTo>
                        <a:lnTo>
                          <a:pt x="740" y="181"/>
                        </a:lnTo>
                        <a:lnTo>
                          <a:pt x="833" y="182"/>
                        </a:lnTo>
                        <a:lnTo>
                          <a:pt x="928" y="181"/>
                        </a:lnTo>
                        <a:lnTo>
                          <a:pt x="1019" y="175"/>
                        </a:lnTo>
                        <a:lnTo>
                          <a:pt x="1106" y="168"/>
                        </a:lnTo>
                        <a:lnTo>
                          <a:pt x="1191" y="156"/>
                        </a:lnTo>
                        <a:lnTo>
                          <a:pt x="1270" y="142"/>
                        </a:lnTo>
                        <a:lnTo>
                          <a:pt x="1345" y="127"/>
                        </a:lnTo>
                        <a:lnTo>
                          <a:pt x="1416" y="108"/>
                        </a:lnTo>
                        <a:lnTo>
                          <a:pt x="1480" y="89"/>
                        </a:lnTo>
                        <a:lnTo>
                          <a:pt x="1536" y="69"/>
                        </a:lnTo>
                        <a:lnTo>
                          <a:pt x="1588" y="47"/>
                        </a:lnTo>
                        <a:lnTo>
                          <a:pt x="1632" y="23"/>
                        </a:lnTo>
                        <a:lnTo>
                          <a:pt x="1668" y="0"/>
                        </a:lnTo>
                        <a:lnTo>
                          <a:pt x="1668" y="342"/>
                        </a:lnTo>
                        <a:lnTo>
                          <a:pt x="1632" y="366"/>
                        </a:lnTo>
                        <a:lnTo>
                          <a:pt x="1588" y="389"/>
                        </a:lnTo>
                        <a:lnTo>
                          <a:pt x="1536" y="411"/>
                        </a:lnTo>
                        <a:lnTo>
                          <a:pt x="1480" y="432"/>
                        </a:lnTo>
                        <a:lnTo>
                          <a:pt x="1416" y="452"/>
                        </a:lnTo>
                        <a:lnTo>
                          <a:pt x="1345" y="469"/>
                        </a:lnTo>
                        <a:lnTo>
                          <a:pt x="1270" y="486"/>
                        </a:lnTo>
                        <a:lnTo>
                          <a:pt x="1191" y="499"/>
                        </a:lnTo>
                        <a:lnTo>
                          <a:pt x="1106" y="510"/>
                        </a:lnTo>
                        <a:lnTo>
                          <a:pt x="1019" y="518"/>
                        </a:lnTo>
                        <a:lnTo>
                          <a:pt x="928" y="523"/>
                        </a:lnTo>
                        <a:lnTo>
                          <a:pt x="833" y="524"/>
                        </a:lnTo>
                        <a:lnTo>
                          <a:pt x="740" y="523"/>
                        </a:lnTo>
                        <a:lnTo>
                          <a:pt x="649" y="518"/>
                        </a:lnTo>
                        <a:lnTo>
                          <a:pt x="561" y="510"/>
                        </a:lnTo>
                        <a:lnTo>
                          <a:pt x="477" y="499"/>
                        </a:lnTo>
                        <a:lnTo>
                          <a:pt x="398" y="486"/>
                        </a:lnTo>
                        <a:lnTo>
                          <a:pt x="323" y="469"/>
                        </a:lnTo>
                        <a:lnTo>
                          <a:pt x="252" y="452"/>
                        </a:lnTo>
                        <a:lnTo>
                          <a:pt x="188" y="432"/>
                        </a:lnTo>
                        <a:lnTo>
                          <a:pt x="132" y="411"/>
                        </a:lnTo>
                        <a:lnTo>
                          <a:pt x="80" y="389"/>
                        </a:lnTo>
                        <a:lnTo>
                          <a:pt x="36" y="366"/>
                        </a:lnTo>
                        <a:lnTo>
                          <a:pt x="0" y="34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96" name="Group 195"/>
                <p:cNvGrpSpPr/>
                <p:nvPr/>
              </p:nvGrpSpPr>
              <p:grpSpPr>
                <a:xfrm>
                  <a:off x="15040577" y="5527951"/>
                  <a:ext cx="492971" cy="848200"/>
                  <a:chOff x="3799840" y="2055728"/>
                  <a:chExt cx="401955" cy="691599"/>
                </a:xfrm>
              </p:grpSpPr>
              <p:sp useBgFill="1">
                <p:nvSpPr>
                  <p:cNvPr id="197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20557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8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20911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49" name="Group 148"/>
              <p:cNvGrpSpPr/>
              <p:nvPr/>
            </p:nvGrpSpPr>
            <p:grpSpPr>
              <a:xfrm>
                <a:off x="9094529" y="3352172"/>
                <a:ext cx="725009" cy="717288"/>
                <a:chOff x="13263481" y="3587691"/>
                <a:chExt cx="1211132" cy="1198233"/>
              </a:xfrm>
            </p:grpSpPr>
            <p:grpSp>
              <p:nvGrpSpPr>
                <p:cNvPr id="180" name="Group 179"/>
                <p:cNvGrpSpPr/>
                <p:nvPr/>
              </p:nvGrpSpPr>
              <p:grpSpPr>
                <a:xfrm>
                  <a:off x="13707939" y="3587691"/>
                  <a:ext cx="492971" cy="848200"/>
                  <a:chOff x="3799840" y="2055728"/>
                  <a:chExt cx="401955" cy="691599"/>
                </a:xfrm>
              </p:grpSpPr>
              <p:sp useBgFill="1">
                <p:nvSpPr>
                  <p:cNvPr id="193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20557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4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20911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81" name="Group 180"/>
                <p:cNvGrpSpPr/>
                <p:nvPr/>
              </p:nvGrpSpPr>
              <p:grpSpPr>
                <a:xfrm>
                  <a:off x="13981642" y="3792166"/>
                  <a:ext cx="492971" cy="848200"/>
                  <a:chOff x="3799840" y="1029568"/>
                  <a:chExt cx="401955" cy="691599"/>
                </a:xfrm>
              </p:grpSpPr>
              <p:sp useBgFill="1">
                <p:nvSpPr>
                  <p:cNvPr id="191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102956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2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106503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00B9F2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82" name="Group 181"/>
                <p:cNvGrpSpPr/>
                <p:nvPr/>
              </p:nvGrpSpPr>
              <p:grpSpPr>
                <a:xfrm>
                  <a:off x="13263481" y="4166799"/>
                  <a:ext cx="977900" cy="619125"/>
                  <a:chOff x="9001784" y="3260957"/>
                  <a:chExt cx="977900" cy="619125"/>
                </a:xfrm>
              </p:grpSpPr>
              <p:sp useBgFill="1">
                <p:nvSpPr>
                  <p:cNvPr id="183" name="Freeform 14"/>
                  <p:cNvSpPr>
                    <a:spLocks/>
                  </p:cNvSpPr>
                  <p:nvPr/>
                </p:nvSpPr>
                <p:spPr bwMode="auto">
                  <a:xfrm>
                    <a:off x="9001784" y="3260957"/>
                    <a:ext cx="977900" cy="619125"/>
                  </a:xfrm>
                  <a:custGeom>
                    <a:avLst/>
                    <a:gdLst>
                      <a:gd name="T0" fmla="*/ 1538 w 3078"/>
                      <a:gd name="T1" fmla="*/ 0 h 1954"/>
                      <a:gd name="T2" fmla="*/ 1564 w 3078"/>
                      <a:gd name="T3" fmla="*/ 1 h 1954"/>
                      <a:gd name="T4" fmla="*/ 1595 w 3078"/>
                      <a:gd name="T5" fmla="*/ 6 h 1954"/>
                      <a:gd name="T6" fmla="*/ 1626 w 3078"/>
                      <a:gd name="T7" fmla="*/ 15 h 1954"/>
                      <a:gd name="T8" fmla="*/ 1657 w 3078"/>
                      <a:gd name="T9" fmla="*/ 29 h 1954"/>
                      <a:gd name="T10" fmla="*/ 2989 w 3078"/>
                      <a:gd name="T11" fmla="*/ 828 h 1954"/>
                      <a:gd name="T12" fmla="*/ 3015 w 3078"/>
                      <a:gd name="T13" fmla="*/ 848 h 1954"/>
                      <a:gd name="T14" fmla="*/ 3037 w 3078"/>
                      <a:gd name="T15" fmla="*/ 869 h 1954"/>
                      <a:gd name="T16" fmla="*/ 3055 w 3078"/>
                      <a:gd name="T17" fmla="*/ 894 h 1954"/>
                      <a:gd name="T18" fmla="*/ 3067 w 3078"/>
                      <a:gd name="T19" fmla="*/ 920 h 1954"/>
                      <a:gd name="T20" fmla="*/ 3076 w 3078"/>
                      <a:gd name="T21" fmla="*/ 948 h 1954"/>
                      <a:gd name="T22" fmla="*/ 3078 w 3078"/>
                      <a:gd name="T23" fmla="*/ 977 h 1954"/>
                      <a:gd name="T24" fmla="*/ 3076 w 3078"/>
                      <a:gd name="T25" fmla="*/ 1006 h 1954"/>
                      <a:gd name="T26" fmla="*/ 3067 w 3078"/>
                      <a:gd name="T27" fmla="*/ 1034 h 1954"/>
                      <a:gd name="T28" fmla="*/ 3054 w 3078"/>
                      <a:gd name="T29" fmla="*/ 1060 h 1954"/>
                      <a:gd name="T30" fmla="*/ 3037 w 3078"/>
                      <a:gd name="T31" fmla="*/ 1085 h 1954"/>
                      <a:gd name="T32" fmla="*/ 3015 w 3078"/>
                      <a:gd name="T33" fmla="*/ 1106 h 1954"/>
                      <a:gd name="T34" fmla="*/ 2989 w 3078"/>
                      <a:gd name="T35" fmla="*/ 1125 h 1954"/>
                      <a:gd name="T36" fmla="*/ 1657 w 3078"/>
                      <a:gd name="T37" fmla="*/ 1924 h 1954"/>
                      <a:gd name="T38" fmla="*/ 1626 w 3078"/>
                      <a:gd name="T39" fmla="*/ 1939 h 1954"/>
                      <a:gd name="T40" fmla="*/ 1595 w 3078"/>
                      <a:gd name="T41" fmla="*/ 1948 h 1954"/>
                      <a:gd name="T42" fmla="*/ 1566 w 3078"/>
                      <a:gd name="T43" fmla="*/ 1953 h 1954"/>
                      <a:gd name="T44" fmla="*/ 1538 w 3078"/>
                      <a:gd name="T45" fmla="*/ 1954 h 1954"/>
                      <a:gd name="T46" fmla="*/ 1512 w 3078"/>
                      <a:gd name="T47" fmla="*/ 1953 h 1954"/>
                      <a:gd name="T48" fmla="*/ 1482 w 3078"/>
                      <a:gd name="T49" fmla="*/ 1948 h 1954"/>
                      <a:gd name="T50" fmla="*/ 1451 w 3078"/>
                      <a:gd name="T51" fmla="*/ 1938 h 1954"/>
                      <a:gd name="T52" fmla="*/ 1419 w 3078"/>
                      <a:gd name="T53" fmla="*/ 1923 h 1954"/>
                      <a:gd name="T54" fmla="*/ 89 w 3078"/>
                      <a:gd name="T55" fmla="*/ 1125 h 1954"/>
                      <a:gd name="T56" fmla="*/ 63 w 3078"/>
                      <a:gd name="T57" fmla="*/ 1106 h 1954"/>
                      <a:gd name="T58" fmla="*/ 41 w 3078"/>
                      <a:gd name="T59" fmla="*/ 1085 h 1954"/>
                      <a:gd name="T60" fmla="*/ 23 w 3078"/>
                      <a:gd name="T61" fmla="*/ 1060 h 1954"/>
                      <a:gd name="T62" fmla="*/ 10 w 3078"/>
                      <a:gd name="T63" fmla="*/ 1034 h 1954"/>
                      <a:gd name="T64" fmla="*/ 2 w 3078"/>
                      <a:gd name="T65" fmla="*/ 1006 h 1954"/>
                      <a:gd name="T66" fmla="*/ 0 w 3078"/>
                      <a:gd name="T67" fmla="*/ 976 h 1954"/>
                      <a:gd name="T68" fmla="*/ 2 w 3078"/>
                      <a:gd name="T69" fmla="*/ 947 h 1954"/>
                      <a:gd name="T70" fmla="*/ 11 w 3078"/>
                      <a:gd name="T71" fmla="*/ 919 h 1954"/>
                      <a:gd name="T72" fmla="*/ 23 w 3078"/>
                      <a:gd name="T73" fmla="*/ 892 h 1954"/>
                      <a:gd name="T74" fmla="*/ 41 w 3078"/>
                      <a:gd name="T75" fmla="*/ 868 h 1954"/>
                      <a:gd name="T76" fmla="*/ 63 w 3078"/>
                      <a:gd name="T77" fmla="*/ 846 h 1954"/>
                      <a:gd name="T78" fmla="*/ 89 w 3078"/>
                      <a:gd name="T79" fmla="*/ 828 h 1954"/>
                      <a:gd name="T80" fmla="*/ 1421 w 3078"/>
                      <a:gd name="T81" fmla="*/ 30 h 1954"/>
                      <a:gd name="T82" fmla="*/ 1452 w 3078"/>
                      <a:gd name="T83" fmla="*/ 15 h 1954"/>
                      <a:gd name="T84" fmla="*/ 1483 w 3078"/>
                      <a:gd name="T85" fmla="*/ 6 h 1954"/>
                      <a:gd name="T86" fmla="*/ 1512 w 3078"/>
                      <a:gd name="T87" fmla="*/ 1 h 1954"/>
                      <a:gd name="T88" fmla="*/ 1538 w 3078"/>
                      <a:gd name="T89" fmla="*/ 0 h 19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3078" h="1954">
                        <a:moveTo>
                          <a:pt x="1538" y="0"/>
                        </a:moveTo>
                        <a:lnTo>
                          <a:pt x="1564" y="1"/>
                        </a:lnTo>
                        <a:lnTo>
                          <a:pt x="1595" y="6"/>
                        </a:lnTo>
                        <a:lnTo>
                          <a:pt x="1626" y="15"/>
                        </a:lnTo>
                        <a:lnTo>
                          <a:pt x="1657" y="29"/>
                        </a:lnTo>
                        <a:lnTo>
                          <a:pt x="2989" y="828"/>
                        </a:lnTo>
                        <a:lnTo>
                          <a:pt x="3015" y="848"/>
                        </a:lnTo>
                        <a:lnTo>
                          <a:pt x="3037" y="869"/>
                        </a:lnTo>
                        <a:lnTo>
                          <a:pt x="3055" y="894"/>
                        </a:lnTo>
                        <a:lnTo>
                          <a:pt x="3067" y="920"/>
                        </a:lnTo>
                        <a:lnTo>
                          <a:pt x="3076" y="948"/>
                        </a:lnTo>
                        <a:lnTo>
                          <a:pt x="3078" y="977"/>
                        </a:lnTo>
                        <a:lnTo>
                          <a:pt x="3076" y="1006"/>
                        </a:lnTo>
                        <a:lnTo>
                          <a:pt x="3067" y="1034"/>
                        </a:lnTo>
                        <a:lnTo>
                          <a:pt x="3054" y="1060"/>
                        </a:lnTo>
                        <a:lnTo>
                          <a:pt x="3037" y="1085"/>
                        </a:lnTo>
                        <a:lnTo>
                          <a:pt x="3015" y="1106"/>
                        </a:lnTo>
                        <a:lnTo>
                          <a:pt x="2989" y="1125"/>
                        </a:lnTo>
                        <a:lnTo>
                          <a:pt x="1657" y="1924"/>
                        </a:lnTo>
                        <a:lnTo>
                          <a:pt x="1626" y="1939"/>
                        </a:lnTo>
                        <a:lnTo>
                          <a:pt x="1595" y="1948"/>
                        </a:lnTo>
                        <a:lnTo>
                          <a:pt x="1566" y="1953"/>
                        </a:lnTo>
                        <a:lnTo>
                          <a:pt x="1538" y="1954"/>
                        </a:lnTo>
                        <a:lnTo>
                          <a:pt x="1512" y="1953"/>
                        </a:lnTo>
                        <a:lnTo>
                          <a:pt x="1482" y="1948"/>
                        </a:lnTo>
                        <a:lnTo>
                          <a:pt x="1451" y="1938"/>
                        </a:lnTo>
                        <a:lnTo>
                          <a:pt x="1419" y="1923"/>
                        </a:lnTo>
                        <a:lnTo>
                          <a:pt x="89" y="1125"/>
                        </a:lnTo>
                        <a:lnTo>
                          <a:pt x="63" y="1106"/>
                        </a:lnTo>
                        <a:lnTo>
                          <a:pt x="41" y="1085"/>
                        </a:lnTo>
                        <a:lnTo>
                          <a:pt x="23" y="1060"/>
                        </a:lnTo>
                        <a:lnTo>
                          <a:pt x="10" y="1034"/>
                        </a:lnTo>
                        <a:lnTo>
                          <a:pt x="2" y="1006"/>
                        </a:lnTo>
                        <a:lnTo>
                          <a:pt x="0" y="976"/>
                        </a:lnTo>
                        <a:lnTo>
                          <a:pt x="2" y="947"/>
                        </a:lnTo>
                        <a:lnTo>
                          <a:pt x="11" y="919"/>
                        </a:lnTo>
                        <a:lnTo>
                          <a:pt x="23" y="892"/>
                        </a:lnTo>
                        <a:lnTo>
                          <a:pt x="41" y="868"/>
                        </a:lnTo>
                        <a:lnTo>
                          <a:pt x="63" y="846"/>
                        </a:lnTo>
                        <a:lnTo>
                          <a:pt x="89" y="828"/>
                        </a:lnTo>
                        <a:lnTo>
                          <a:pt x="1421" y="30"/>
                        </a:lnTo>
                        <a:lnTo>
                          <a:pt x="1452" y="15"/>
                        </a:lnTo>
                        <a:lnTo>
                          <a:pt x="1483" y="6"/>
                        </a:lnTo>
                        <a:lnTo>
                          <a:pt x="1512" y="1"/>
                        </a:lnTo>
                        <a:lnTo>
                          <a:pt x="1538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4" name="Freeform 15"/>
                  <p:cNvSpPr>
                    <a:spLocks/>
                  </p:cNvSpPr>
                  <p:nvPr/>
                </p:nvSpPr>
                <p:spPr bwMode="auto">
                  <a:xfrm>
                    <a:off x="9039884" y="3299057"/>
                    <a:ext cx="901700" cy="542925"/>
                  </a:xfrm>
                  <a:custGeom>
                    <a:avLst/>
                    <a:gdLst>
                      <a:gd name="T0" fmla="*/ 1418 w 2838"/>
                      <a:gd name="T1" fmla="*/ 0 h 1714"/>
                      <a:gd name="T2" fmla="*/ 1440 w 2838"/>
                      <a:gd name="T3" fmla="*/ 1 h 1714"/>
                      <a:gd name="T4" fmla="*/ 1460 w 2838"/>
                      <a:gd name="T5" fmla="*/ 6 h 1714"/>
                      <a:gd name="T6" fmla="*/ 1476 w 2838"/>
                      <a:gd name="T7" fmla="*/ 12 h 1714"/>
                      <a:gd name="T8" fmla="*/ 2807 w 2838"/>
                      <a:gd name="T9" fmla="*/ 811 h 1714"/>
                      <a:gd name="T10" fmla="*/ 2824 w 2838"/>
                      <a:gd name="T11" fmla="*/ 824 h 1714"/>
                      <a:gd name="T12" fmla="*/ 2835 w 2838"/>
                      <a:gd name="T13" fmla="*/ 840 h 1714"/>
                      <a:gd name="T14" fmla="*/ 2838 w 2838"/>
                      <a:gd name="T15" fmla="*/ 856 h 1714"/>
                      <a:gd name="T16" fmla="*/ 2835 w 2838"/>
                      <a:gd name="T17" fmla="*/ 873 h 1714"/>
                      <a:gd name="T18" fmla="*/ 2824 w 2838"/>
                      <a:gd name="T19" fmla="*/ 888 h 1714"/>
                      <a:gd name="T20" fmla="*/ 2807 w 2838"/>
                      <a:gd name="T21" fmla="*/ 903 h 1714"/>
                      <a:gd name="T22" fmla="*/ 1476 w 2838"/>
                      <a:gd name="T23" fmla="*/ 1701 h 1714"/>
                      <a:gd name="T24" fmla="*/ 1460 w 2838"/>
                      <a:gd name="T25" fmla="*/ 1708 h 1714"/>
                      <a:gd name="T26" fmla="*/ 1440 w 2838"/>
                      <a:gd name="T27" fmla="*/ 1713 h 1714"/>
                      <a:gd name="T28" fmla="*/ 1418 w 2838"/>
                      <a:gd name="T29" fmla="*/ 1714 h 1714"/>
                      <a:gd name="T30" fmla="*/ 1397 w 2838"/>
                      <a:gd name="T31" fmla="*/ 1713 h 1714"/>
                      <a:gd name="T32" fmla="*/ 1378 w 2838"/>
                      <a:gd name="T33" fmla="*/ 1708 h 1714"/>
                      <a:gd name="T34" fmla="*/ 1362 w 2838"/>
                      <a:gd name="T35" fmla="*/ 1701 h 1714"/>
                      <a:gd name="T36" fmla="*/ 31 w 2838"/>
                      <a:gd name="T37" fmla="*/ 903 h 1714"/>
                      <a:gd name="T38" fmla="*/ 15 w 2838"/>
                      <a:gd name="T39" fmla="*/ 891 h 1714"/>
                      <a:gd name="T40" fmla="*/ 6 w 2838"/>
                      <a:gd name="T41" fmla="*/ 878 h 1714"/>
                      <a:gd name="T42" fmla="*/ 0 w 2838"/>
                      <a:gd name="T43" fmla="*/ 863 h 1714"/>
                      <a:gd name="T44" fmla="*/ 0 w 2838"/>
                      <a:gd name="T45" fmla="*/ 850 h 1714"/>
                      <a:gd name="T46" fmla="*/ 6 w 2838"/>
                      <a:gd name="T47" fmla="*/ 835 h 1714"/>
                      <a:gd name="T48" fmla="*/ 15 w 2838"/>
                      <a:gd name="T49" fmla="*/ 823 h 1714"/>
                      <a:gd name="T50" fmla="*/ 31 w 2838"/>
                      <a:gd name="T51" fmla="*/ 811 h 1714"/>
                      <a:gd name="T52" fmla="*/ 1362 w 2838"/>
                      <a:gd name="T53" fmla="*/ 12 h 1714"/>
                      <a:gd name="T54" fmla="*/ 1378 w 2838"/>
                      <a:gd name="T55" fmla="*/ 6 h 1714"/>
                      <a:gd name="T56" fmla="*/ 1397 w 2838"/>
                      <a:gd name="T57" fmla="*/ 1 h 1714"/>
                      <a:gd name="T58" fmla="*/ 1418 w 2838"/>
                      <a:gd name="T59" fmla="*/ 0 h 17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38" h="1714">
                        <a:moveTo>
                          <a:pt x="1418" y="0"/>
                        </a:moveTo>
                        <a:lnTo>
                          <a:pt x="1440" y="1"/>
                        </a:lnTo>
                        <a:lnTo>
                          <a:pt x="1460" y="6"/>
                        </a:lnTo>
                        <a:lnTo>
                          <a:pt x="1476" y="12"/>
                        </a:lnTo>
                        <a:lnTo>
                          <a:pt x="2807" y="811"/>
                        </a:lnTo>
                        <a:lnTo>
                          <a:pt x="2824" y="824"/>
                        </a:lnTo>
                        <a:lnTo>
                          <a:pt x="2835" y="840"/>
                        </a:lnTo>
                        <a:lnTo>
                          <a:pt x="2838" y="856"/>
                        </a:lnTo>
                        <a:lnTo>
                          <a:pt x="2835" y="873"/>
                        </a:lnTo>
                        <a:lnTo>
                          <a:pt x="2824" y="888"/>
                        </a:lnTo>
                        <a:lnTo>
                          <a:pt x="2807" y="903"/>
                        </a:lnTo>
                        <a:lnTo>
                          <a:pt x="1476" y="1701"/>
                        </a:lnTo>
                        <a:lnTo>
                          <a:pt x="1460" y="1708"/>
                        </a:lnTo>
                        <a:lnTo>
                          <a:pt x="1440" y="1713"/>
                        </a:lnTo>
                        <a:lnTo>
                          <a:pt x="1418" y="1714"/>
                        </a:lnTo>
                        <a:lnTo>
                          <a:pt x="1397" y="1713"/>
                        </a:lnTo>
                        <a:lnTo>
                          <a:pt x="1378" y="1708"/>
                        </a:lnTo>
                        <a:lnTo>
                          <a:pt x="1362" y="1701"/>
                        </a:lnTo>
                        <a:lnTo>
                          <a:pt x="31" y="903"/>
                        </a:lnTo>
                        <a:lnTo>
                          <a:pt x="15" y="891"/>
                        </a:lnTo>
                        <a:lnTo>
                          <a:pt x="6" y="878"/>
                        </a:lnTo>
                        <a:lnTo>
                          <a:pt x="0" y="863"/>
                        </a:lnTo>
                        <a:lnTo>
                          <a:pt x="0" y="850"/>
                        </a:lnTo>
                        <a:lnTo>
                          <a:pt x="6" y="835"/>
                        </a:lnTo>
                        <a:lnTo>
                          <a:pt x="15" y="823"/>
                        </a:lnTo>
                        <a:lnTo>
                          <a:pt x="31" y="811"/>
                        </a:lnTo>
                        <a:lnTo>
                          <a:pt x="1362" y="12"/>
                        </a:lnTo>
                        <a:lnTo>
                          <a:pt x="1378" y="6"/>
                        </a:lnTo>
                        <a:lnTo>
                          <a:pt x="1397" y="1"/>
                        </a:lnTo>
                        <a:lnTo>
                          <a:pt x="141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5" name="Freeform 16"/>
                  <p:cNvSpPr>
                    <a:spLocks/>
                  </p:cNvSpPr>
                  <p:nvPr/>
                </p:nvSpPr>
                <p:spPr bwMode="auto">
                  <a:xfrm>
                    <a:off x="9103384" y="3338745"/>
                    <a:ext cx="774700" cy="463550"/>
                  </a:xfrm>
                  <a:custGeom>
                    <a:avLst/>
                    <a:gdLst>
                      <a:gd name="T0" fmla="*/ 1219 w 2439"/>
                      <a:gd name="T1" fmla="*/ 0 h 1463"/>
                      <a:gd name="T2" fmla="*/ 2439 w 2439"/>
                      <a:gd name="T3" fmla="*/ 730 h 1463"/>
                      <a:gd name="T4" fmla="*/ 1219 w 2439"/>
                      <a:gd name="T5" fmla="*/ 1463 h 1463"/>
                      <a:gd name="T6" fmla="*/ 0 w 2439"/>
                      <a:gd name="T7" fmla="*/ 730 h 1463"/>
                      <a:gd name="T8" fmla="*/ 1219 w 2439"/>
                      <a:gd name="T9" fmla="*/ 0 h 1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39" h="1463">
                        <a:moveTo>
                          <a:pt x="1219" y="0"/>
                        </a:moveTo>
                        <a:lnTo>
                          <a:pt x="2439" y="730"/>
                        </a:lnTo>
                        <a:lnTo>
                          <a:pt x="1219" y="1463"/>
                        </a:lnTo>
                        <a:lnTo>
                          <a:pt x="0" y="730"/>
                        </a:lnTo>
                        <a:lnTo>
                          <a:pt x="1219" y="0"/>
                        </a:lnTo>
                        <a:close/>
                      </a:path>
                    </a:pathLst>
                  </a:custGeom>
                  <a:solidFill>
                    <a:srgbClr val="28813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6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9276421" y="3338745"/>
                    <a:ext cx="420688" cy="463550"/>
                  </a:xfrm>
                  <a:custGeom>
                    <a:avLst/>
                    <a:gdLst>
                      <a:gd name="T0" fmla="*/ 657 w 1324"/>
                      <a:gd name="T1" fmla="*/ 657 h 1463"/>
                      <a:gd name="T2" fmla="*/ 1324 w 1324"/>
                      <a:gd name="T3" fmla="*/ 1073 h 1463"/>
                      <a:gd name="T4" fmla="*/ 674 w 1324"/>
                      <a:gd name="T5" fmla="*/ 1463 h 1463"/>
                      <a:gd name="T6" fmla="*/ 0 w 1324"/>
                      <a:gd name="T7" fmla="*/ 1057 h 1463"/>
                      <a:gd name="T8" fmla="*/ 657 w 1324"/>
                      <a:gd name="T9" fmla="*/ 657 h 1463"/>
                      <a:gd name="T10" fmla="*/ 674 w 1324"/>
                      <a:gd name="T11" fmla="*/ 0 h 1463"/>
                      <a:gd name="T12" fmla="*/ 1211 w 1324"/>
                      <a:gd name="T13" fmla="*/ 320 h 1463"/>
                      <a:gd name="T14" fmla="*/ 657 w 1324"/>
                      <a:gd name="T15" fmla="*/ 657 h 1463"/>
                      <a:gd name="T16" fmla="*/ 126 w 1324"/>
                      <a:gd name="T17" fmla="*/ 328 h 1463"/>
                      <a:gd name="T18" fmla="*/ 674 w 1324"/>
                      <a:gd name="T19" fmla="*/ 0 h 1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24" h="1463">
                        <a:moveTo>
                          <a:pt x="657" y="657"/>
                        </a:moveTo>
                        <a:lnTo>
                          <a:pt x="1324" y="1073"/>
                        </a:lnTo>
                        <a:lnTo>
                          <a:pt x="674" y="1463"/>
                        </a:lnTo>
                        <a:lnTo>
                          <a:pt x="0" y="1057"/>
                        </a:lnTo>
                        <a:lnTo>
                          <a:pt x="657" y="657"/>
                        </a:lnTo>
                        <a:close/>
                        <a:moveTo>
                          <a:pt x="674" y="0"/>
                        </a:moveTo>
                        <a:lnTo>
                          <a:pt x="1211" y="320"/>
                        </a:lnTo>
                        <a:lnTo>
                          <a:pt x="657" y="657"/>
                        </a:lnTo>
                        <a:lnTo>
                          <a:pt x="126" y="328"/>
                        </a:lnTo>
                        <a:lnTo>
                          <a:pt x="674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7" name="Freeform 18"/>
                  <p:cNvSpPr>
                    <a:spLocks/>
                  </p:cNvSpPr>
                  <p:nvPr/>
                </p:nvSpPr>
                <p:spPr bwMode="auto">
                  <a:xfrm>
                    <a:off x="9358971" y="3541945"/>
                    <a:ext cx="34925" cy="25400"/>
                  </a:xfrm>
                  <a:custGeom>
                    <a:avLst/>
                    <a:gdLst>
                      <a:gd name="T0" fmla="*/ 56 w 111"/>
                      <a:gd name="T1" fmla="*/ 0 h 78"/>
                      <a:gd name="T2" fmla="*/ 73 w 111"/>
                      <a:gd name="T3" fmla="*/ 2 h 78"/>
                      <a:gd name="T4" fmla="*/ 88 w 111"/>
                      <a:gd name="T5" fmla="*/ 8 h 78"/>
                      <a:gd name="T6" fmla="*/ 100 w 111"/>
                      <a:gd name="T7" fmla="*/ 17 h 78"/>
                      <a:gd name="T8" fmla="*/ 109 w 111"/>
                      <a:gd name="T9" fmla="*/ 26 h 78"/>
                      <a:gd name="T10" fmla="*/ 111 w 111"/>
                      <a:gd name="T11" fmla="*/ 40 h 78"/>
                      <a:gd name="T12" fmla="*/ 109 w 111"/>
                      <a:gd name="T13" fmla="*/ 52 h 78"/>
                      <a:gd name="T14" fmla="*/ 100 w 111"/>
                      <a:gd name="T15" fmla="*/ 63 h 78"/>
                      <a:gd name="T16" fmla="*/ 88 w 111"/>
                      <a:gd name="T17" fmla="*/ 71 h 78"/>
                      <a:gd name="T18" fmla="*/ 73 w 111"/>
                      <a:gd name="T19" fmla="*/ 76 h 78"/>
                      <a:gd name="T20" fmla="*/ 56 w 111"/>
                      <a:gd name="T21" fmla="*/ 78 h 78"/>
                      <a:gd name="T22" fmla="*/ 38 w 111"/>
                      <a:gd name="T23" fmla="*/ 76 h 78"/>
                      <a:gd name="T24" fmla="*/ 23 w 111"/>
                      <a:gd name="T25" fmla="*/ 71 h 78"/>
                      <a:gd name="T26" fmla="*/ 11 w 111"/>
                      <a:gd name="T27" fmla="*/ 63 h 78"/>
                      <a:gd name="T28" fmla="*/ 2 w 111"/>
                      <a:gd name="T29" fmla="*/ 52 h 78"/>
                      <a:gd name="T30" fmla="*/ 0 w 111"/>
                      <a:gd name="T31" fmla="*/ 40 h 78"/>
                      <a:gd name="T32" fmla="*/ 2 w 111"/>
                      <a:gd name="T33" fmla="*/ 26 h 78"/>
                      <a:gd name="T34" fmla="*/ 11 w 111"/>
                      <a:gd name="T35" fmla="*/ 17 h 78"/>
                      <a:gd name="T36" fmla="*/ 23 w 111"/>
                      <a:gd name="T37" fmla="*/ 8 h 78"/>
                      <a:gd name="T38" fmla="*/ 38 w 111"/>
                      <a:gd name="T39" fmla="*/ 2 h 78"/>
                      <a:gd name="T40" fmla="*/ 56 w 111"/>
                      <a:gd name="T41" fmla="*/ 0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11" h="78">
                        <a:moveTo>
                          <a:pt x="56" y="0"/>
                        </a:moveTo>
                        <a:lnTo>
                          <a:pt x="73" y="2"/>
                        </a:lnTo>
                        <a:lnTo>
                          <a:pt x="88" y="8"/>
                        </a:lnTo>
                        <a:lnTo>
                          <a:pt x="100" y="17"/>
                        </a:lnTo>
                        <a:lnTo>
                          <a:pt x="109" y="26"/>
                        </a:lnTo>
                        <a:lnTo>
                          <a:pt x="111" y="40"/>
                        </a:lnTo>
                        <a:lnTo>
                          <a:pt x="109" y="52"/>
                        </a:lnTo>
                        <a:lnTo>
                          <a:pt x="100" y="63"/>
                        </a:lnTo>
                        <a:lnTo>
                          <a:pt x="88" y="71"/>
                        </a:lnTo>
                        <a:lnTo>
                          <a:pt x="73" y="76"/>
                        </a:lnTo>
                        <a:lnTo>
                          <a:pt x="56" y="78"/>
                        </a:lnTo>
                        <a:lnTo>
                          <a:pt x="38" y="76"/>
                        </a:lnTo>
                        <a:lnTo>
                          <a:pt x="23" y="71"/>
                        </a:lnTo>
                        <a:lnTo>
                          <a:pt x="11" y="63"/>
                        </a:lnTo>
                        <a:lnTo>
                          <a:pt x="2" y="52"/>
                        </a:lnTo>
                        <a:lnTo>
                          <a:pt x="0" y="40"/>
                        </a:lnTo>
                        <a:lnTo>
                          <a:pt x="2" y="26"/>
                        </a:lnTo>
                        <a:lnTo>
                          <a:pt x="11" y="17"/>
                        </a:lnTo>
                        <a:lnTo>
                          <a:pt x="23" y="8"/>
                        </a:lnTo>
                        <a:lnTo>
                          <a:pt x="38" y="2"/>
                        </a:lnTo>
                        <a:lnTo>
                          <a:pt x="56" y="0"/>
                        </a:lnTo>
                        <a:close/>
                      </a:path>
                    </a:pathLst>
                  </a:custGeom>
                  <a:solidFill>
                    <a:srgbClr val="C758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8" name="Freeform 19"/>
                  <p:cNvSpPr>
                    <a:spLocks/>
                  </p:cNvSpPr>
                  <p:nvPr/>
                </p:nvSpPr>
                <p:spPr bwMode="auto">
                  <a:xfrm>
                    <a:off x="9331984" y="3553057"/>
                    <a:ext cx="44450" cy="31750"/>
                  </a:xfrm>
                  <a:custGeom>
                    <a:avLst/>
                    <a:gdLst>
                      <a:gd name="T0" fmla="*/ 69 w 139"/>
                      <a:gd name="T1" fmla="*/ 0 h 97"/>
                      <a:gd name="T2" fmla="*/ 91 w 139"/>
                      <a:gd name="T3" fmla="*/ 2 h 97"/>
                      <a:gd name="T4" fmla="*/ 110 w 139"/>
                      <a:gd name="T5" fmla="*/ 9 h 97"/>
                      <a:gd name="T6" fmla="*/ 126 w 139"/>
                      <a:gd name="T7" fmla="*/ 19 h 97"/>
                      <a:gd name="T8" fmla="*/ 135 w 139"/>
                      <a:gd name="T9" fmla="*/ 32 h 97"/>
                      <a:gd name="T10" fmla="*/ 139 w 139"/>
                      <a:gd name="T11" fmla="*/ 48 h 97"/>
                      <a:gd name="T12" fmla="*/ 135 w 139"/>
                      <a:gd name="T13" fmla="*/ 64 h 97"/>
                      <a:gd name="T14" fmla="*/ 126 w 139"/>
                      <a:gd name="T15" fmla="*/ 77 h 97"/>
                      <a:gd name="T16" fmla="*/ 110 w 139"/>
                      <a:gd name="T17" fmla="*/ 87 h 97"/>
                      <a:gd name="T18" fmla="*/ 91 w 139"/>
                      <a:gd name="T19" fmla="*/ 94 h 97"/>
                      <a:gd name="T20" fmla="*/ 69 w 139"/>
                      <a:gd name="T21" fmla="*/ 97 h 97"/>
                      <a:gd name="T22" fmla="*/ 47 w 139"/>
                      <a:gd name="T23" fmla="*/ 94 h 97"/>
                      <a:gd name="T24" fmla="*/ 28 w 139"/>
                      <a:gd name="T25" fmla="*/ 87 h 97"/>
                      <a:gd name="T26" fmla="*/ 13 w 139"/>
                      <a:gd name="T27" fmla="*/ 77 h 97"/>
                      <a:gd name="T28" fmla="*/ 3 w 139"/>
                      <a:gd name="T29" fmla="*/ 64 h 97"/>
                      <a:gd name="T30" fmla="*/ 0 w 139"/>
                      <a:gd name="T31" fmla="*/ 48 h 97"/>
                      <a:gd name="T32" fmla="*/ 3 w 139"/>
                      <a:gd name="T33" fmla="*/ 32 h 97"/>
                      <a:gd name="T34" fmla="*/ 13 w 139"/>
                      <a:gd name="T35" fmla="*/ 19 h 97"/>
                      <a:gd name="T36" fmla="*/ 28 w 139"/>
                      <a:gd name="T37" fmla="*/ 9 h 97"/>
                      <a:gd name="T38" fmla="*/ 47 w 139"/>
                      <a:gd name="T39" fmla="*/ 2 h 97"/>
                      <a:gd name="T40" fmla="*/ 69 w 139"/>
                      <a:gd name="T41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39" h="97">
                        <a:moveTo>
                          <a:pt x="69" y="0"/>
                        </a:moveTo>
                        <a:lnTo>
                          <a:pt x="91" y="2"/>
                        </a:lnTo>
                        <a:lnTo>
                          <a:pt x="110" y="9"/>
                        </a:lnTo>
                        <a:lnTo>
                          <a:pt x="126" y="19"/>
                        </a:lnTo>
                        <a:lnTo>
                          <a:pt x="135" y="32"/>
                        </a:lnTo>
                        <a:lnTo>
                          <a:pt x="139" y="48"/>
                        </a:lnTo>
                        <a:lnTo>
                          <a:pt x="135" y="64"/>
                        </a:lnTo>
                        <a:lnTo>
                          <a:pt x="126" y="77"/>
                        </a:lnTo>
                        <a:lnTo>
                          <a:pt x="110" y="87"/>
                        </a:lnTo>
                        <a:lnTo>
                          <a:pt x="91" y="94"/>
                        </a:lnTo>
                        <a:lnTo>
                          <a:pt x="69" y="97"/>
                        </a:lnTo>
                        <a:lnTo>
                          <a:pt x="47" y="94"/>
                        </a:lnTo>
                        <a:lnTo>
                          <a:pt x="28" y="87"/>
                        </a:lnTo>
                        <a:lnTo>
                          <a:pt x="13" y="77"/>
                        </a:lnTo>
                        <a:lnTo>
                          <a:pt x="3" y="64"/>
                        </a:lnTo>
                        <a:lnTo>
                          <a:pt x="0" y="48"/>
                        </a:lnTo>
                        <a:lnTo>
                          <a:pt x="3" y="32"/>
                        </a:lnTo>
                        <a:lnTo>
                          <a:pt x="13" y="19"/>
                        </a:lnTo>
                        <a:lnTo>
                          <a:pt x="28" y="9"/>
                        </a:lnTo>
                        <a:lnTo>
                          <a:pt x="47" y="2"/>
                        </a:lnTo>
                        <a:lnTo>
                          <a:pt x="69" y="0"/>
                        </a:lnTo>
                        <a:close/>
                      </a:path>
                    </a:pathLst>
                  </a:custGeom>
                  <a:solidFill>
                    <a:srgbClr val="C758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9" name="Freeform 20"/>
                  <p:cNvSpPr>
                    <a:spLocks/>
                  </p:cNvSpPr>
                  <p:nvPr/>
                </p:nvSpPr>
                <p:spPr bwMode="auto">
                  <a:xfrm>
                    <a:off x="9187521" y="3491145"/>
                    <a:ext cx="296863" cy="182563"/>
                  </a:xfrm>
                  <a:custGeom>
                    <a:avLst/>
                    <a:gdLst>
                      <a:gd name="T0" fmla="*/ 657 w 938"/>
                      <a:gd name="T1" fmla="*/ 0 h 574"/>
                      <a:gd name="T2" fmla="*/ 938 w 938"/>
                      <a:gd name="T3" fmla="*/ 174 h 574"/>
                      <a:gd name="T4" fmla="*/ 281 w 938"/>
                      <a:gd name="T5" fmla="*/ 574 h 574"/>
                      <a:gd name="T6" fmla="*/ 0 w 938"/>
                      <a:gd name="T7" fmla="*/ 406 h 574"/>
                      <a:gd name="T8" fmla="*/ 657 w 938"/>
                      <a:gd name="T9" fmla="*/ 0 h 5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8" h="574">
                        <a:moveTo>
                          <a:pt x="657" y="0"/>
                        </a:moveTo>
                        <a:lnTo>
                          <a:pt x="938" y="174"/>
                        </a:lnTo>
                        <a:lnTo>
                          <a:pt x="281" y="574"/>
                        </a:lnTo>
                        <a:lnTo>
                          <a:pt x="0" y="406"/>
                        </a:lnTo>
                        <a:lnTo>
                          <a:pt x="657" y="0"/>
                        </a:lnTo>
                        <a:close/>
                      </a:path>
                    </a:pathLst>
                  </a:custGeom>
                  <a:solidFill>
                    <a:srgbClr val="DDECB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0" name="Freeform 21"/>
                  <p:cNvSpPr>
                    <a:spLocks noEditPoints="1"/>
                  </p:cNvSpPr>
                  <p:nvPr/>
                </p:nvSpPr>
                <p:spPr bwMode="auto">
                  <a:xfrm>
                    <a:off x="9211334" y="3387957"/>
                    <a:ext cx="493713" cy="344488"/>
                  </a:xfrm>
                  <a:custGeom>
                    <a:avLst/>
                    <a:gdLst>
                      <a:gd name="T0" fmla="*/ 846 w 1558"/>
                      <a:gd name="T1" fmla="*/ 979 h 1083"/>
                      <a:gd name="T2" fmla="*/ 869 w 1558"/>
                      <a:gd name="T3" fmla="*/ 1039 h 1083"/>
                      <a:gd name="T4" fmla="*/ 807 w 1558"/>
                      <a:gd name="T5" fmla="*/ 1082 h 1083"/>
                      <a:gd name="T6" fmla="*/ 721 w 1558"/>
                      <a:gd name="T7" fmla="*/ 1066 h 1083"/>
                      <a:gd name="T8" fmla="*/ 700 w 1558"/>
                      <a:gd name="T9" fmla="*/ 1006 h 1083"/>
                      <a:gd name="T10" fmla="*/ 760 w 1558"/>
                      <a:gd name="T11" fmla="*/ 964 h 1083"/>
                      <a:gd name="T12" fmla="*/ 1194 w 1558"/>
                      <a:gd name="T13" fmla="*/ 879 h 1083"/>
                      <a:gd name="T14" fmla="*/ 1218 w 1558"/>
                      <a:gd name="T15" fmla="*/ 932 h 1083"/>
                      <a:gd name="T16" fmla="*/ 1154 w 1558"/>
                      <a:gd name="T17" fmla="*/ 965 h 1083"/>
                      <a:gd name="T18" fmla="*/ 1089 w 1558"/>
                      <a:gd name="T19" fmla="*/ 932 h 1083"/>
                      <a:gd name="T20" fmla="*/ 1114 w 1558"/>
                      <a:gd name="T21" fmla="*/ 879 h 1083"/>
                      <a:gd name="T22" fmla="*/ 928 w 1558"/>
                      <a:gd name="T23" fmla="*/ 618 h 1083"/>
                      <a:gd name="T24" fmla="*/ 1041 w 1558"/>
                      <a:gd name="T25" fmla="*/ 670 h 1083"/>
                      <a:gd name="T26" fmla="*/ 1067 w 1558"/>
                      <a:gd name="T27" fmla="*/ 765 h 1083"/>
                      <a:gd name="T28" fmla="*/ 992 w 1558"/>
                      <a:gd name="T29" fmla="*/ 843 h 1083"/>
                      <a:gd name="T30" fmla="*/ 857 w 1558"/>
                      <a:gd name="T31" fmla="*/ 862 h 1083"/>
                      <a:gd name="T32" fmla="*/ 744 w 1558"/>
                      <a:gd name="T33" fmla="*/ 810 h 1083"/>
                      <a:gd name="T34" fmla="*/ 718 w 1558"/>
                      <a:gd name="T35" fmla="*/ 714 h 1083"/>
                      <a:gd name="T36" fmla="*/ 793 w 1558"/>
                      <a:gd name="T37" fmla="*/ 637 h 1083"/>
                      <a:gd name="T38" fmla="*/ 1201 w 1558"/>
                      <a:gd name="T39" fmla="*/ 434 h 1083"/>
                      <a:gd name="T40" fmla="*/ 1280 w 1558"/>
                      <a:gd name="T41" fmla="*/ 465 h 1083"/>
                      <a:gd name="T42" fmla="*/ 1280 w 1558"/>
                      <a:gd name="T43" fmla="*/ 529 h 1083"/>
                      <a:gd name="T44" fmla="*/ 1201 w 1558"/>
                      <a:gd name="T45" fmla="*/ 561 h 1083"/>
                      <a:gd name="T46" fmla="*/ 1123 w 1558"/>
                      <a:gd name="T47" fmla="*/ 529 h 1083"/>
                      <a:gd name="T48" fmla="*/ 1123 w 1558"/>
                      <a:gd name="T49" fmla="*/ 465 h 1083"/>
                      <a:gd name="T50" fmla="*/ 1201 w 1558"/>
                      <a:gd name="T51" fmla="*/ 434 h 1083"/>
                      <a:gd name="T52" fmla="*/ 168 w 1558"/>
                      <a:gd name="T53" fmla="*/ 440 h 1083"/>
                      <a:gd name="T54" fmla="*/ 193 w 1558"/>
                      <a:gd name="T55" fmla="*/ 507 h 1083"/>
                      <a:gd name="T56" fmla="*/ 124 w 1558"/>
                      <a:gd name="T57" fmla="*/ 554 h 1083"/>
                      <a:gd name="T58" fmla="*/ 29 w 1558"/>
                      <a:gd name="T59" fmla="*/ 537 h 1083"/>
                      <a:gd name="T60" fmla="*/ 3 w 1558"/>
                      <a:gd name="T61" fmla="*/ 470 h 1083"/>
                      <a:gd name="T62" fmla="*/ 72 w 1558"/>
                      <a:gd name="T63" fmla="*/ 422 h 1083"/>
                      <a:gd name="T64" fmla="*/ 1528 w 1558"/>
                      <a:gd name="T65" fmla="*/ 337 h 1083"/>
                      <a:gd name="T66" fmla="*/ 1554 w 1558"/>
                      <a:gd name="T67" fmla="*/ 398 h 1083"/>
                      <a:gd name="T68" fmla="*/ 1482 w 1558"/>
                      <a:gd name="T69" fmla="*/ 434 h 1083"/>
                      <a:gd name="T70" fmla="*/ 1411 w 1558"/>
                      <a:gd name="T71" fmla="*/ 398 h 1083"/>
                      <a:gd name="T72" fmla="*/ 1437 w 1558"/>
                      <a:gd name="T73" fmla="*/ 337 h 1083"/>
                      <a:gd name="T74" fmla="*/ 995 w 1558"/>
                      <a:gd name="T75" fmla="*/ 133 h 1083"/>
                      <a:gd name="T76" fmla="*/ 1058 w 1558"/>
                      <a:gd name="T77" fmla="*/ 178 h 1083"/>
                      <a:gd name="T78" fmla="*/ 1035 w 1558"/>
                      <a:gd name="T79" fmla="*/ 238 h 1083"/>
                      <a:gd name="T80" fmla="*/ 948 w 1558"/>
                      <a:gd name="T81" fmla="*/ 255 h 1083"/>
                      <a:gd name="T82" fmla="*/ 885 w 1558"/>
                      <a:gd name="T83" fmla="*/ 210 h 1083"/>
                      <a:gd name="T84" fmla="*/ 908 w 1558"/>
                      <a:gd name="T85" fmla="*/ 150 h 1083"/>
                      <a:gd name="T86" fmla="*/ 813 w 1558"/>
                      <a:gd name="T87" fmla="*/ 0 h 1083"/>
                      <a:gd name="T88" fmla="*/ 866 w 1558"/>
                      <a:gd name="T89" fmla="*/ 26 h 1083"/>
                      <a:gd name="T90" fmla="*/ 847 w 1558"/>
                      <a:gd name="T91" fmla="*/ 70 h 1083"/>
                      <a:gd name="T92" fmla="*/ 781 w 1558"/>
                      <a:gd name="T93" fmla="*/ 70 h 1083"/>
                      <a:gd name="T94" fmla="*/ 761 w 1558"/>
                      <a:gd name="T95" fmla="*/ 26 h 1083"/>
                      <a:gd name="T96" fmla="*/ 813 w 1558"/>
                      <a:gd name="T97" fmla="*/ 0 h 10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558" h="1083">
                        <a:moveTo>
                          <a:pt x="784" y="961"/>
                        </a:moveTo>
                        <a:lnTo>
                          <a:pt x="807" y="964"/>
                        </a:lnTo>
                        <a:lnTo>
                          <a:pt x="828" y="970"/>
                        </a:lnTo>
                        <a:lnTo>
                          <a:pt x="846" y="979"/>
                        </a:lnTo>
                        <a:lnTo>
                          <a:pt x="859" y="991"/>
                        </a:lnTo>
                        <a:lnTo>
                          <a:pt x="869" y="1006"/>
                        </a:lnTo>
                        <a:lnTo>
                          <a:pt x="871" y="1023"/>
                        </a:lnTo>
                        <a:lnTo>
                          <a:pt x="869" y="1039"/>
                        </a:lnTo>
                        <a:lnTo>
                          <a:pt x="859" y="1053"/>
                        </a:lnTo>
                        <a:lnTo>
                          <a:pt x="846" y="1066"/>
                        </a:lnTo>
                        <a:lnTo>
                          <a:pt x="828" y="1075"/>
                        </a:lnTo>
                        <a:lnTo>
                          <a:pt x="807" y="1082"/>
                        </a:lnTo>
                        <a:lnTo>
                          <a:pt x="784" y="1083"/>
                        </a:lnTo>
                        <a:lnTo>
                          <a:pt x="760" y="1082"/>
                        </a:lnTo>
                        <a:lnTo>
                          <a:pt x="740" y="1075"/>
                        </a:lnTo>
                        <a:lnTo>
                          <a:pt x="721" y="1066"/>
                        </a:lnTo>
                        <a:lnTo>
                          <a:pt x="708" y="1053"/>
                        </a:lnTo>
                        <a:lnTo>
                          <a:pt x="700" y="1039"/>
                        </a:lnTo>
                        <a:lnTo>
                          <a:pt x="696" y="1023"/>
                        </a:lnTo>
                        <a:lnTo>
                          <a:pt x="700" y="1006"/>
                        </a:lnTo>
                        <a:lnTo>
                          <a:pt x="708" y="991"/>
                        </a:lnTo>
                        <a:lnTo>
                          <a:pt x="721" y="979"/>
                        </a:lnTo>
                        <a:lnTo>
                          <a:pt x="740" y="970"/>
                        </a:lnTo>
                        <a:lnTo>
                          <a:pt x="760" y="964"/>
                        </a:lnTo>
                        <a:lnTo>
                          <a:pt x="784" y="961"/>
                        </a:lnTo>
                        <a:close/>
                        <a:moveTo>
                          <a:pt x="1154" y="869"/>
                        </a:moveTo>
                        <a:lnTo>
                          <a:pt x="1175" y="872"/>
                        </a:lnTo>
                        <a:lnTo>
                          <a:pt x="1194" y="879"/>
                        </a:lnTo>
                        <a:lnTo>
                          <a:pt x="1209" y="889"/>
                        </a:lnTo>
                        <a:lnTo>
                          <a:pt x="1218" y="902"/>
                        </a:lnTo>
                        <a:lnTo>
                          <a:pt x="1222" y="918"/>
                        </a:lnTo>
                        <a:lnTo>
                          <a:pt x="1218" y="932"/>
                        </a:lnTo>
                        <a:lnTo>
                          <a:pt x="1209" y="945"/>
                        </a:lnTo>
                        <a:lnTo>
                          <a:pt x="1194" y="955"/>
                        </a:lnTo>
                        <a:lnTo>
                          <a:pt x="1175" y="962"/>
                        </a:lnTo>
                        <a:lnTo>
                          <a:pt x="1154" y="965"/>
                        </a:lnTo>
                        <a:lnTo>
                          <a:pt x="1132" y="962"/>
                        </a:lnTo>
                        <a:lnTo>
                          <a:pt x="1114" y="955"/>
                        </a:lnTo>
                        <a:lnTo>
                          <a:pt x="1099" y="945"/>
                        </a:lnTo>
                        <a:lnTo>
                          <a:pt x="1089" y="932"/>
                        </a:lnTo>
                        <a:lnTo>
                          <a:pt x="1087" y="918"/>
                        </a:lnTo>
                        <a:lnTo>
                          <a:pt x="1089" y="902"/>
                        </a:lnTo>
                        <a:lnTo>
                          <a:pt x="1099" y="889"/>
                        </a:lnTo>
                        <a:lnTo>
                          <a:pt x="1114" y="879"/>
                        </a:lnTo>
                        <a:lnTo>
                          <a:pt x="1132" y="872"/>
                        </a:lnTo>
                        <a:lnTo>
                          <a:pt x="1154" y="869"/>
                        </a:lnTo>
                        <a:close/>
                        <a:moveTo>
                          <a:pt x="893" y="615"/>
                        </a:moveTo>
                        <a:lnTo>
                          <a:pt x="928" y="618"/>
                        </a:lnTo>
                        <a:lnTo>
                          <a:pt x="962" y="625"/>
                        </a:lnTo>
                        <a:lnTo>
                          <a:pt x="992" y="637"/>
                        </a:lnTo>
                        <a:lnTo>
                          <a:pt x="1019" y="652"/>
                        </a:lnTo>
                        <a:lnTo>
                          <a:pt x="1041" y="670"/>
                        </a:lnTo>
                        <a:lnTo>
                          <a:pt x="1056" y="691"/>
                        </a:lnTo>
                        <a:lnTo>
                          <a:pt x="1067" y="714"/>
                        </a:lnTo>
                        <a:lnTo>
                          <a:pt x="1071" y="740"/>
                        </a:lnTo>
                        <a:lnTo>
                          <a:pt x="1067" y="765"/>
                        </a:lnTo>
                        <a:lnTo>
                          <a:pt x="1056" y="788"/>
                        </a:lnTo>
                        <a:lnTo>
                          <a:pt x="1041" y="810"/>
                        </a:lnTo>
                        <a:lnTo>
                          <a:pt x="1019" y="828"/>
                        </a:lnTo>
                        <a:lnTo>
                          <a:pt x="992" y="843"/>
                        </a:lnTo>
                        <a:lnTo>
                          <a:pt x="962" y="855"/>
                        </a:lnTo>
                        <a:lnTo>
                          <a:pt x="928" y="862"/>
                        </a:lnTo>
                        <a:lnTo>
                          <a:pt x="893" y="864"/>
                        </a:lnTo>
                        <a:lnTo>
                          <a:pt x="857" y="862"/>
                        </a:lnTo>
                        <a:lnTo>
                          <a:pt x="823" y="855"/>
                        </a:lnTo>
                        <a:lnTo>
                          <a:pt x="793" y="843"/>
                        </a:lnTo>
                        <a:lnTo>
                          <a:pt x="766" y="828"/>
                        </a:lnTo>
                        <a:lnTo>
                          <a:pt x="744" y="810"/>
                        </a:lnTo>
                        <a:lnTo>
                          <a:pt x="729" y="788"/>
                        </a:lnTo>
                        <a:lnTo>
                          <a:pt x="718" y="765"/>
                        </a:lnTo>
                        <a:lnTo>
                          <a:pt x="714" y="740"/>
                        </a:lnTo>
                        <a:lnTo>
                          <a:pt x="718" y="714"/>
                        </a:lnTo>
                        <a:lnTo>
                          <a:pt x="729" y="691"/>
                        </a:lnTo>
                        <a:lnTo>
                          <a:pt x="744" y="670"/>
                        </a:lnTo>
                        <a:lnTo>
                          <a:pt x="766" y="652"/>
                        </a:lnTo>
                        <a:lnTo>
                          <a:pt x="793" y="637"/>
                        </a:lnTo>
                        <a:lnTo>
                          <a:pt x="823" y="625"/>
                        </a:lnTo>
                        <a:lnTo>
                          <a:pt x="857" y="618"/>
                        </a:lnTo>
                        <a:lnTo>
                          <a:pt x="893" y="615"/>
                        </a:lnTo>
                        <a:close/>
                        <a:moveTo>
                          <a:pt x="1201" y="434"/>
                        </a:moveTo>
                        <a:lnTo>
                          <a:pt x="1226" y="436"/>
                        </a:lnTo>
                        <a:lnTo>
                          <a:pt x="1247" y="442"/>
                        </a:lnTo>
                        <a:lnTo>
                          <a:pt x="1265" y="452"/>
                        </a:lnTo>
                        <a:lnTo>
                          <a:pt x="1280" y="465"/>
                        </a:lnTo>
                        <a:lnTo>
                          <a:pt x="1290" y="480"/>
                        </a:lnTo>
                        <a:lnTo>
                          <a:pt x="1292" y="497"/>
                        </a:lnTo>
                        <a:lnTo>
                          <a:pt x="1290" y="514"/>
                        </a:lnTo>
                        <a:lnTo>
                          <a:pt x="1280" y="529"/>
                        </a:lnTo>
                        <a:lnTo>
                          <a:pt x="1265" y="542"/>
                        </a:lnTo>
                        <a:lnTo>
                          <a:pt x="1247" y="552"/>
                        </a:lnTo>
                        <a:lnTo>
                          <a:pt x="1226" y="558"/>
                        </a:lnTo>
                        <a:lnTo>
                          <a:pt x="1201" y="561"/>
                        </a:lnTo>
                        <a:lnTo>
                          <a:pt x="1177" y="558"/>
                        </a:lnTo>
                        <a:lnTo>
                          <a:pt x="1155" y="552"/>
                        </a:lnTo>
                        <a:lnTo>
                          <a:pt x="1137" y="542"/>
                        </a:lnTo>
                        <a:lnTo>
                          <a:pt x="1123" y="529"/>
                        </a:lnTo>
                        <a:lnTo>
                          <a:pt x="1114" y="514"/>
                        </a:lnTo>
                        <a:lnTo>
                          <a:pt x="1111" y="497"/>
                        </a:lnTo>
                        <a:lnTo>
                          <a:pt x="1114" y="480"/>
                        </a:lnTo>
                        <a:lnTo>
                          <a:pt x="1123" y="465"/>
                        </a:lnTo>
                        <a:lnTo>
                          <a:pt x="1137" y="452"/>
                        </a:lnTo>
                        <a:lnTo>
                          <a:pt x="1155" y="442"/>
                        </a:lnTo>
                        <a:lnTo>
                          <a:pt x="1177" y="436"/>
                        </a:lnTo>
                        <a:lnTo>
                          <a:pt x="1201" y="434"/>
                        </a:lnTo>
                        <a:close/>
                        <a:moveTo>
                          <a:pt x="98" y="419"/>
                        </a:moveTo>
                        <a:lnTo>
                          <a:pt x="124" y="422"/>
                        </a:lnTo>
                        <a:lnTo>
                          <a:pt x="147" y="429"/>
                        </a:lnTo>
                        <a:lnTo>
                          <a:pt x="168" y="440"/>
                        </a:lnTo>
                        <a:lnTo>
                          <a:pt x="183" y="453"/>
                        </a:lnTo>
                        <a:lnTo>
                          <a:pt x="193" y="470"/>
                        </a:lnTo>
                        <a:lnTo>
                          <a:pt x="197" y="488"/>
                        </a:lnTo>
                        <a:lnTo>
                          <a:pt x="193" y="507"/>
                        </a:lnTo>
                        <a:lnTo>
                          <a:pt x="183" y="522"/>
                        </a:lnTo>
                        <a:lnTo>
                          <a:pt x="168" y="537"/>
                        </a:lnTo>
                        <a:lnTo>
                          <a:pt x="147" y="548"/>
                        </a:lnTo>
                        <a:lnTo>
                          <a:pt x="124" y="554"/>
                        </a:lnTo>
                        <a:lnTo>
                          <a:pt x="98" y="556"/>
                        </a:lnTo>
                        <a:lnTo>
                          <a:pt x="72" y="554"/>
                        </a:lnTo>
                        <a:lnTo>
                          <a:pt x="48" y="548"/>
                        </a:lnTo>
                        <a:lnTo>
                          <a:pt x="29" y="537"/>
                        </a:lnTo>
                        <a:lnTo>
                          <a:pt x="13" y="522"/>
                        </a:lnTo>
                        <a:lnTo>
                          <a:pt x="3" y="507"/>
                        </a:lnTo>
                        <a:lnTo>
                          <a:pt x="0" y="488"/>
                        </a:lnTo>
                        <a:lnTo>
                          <a:pt x="3" y="470"/>
                        </a:lnTo>
                        <a:lnTo>
                          <a:pt x="13" y="453"/>
                        </a:lnTo>
                        <a:lnTo>
                          <a:pt x="29" y="440"/>
                        </a:lnTo>
                        <a:lnTo>
                          <a:pt x="48" y="429"/>
                        </a:lnTo>
                        <a:lnTo>
                          <a:pt x="72" y="422"/>
                        </a:lnTo>
                        <a:lnTo>
                          <a:pt x="98" y="419"/>
                        </a:lnTo>
                        <a:close/>
                        <a:moveTo>
                          <a:pt x="1482" y="328"/>
                        </a:moveTo>
                        <a:lnTo>
                          <a:pt x="1506" y="330"/>
                        </a:lnTo>
                        <a:lnTo>
                          <a:pt x="1528" y="337"/>
                        </a:lnTo>
                        <a:lnTo>
                          <a:pt x="1544" y="349"/>
                        </a:lnTo>
                        <a:lnTo>
                          <a:pt x="1554" y="364"/>
                        </a:lnTo>
                        <a:lnTo>
                          <a:pt x="1558" y="381"/>
                        </a:lnTo>
                        <a:lnTo>
                          <a:pt x="1554" y="398"/>
                        </a:lnTo>
                        <a:lnTo>
                          <a:pt x="1544" y="412"/>
                        </a:lnTo>
                        <a:lnTo>
                          <a:pt x="1528" y="423"/>
                        </a:lnTo>
                        <a:lnTo>
                          <a:pt x="1506" y="430"/>
                        </a:lnTo>
                        <a:lnTo>
                          <a:pt x="1482" y="434"/>
                        </a:lnTo>
                        <a:lnTo>
                          <a:pt x="1459" y="430"/>
                        </a:lnTo>
                        <a:lnTo>
                          <a:pt x="1437" y="423"/>
                        </a:lnTo>
                        <a:lnTo>
                          <a:pt x="1421" y="412"/>
                        </a:lnTo>
                        <a:lnTo>
                          <a:pt x="1411" y="398"/>
                        </a:lnTo>
                        <a:lnTo>
                          <a:pt x="1406" y="381"/>
                        </a:lnTo>
                        <a:lnTo>
                          <a:pt x="1411" y="364"/>
                        </a:lnTo>
                        <a:lnTo>
                          <a:pt x="1421" y="349"/>
                        </a:lnTo>
                        <a:lnTo>
                          <a:pt x="1437" y="337"/>
                        </a:lnTo>
                        <a:lnTo>
                          <a:pt x="1459" y="330"/>
                        </a:lnTo>
                        <a:lnTo>
                          <a:pt x="1482" y="328"/>
                        </a:lnTo>
                        <a:close/>
                        <a:moveTo>
                          <a:pt x="970" y="132"/>
                        </a:moveTo>
                        <a:lnTo>
                          <a:pt x="995" y="133"/>
                        </a:lnTo>
                        <a:lnTo>
                          <a:pt x="1016" y="140"/>
                        </a:lnTo>
                        <a:lnTo>
                          <a:pt x="1035" y="150"/>
                        </a:lnTo>
                        <a:lnTo>
                          <a:pt x="1049" y="162"/>
                        </a:lnTo>
                        <a:lnTo>
                          <a:pt x="1058" y="178"/>
                        </a:lnTo>
                        <a:lnTo>
                          <a:pt x="1061" y="195"/>
                        </a:lnTo>
                        <a:lnTo>
                          <a:pt x="1058" y="210"/>
                        </a:lnTo>
                        <a:lnTo>
                          <a:pt x="1049" y="226"/>
                        </a:lnTo>
                        <a:lnTo>
                          <a:pt x="1035" y="238"/>
                        </a:lnTo>
                        <a:lnTo>
                          <a:pt x="1016" y="248"/>
                        </a:lnTo>
                        <a:lnTo>
                          <a:pt x="995" y="255"/>
                        </a:lnTo>
                        <a:lnTo>
                          <a:pt x="970" y="257"/>
                        </a:lnTo>
                        <a:lnTo>
                          <a:pt x="948" y="255"/>
                        </a:lnTo>
                        <a:lnTo>
                          <a:pt x="926" y="248"/>
                        </a:lnTo>
                        <a:lnTo>
                          <a:pt x="908" y="238"/>
                        </a:lnTo>
                        <a:lnTo>
                          <a:pt x="893" y="226"/>
                        </a:lnTo>
                        <a:lnTo>
                          <a:pt x="885" y="210"/>
                        </a:lnTo>
                        <a:lnTo>
                          <a:pt x="880" y="195"/>
                        </a:lnTo>
                        <a:lnTo>
                          <a:pt x="885" y="178"/>
                        </a:lnTo>
                        <a:lnTo>
                          <a:pt x="893" y="162"/>
                        </a:lnTo>
                        <a:lnTo>
                          <a:pt x="908" y="150"/>
                        </a:lnTo>
                        <a:lnTo>
                          <a:pt x="926" y="140"/>
                        </a:lnTo>
                        <a:lnTo>
                          <a:pt x="948" y="133"/>
                        </a:lnTo>
                        <a:lnTo>
                          <a:pt x="970" y="132"/>
                        </a:lnTo>
                        <a:close/>
                        <a:moveTo>
                          <a:pt x="813" y="0"/>
                        </a:moveTo>
                        <a:lnTo>
                          <a:pt x="831" y="1"/>
                        </a:lnTo>
                        <a:lnTo>
                          <a:pt x="847" y="7"/>
                        </a:lnTo>
                        <a:lnTo>
                          <a:pt x="859" y="16"/>
                        </a:lnTo>
                        <a:lnTo>
                          <a:pt x="866" y="26"/>
                        </a:lnTo>
                        <a:lnTo>
                          <a:pt x="870" y="39"/>
                        </a:lnTo>
                        <a:lnTo>
                          <a:pt x="866" y="51"/>
                        </a:lnTo>
                        <a:lnTo>
                          <a:pt x="859" y="62"/>
                        </a:lnTo>
                        <a:lnTo>
                          <a:pt x="847" y="70"/>
                        </a:lnTo>
                        <a:lnTo>
                          <a:pt x="831" y="76"/>
                        </a:lnTo>
                        <a:lnTo>
                          <a:pt x="813" y="77"/>
                        </a:lnTo>
                        <a:lnTo>
                          <a:pt x="796" y="76"/>
                        </a:lnTo>
                        <a:lnTo>
                          <a:pt x="781" y="70"/>
                        </a:lnTo>
                        <a:lnTo>
                          <a:pt x="769" y="62"/>
                        </a:lnTo>
                        <a:lnTo>
                          <a:pt x="761" y="51"/>
                        </a:lnTo>
                        <a:lnTo>
                          <a:pt x="758" y="39"/>
                        </a:lnTo>
                        <a:lnTo>
                          <a:pt x="761" y="26"/>
                        </a:lnTo>
                        <a:lnTo>
                          <a:pt x="769" y="16"/>
                        </a:lnTo>
                        <a:lnTo>
                          <a:pt x="781" y="7"/>
                        </a:lnTo>
                        <a:lnTo>
                          <a:pt x="796" y="1"/>
                        </a:lnTo>
                        <a:lnTo>
                          <a:pt x="813" y="0"/>
                        </a:lnTo>
                        <a:close/>
                      </a:path>
                    </a:pathLst>
                  </a:custGeom>
                  <a:solidFill>
                    <a:srgbClr val="D0750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sp>
            <p:nvSpPr>
              <p:cNvPr id="150" name="Left-Right Arrow 149"/>
              <p:cNvSpPr/>
              <p:nvPr/>
            </p:nvSpPr>
            <p:spPr bwMode="auto">
              <a:xfrm rot="12830993">
                <a:off x="7012329" y="3011722"/>
                <a:ext cx="482090" cy="164941"/>
              </a:xfrm>
              <a:prstGeom prst="leftRightArrow">
                <a:avLst/>
              </a:prstGeom>
              <a:solidFill>
                <a:srgbClr val="AAD04B"/>
              </a:solidFill>
              <a:ln w="762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0" i="0" u="none" strike="noStrike" kern="0" cap="none" spc="0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1" name="Left-Right Arrow 150"/>
              <p:cNvSpPr/>
              <p:nvPr/>
            </p:nvSpPr>
            <p:spPr bwMode="auto">
              <a:xfrm rot="15922857">
                <a:off x="7770536" y="2661740"/>
                <a:ext cx="482090" cy="164941"/>
              </a:xfrm>
              <a:prstGeom prst="leftRightArrow">
                <a:avLst/>
              </a:prstGeom>
              <a:solidFill>
                <a:srgbClr val="AAD04B"/>
              </a:solidFill>
              <a:ln w="762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0" i="0" u="none" strike="noStrike" kern="0" cap="none" spc="0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2" name="Left-Right Arrow 151"/>
              <p:cNvSpPr/>
              <p:nvPr/>
            </p:nvSpPr>
            <p:spPr bwMode="auto">
              <a:xfrm rot="18957346">
                <a:off x="8440428" y="2983996"/>
                <a:ext cx="482090" cy="164941"/>
              </a:xfrm>
              <a:prstGeom prst="leftRightArrow">
                <a:avLst/>
              </a:prstGeom>
              <a:solidFill>
                <a:srgbClr val="AAD04B"/>
              </a:solidFill>
              <a:ln w="762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0" i="0" u="none" strike="noStrike" kern="0" cap="none" spc="0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3" name="Left-Right Arrow 152"/>
              <p:cNvSpPr/>
              <p:nvPr/>
            </p:nvSpPr>
            <p:spPr bwMode="auto">
              <a:xfrm>
                <a:off x="8829957" y="3506525"/>
                <a:ext cx="482090" cy="164941"/>
              </a:xfrm>
              <a:prstGeom prst="leftRightArrow">
                <a:avLst/>
              </a:prstGeom>
              <a:solidFill>
                <a:srgbClr val="AAD04B"/>
              </a:solidFill>
              <a:ln w="762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0" i="0" u="none" strike="noStrike" kern="0" cap="none" spc="0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4" name="Left-Right Arrow 153"/>
              <p:cNvSpPr/>
              <p:nvPr/>
            </p:nvSpPr>
            <p:spPr bwMode="auto">
              <a:xfrm rot="19665460">
                <a:off x="7135476" y="4253150"/>
                <a:ext cx="385320" cy="164941"/>
              </a:xfrm>
              <a:prstGeom prst="leftRightArrow">
                <a:avLst/>
              </a:prstGeom>
              <a:solidFill>
                <a:srgbClr val="AAD04B"/>
              </a:solidFill>
              <a:ln w="762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0" i="0" u="none" strike="noStrike" kern="0" cap="none" spc="0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5" name="Left-Right Arrow 154"/>
              <p:cNvSpPr/>
              <p:nvPr/>
            </p:nvSpPr>
            <p:spPr bwMode="auto">
              <a:xfrm rot="16200000">
                <a:off x="7993694" y="4574681"/>
                <a:ext cx="429207" cy="164941"/>
              </a:xfrm>
              <a:prstGeom prst="leftRightArrow">
                <a:avLst/>
              </a:prstGeom>
              <a:solidFill>
                <a:srgbClr val="AAD04B"/>
              </a:solidFill>
              <a:ln w="762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0" i="0" u="none" strike="noStrike" kern="0" cap="none" spc="0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6" name="Left-Right Arrow 155"/>
              <p:cNvSpPr/>
              <p:nvPr/>
            </p:nvSpPr>
            <p:spPr bwMode="auto">
              <a:xfrm rot="13897801">
                <a:off x="8674309" y="4285236"/>
                <a:ext cx="405289" cy="164941"/>
              </a:xfrm>
              <a:prstGeom prst="leftRightArrow">
                <a:avLst/>
              </a:prstGeom>
              <a:solidFill>
                <a:srgbClr val="AAD04B"/>
              </a:solidFill>
              <a:ln w="762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0" i="0" u="none" strike="noStrike" kern="0" cap="none" spc="0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57" name="Group 156"/>
              <p:cNvGrpSpPr/>
              <p:nvPr/>
            </p:nvGrpSpPr>
            <p:grpSpPr>
              <a:xfrm>
                <a:off x="7731677" y="1862624"/>
                <a:ext cx="546193" cy="614564"/>
                <a:chOff x="12974071" y="4011465"/>
                <a:chExt cx="546193" cy="614564"/>
              </a:xfrm>
            </p:grpSpPr>
            <p:grpSp>
              <p:nvGrpSpPr>
                <p:cNvPr id="173" name="Group 172"/>
                <p:cNvGrpSpPr/>
                <p:nvPr/>
              </p:nvGrpSpPr>
              <p:grpSpPr>
                <a:xfrm>
                  <a:off x="13152791" y="4011465"/>
                  <a:ext cx="367473" cy="469550"/>
                  <a:chOff x="8930867" y="2395247"/>
                  <a:chExt cx="441920" cy="564676"/>
                </a:xfrm>
              </p:grpSpPr>
              <p:sp useBgFill="1">
                <p:nvSpPr>
                  <p:cNvPr id="177" name="Freeform 119"/>
                  <p:cNvSpPr>
                    <a:spLocks/>
                  </p:cNvSpPr>
                  <p:nvPr/>
                </p:nvSpPr>
                <p:spPr bwMode="auto">
                  <a:xfrm>
                    <a:off x="8930867" y="2395247"/>
                    <a:ext cx="441920" cy="564676"/>
                  </a:xfrm>
                  <a:custGeom>
                    <a:avLst/>
                    <a:gdLst>
                      <a:gd name="T0" fmla="*/ 158 w 1620"/>
                      <a:gd name="T1" fmla="*/ 0 h 2068"/>
                      <a:gd name="T2" fmla="*/ 220 w 1620"/>
                      <a:gd name="T3" fmla="*/ 0 h 2068"/>
                      <a:gd name="T4" fmla="*/ 303 w 1620"/>
                      <a:gd name="T5" fmla="*/ 0 h 2068"/>
                      <a:gd name="T6" fmla="*/ 456 w 1620"/>
                      <a:gd name="T7" fmla="*/ 0 h 2068"/>
                      <a:gd name="T8" fmla="*/ 927 w 1620"/>
                      <a:gd name="T9" fmla="*/ 0 h 2068"/>
                      <a:gd name="T10" fmla="*/ 967 w 1620"/>
                      <a:gd name="T11" fmla="*/ 0 h 2068"/>
                      <a:gd name="T12" fmla="*/ 999 w 1620"/>
                      <a:gd name="T13" fmla="*/ 3 h 2068"/>
                      <a:gd name="T14" fmla="*/ 1042 w 1620"/>
                      <a:gd name="T15" fmla="*/ 21 h 2068"/>
                      <a:gd name="T16" fmla="*/ 1585 w 1620"/>
                      <a:gd name="T17" fmla="*/ 560 h 2068"/>
                      <a:gd name="T18" fmla="*/ 1610 w 1620"/>
                      <a:gd name="T19" fmla="*/ 599 h 2068"/>
                      <a:gd name="T20" fmla="*/ 1620 w 1620"/>
                      <a:gd name="T21" fmla="*/ 645 h 2068"/>
                      <a:gd name="T22" fmla="*/ 1620 w 1620"/>
                      <a:gd name="T23" fmla="*/ 666 h 2068"/>
                      <a:gd name="T24" fmla="*/ 1620 w 1620"/>
                      <a:gd name="T25" fmla="*/ 721 h 2068"/>
                      <a:gd name="T26" fmla="*/ 1620 w 1620"/>
                      <a:gd name="T27" fmla="*/ 847 h 2068"/>
                      <a:gd name="T28" fmla="*/ 1620 w 1620"/>
                      <a:gd name="T29" fmla="*/ 955 h 2068"/>
                      <a:gd name="T30" fmla="*/ 1620 w 1620"/>
                      <a:gd name="T31" fmla="*/ 1076 h 2068"/>
                      <a:gd name="T32" fmla="*/ 1620 w 1620"/>
                      <a:gd name="T33" fmla="*/ 1207 h 2068"/>
                      <a:gd name="T34" fmla="*/ 1620 w 1620"/>
                      <a:gd name="T35" fmla="*/ 1535 h 2068"/>
                      <a:gd name="T36" fmla="*/ 1620 w 1620"/>
                      <a:gd name="T37" fmla="*/ 1807 h 2068"/>
                      <a:gd name="T38" fmla="*/ 1620 w 1620"/>
                      <a:gd name="T39" fmla="*/ 1882 h 2068"/>
                      <a:gd name="T40" fmla="*/ 1620 w 1620"/>
                      <a:gd name="T41" fmla="*/ 1931 h 2068"/>
                      <a:gd name="T42" fmla="*/ 1620 w 1620"/>
                      <a:gd name="T43" fmla="*/ 1948 h 2068"/>
                      <a:gd name="T44" fmla="*/ 1608 w 1620"/>
                      <a:gd name="T45" fmla="*/ 2000 h 2068"/>
                      <a:gd name="T46" fmla="*/ 1575 w 1620"/>
                      <a:gd name="T47" fmla="*/ 2041 h 2068"/>
                      <a:gd name="T48" fmla="*/ 1527 w 1620"/>
                      <a:gd name="T49" fmla="*/ 2064 h 2068"/>
                      <a:gd name="T50" fmla="*/ 120 w 1620"/>
                      <a:gd name="T51" fmla="*/ 2068 h 2068"/>
                      <a:gd name="T52" fmla="*/ 68 w 1620"/>
                      <a:gd name="T53" fmla="*/ 2056 h 2068"/>
                      <a:gd name="T54" fmla="*/ 27 w 1620"/>
                      <a:gd name="T55" fmla="*/ 2023 h 2068"/>
                      <a:gd name="T56" fmla="*/ 4 w 1620"/>
                      <a:gd name="T57" fmla="*/ 1976 h 2068"/>
                      <a:gd name="T58" fmla="*/ 0 w 1620"/>
                      <a:gd name="T59" fmla="*/ 120 h 2068"/>
                      <a:gd name="T60" fmla="*/ 12 w 1620"/>
                      <a:gd name="T61" fmla="*/ 68 h 2068"/>
                      <a:gd name="T62" fmla="*/ 45 w 1620"/>
                      <a:gd name="T63" fmla="*/ 27 h 2068"/>
                      <a:gd name="T64" fmla="*/ 93 w 1620"/>
                      <a:gd name="T65" fmla="*/ 4 h 2068"/>
                      <a:gd name="T66" fmla="*/ 124 w 1620"/>
                      <a:gd name="T67" fmla="*/ 0 h 20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620" h="2068">
                        <a:moveTo>
                          <a:pt x="138" y="0"/>
                        </a:moveTo>
                        <a:lnTo>
                          <a:pt x="158" y="0"/>
                        </a:lnTo>
                        <a:lnTo>
                          <a:pt x="186" y="0"/>
                        </a:lnTo>
                        <a:lnTo>
                          <a:pt x="220" y="0"/>
                        </a:lnTo>
                        <a:lnTo>
                          <a:pt x="260" y="0"/>
                        </a:lnTo>
                        <a:lnTo>
                          <a:pt x="303" y="0"/>
                        </a:lnTo>
                        <a:lnTo>
                          <a:pt x="352" y="0"/>
                        </a:lnTo>
                        <a:lnTo>
                          <a:pt x="456" y="0"/>
                        </a:lnTo>
                        <a:lnTo>
                          <a:pt x="510" y="0"/>
                        </a:lnTo>
                        <a:lnTo>
                          <a:pt x="927" y="0"/>
                        </a:lnTo>
                        <a:lnTo>
                          <a:pt x="950" y="0"/>
                        </a:lnTo>
                        <a:lnTo>
                          <a:pt x="967" y="0"/>
                        </a:lnTo>
                        <a:lnTo>
                          <a:pt x="974" y="0"/>
                        </a:lnTo>
                        <a:lnTo>
                          <a:pt x="999" y="3"/>
                        </a:lnTo>
                        <a:lnTo>
                          <a:pt x="1022" y="10"/>
                        </a:lnTo>
                        <a:lnTo>
                          <a:pt x="1042" y="21"/>
                        </a:lnTo>
                        <a:lnTo>
                          <a:pt x="1060" y="35"/>
                        </a:lnTo>
                        <a:lnTo>
                          <a:pt x="1585" y="560"/>
                        </a:lnTo>
                        <a:lnTo>
                          <a:pt x="1600" y="578"/>
                        </a:lnTo>
                        <a:lnTo>
                          <a:pt x="1610" y="599"/>
                        </a:lnTo>
                        <a:lnTo>
                          <a:pt x="1618" y="620"/>
                        </a:lnTo>
                        <a:lnTo>
                          <a:pt x="1620" y="645"/>
                        </a:lnTo>
                        <a:lnTo>
                          <a:pt x="1620" y="652"/>
                        </a:lnTo>
                        <a:lnTo>
                          <a:pt x="1620" y="666"/>
                        </a:lnTo>
                        <a:lnTo>
                          <a:pt x="1620" y="691"/>
                        </a:lnTo>
                        <a:lnTo>
                          <a:pt x="1620" y="721"/>
                        </a:lnTo>
                        <a:lnTo>
                          <a:pt x="1620" y="757"/>
                        </a:lnTo>
                        <a:lnTo>
                          <a:pt x="1620" y="847"/>
                        </a:lnTo>
                        <a:lnTo>
                          <a:pt x="1620" y="899"/>
                        </a:lnTo>
                        <a:lnTo>
                          <a:pt x="1620" y="955"/>
                        </a:lnTo>
                        <a:lnTo>
                          <a:pt x="1620" y="1015"/>
                        </a:lnTo>
                        <a:lnTo>
                          <a:pt x="1620" y="1076"/>
                        </a:lnTo>
                        <a:lnTo>
                          <a:pt x="1620" y="1140"/>
                        </a:lnTo>
                        <a:lnTo>
                          <a:pt x="1620" y="1207"/>
                        </a:lnTo>
                        <a:lnTo>
                          <a:pt x="1620" y="1472"/>
                        </a:lnTo>
                        <a:lnTo>
                          <a:pt x="1620" y="1535"/>
                        </a:lnTo>
                        <a:lnTo>
                          <a:pt x="1620" y="1596"/>
                        </a:lnTo>
                        <a:lnTo>
                          <a:pt x="1620" y="1807"/>
                        </a:lnTo>
                        <a:lnTo>
                          <a:pt x="1620" y="1847"/>
                        </a:lnTo>
                        <a:lnTo>
                          <a:pt x="1620" y="1882"/>
                        </a:lnTo>
                        <a:lnTo>
                          <a:pt x="1620" y="1909"/>
                        </a:lnTo>
                        <a:lnTo>
                          <a:pt x="1620" y="1931"/>
                        </a:lnTo>
                        <a:lnTo>
                          <a:pt x="1620" y="1943"/>
                        </a:lnTo>
                        <a:lnTo>
                          <a:pt x="1620" y="1948"/>
                        </a:lnTo>
                        <a:lnTo>
                          <a:pt x="1616" y="1976"/>
                        </a:lnTo>
                        <a:lnTo>
                          <a:pt x="1608" y="2000"/>
                        </a:lnTo>
                        <a:lnTo>
                          <a:pt x="1593" y="2023"/>
                        </a:lnTo>
                        <a:lnTo>
                          <a:pt x="1575" y="2041"/>
                        </a:lnTo>
                        <a:lnTo>
                          <a:pt x="1552" y="2056"/>
                        </a:lnTo>
                        <a:lnTo>
                          <a:pt x="1527" y="2064"/>
                        </a:lnTo>
                        <a:lnTo>
                          <a:pt x="1500" y="2068"/>
                        </a:lnTo>
                        <a:lnTo>
                          <a:pt x="120" y="2068"/>
                        </a:lnTo>
                        <a:lnTo>
                          <a:pt x="93" y="2064"/>
                        </a:lnTo>
                        <a:lnTo>
                          <a:pt x="68" y="2056"/>
                        </a:lnTo>
                        <a:lnTo>
                          <a:pt x="45" y="2041"/>
                        </a:lnTo>
                        <a:lnTo>
                          <a:pt x="27" y="2023"/>
                        </a:lnTo>
                        <a:lnTo>
                          <a:pt x="12" y="2000"/>
                        </a:lnTo>
                        <a:lnTo>
                          <a:pt x="4" y="1976"/>
                        </a:lnTo>
                        <a:lnTo>
                          <a:pt x="0" y="1948"/>
                        </a:lnTo>
                        <a:lnTo>
                          <a:pt x="0" y="120"/>
                        </a:lnTo>
                        <a:lnTo>
                          <a:pt x="4" y="92"/>
                        </a:lnTo>
                        <a:lnTo>
                          <a:pt x="12" y="68"/>
                        </a:lnTo>
                        <a:lnTo>
                          <a:pt x="27" y="45"/>
                        </a:lnTo>
                        <a:lnTo>
                          <a:pt x="45" y="27"/>
                        </a:lnTo>
                        <a:lnTo>
                          <a:pt x="68" y="12"/>
                        </a:lnTo>
                        <a:lnTo>
                          <a:pt x="93" y="4"/>
                        </a:lnTo>
                        <a:lnTo>
                          <a:pt x="120" y="0"/>
                        </a:lnTo>
                        <a:lnTo>
                          <a:pt x="124" y="0"/>
                        </a:lnTo>
                        <a:lnTo>
                          <a:pt x="138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8" name="Freeform 120"/>
                  <p:cNvSpPr>
                    <a:spLocks noEditPoints="1"/>
                  </p:cNvSpPr>
                  <p:nvPr/>
                </p:nvSpPr>
                <p:spPr bwMode="auto">
                  <a:xfrm>
                    <a:off x="8963602" y="2427982"/>
                    <a:ext cx="376450" cy="499206"/>
                  </a:xfrm>
                  <a:custGeom>
                    <a:avLst/>
                    <a:gdLst>
                      <a:gd name="T0" fmla="*/ 854 w 1380"/>
                      <a:gd name="T1" fmla="*/ 0 h 1828"/>
                      <a:gd name="T2" fmla="*/ 856 w 1380"/>
                      <a:gd name="T3" fmla="*/ 0 h 1828"/>
                      <a:gd name="T4" fmla="*/ 1380 w 1380"/>
                      <a:gd name="T5" fmla="*/ 525 h 1828"/>
                      <a:gd name="T6" fmla="*/ 1380 w 1380"/>
                      <a:gd name="T7" fmla="*/ 525 h 1828"/>
                      <a:gd name="T8" fmla="*/ 854 w 1380"/>
                      <a:gd name="T9" fmla="*/ 525 h 1828"/>
                      <a:gd name="T10" fmla="*/ 854 w 1380"/>
                      <a:gd name="T11" fmla="*/ 0 h 1828"/>
                      <a:gd name="T12" fmla="*/ 0 w 1380"/>
                      <a:gd name="T13" fmla="*/ 0 h 1828"/>
                      <a:gd name="T14" fmla="*/ 708 w 1380"/>
                      <a:gd name="T15" fmla="*/ 0 h 1828"/>
                      <a:gd name="T16" fmla="*/ 708 w 1380"/>
                      <a:gd name="T17" fmla="*/ 672 h 1828"/>
                      <a:gd name="T18" fmla="*/ 1380 w 1380"/>
                      <a:gd name="T19" fmla="*/ 672 h 1828"/>
                      <a:gd name="T20" fmla="*/ 1380 w 1380"/>
                      <a:gd name="T21" fmla="*/ 1828 h 1828"/>
                      <a:gd name="T22" fmla="*/ 0 w 1380"/>
                      <a:gd name="T23" fmla="*/ 1828 h 1828"/>
                      <a:gd name="T24" fmla="*/ 0 w 1380"/>
                      <a:gd name="T25" fmla="*/ 0 h 18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380" h="1828">
                        <a:moveTo>
                          <a:pt x="854" y="0"/>
                        </a:moveTo>
                        <a:lnTo>
                          <a:pt x="856" y="0"/>
                        </a:lnTo>
                        <a:lnTo>
                          <a:pt x="1380" y="525"/>
                        </a:lnTo>
                        <a:lnTo>
                          <a:pt x="1380" y="525"/>
                        </a:lnTo>
                        <a:lnTo>
                          <a:pt x="854" y="525"/>
                        </a:lnTo>
                        <a:lnTo>
                          <a:pt x="854" y="0"/>
                        </a:lnTo>
                        <a:close/>
                        <a:moveTo>
                          <a:pt x="0" y="0"/>
                        </a:moveTo>
                        <a:lnTo>
                          <a:pt x="708" y="0"/>
                        </a:lnTo>
                        <a:lnTo>
                          <a:pt x="708" y="672"/>
                        </a:lnTo>
                        <a:lnTo>
                          <a:pt x="1380" y="672"/>
                        </a:lnTo>
                        <a:lnTo>
                          <a:pt x="1380" y="1828"/>
                        </a:lnTo>
                        <a:lnTo>
                          <a:pt x="0" y="1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9" name="Freeform 121"/>
                  <p:cNvSpPr>
                    <a:spLocks noEditPoints="1"/>
                  </p:cNvSpPr>
                  <p:nvPr/>
                </p:nvSpPr>
                <p:spPr bwMode="auto">
                  <a:xfrm>
                    <a:off x="9026344" y="2575289"/>
                    <a:ext cx="225052" cy="294614"/>
                  </a:xfrm>
                  <a:custGeom>
                    <a:avLst/>
                    <a:gdLst>
                      <a:gd name="T0" fmla="*/ 0 w 828"/>
                      <a:gd name="T1" fmla="*/ 961 h 1080"/>
                      <a:gd name="T2" fmla="*/ 602 w 828"/>
                      <a:gd name="T3" fmla="*/ 961 h 1080"/>
                      <a:gd name="T4" fmla="*/ 602 w 828"/>
                      <a:gd name="T5" fmla="*/ 1080 h 1080"/>
                      <a:gd name="T6" fmla="*/ 0 w 828"/>
                      <a:gd name="T7" fmla="*/ 1080 h 1080"/>
                      <a:gd name="T8" fmla="*/ 0 w 828"/>
                      <a:gd name="T9" fmla="*/ 961 h 1080"/>
                      <a:gd name="T10" fmla="*/ 0 w 828"/>
                      <a:gd name="T11" fmla="*/ 641 h 1080"/>
                      <a:gd name="T12" fmla="*/ 828 w 828"/>
                      <a:gd name="T13" fmla="*/ 641 h 1080"/>
                      <a:gd name="T14" fmla="*/ 828 w 828"/>
                      <a:gd name="T15" fmla="*/ 759 h 1080"/>
                      <a:gd name="T16" fmla="*/ 0 w 828"/>
                      <a:gd name="T17" fmla="*/ 759 h 1080"/>
                      <a:gd name="T18" fmla="*/ 0 w 828"/>
                      <a:gd name="T19" fmla="*/ 641 h 1080"/>
                      <a:gd name="T20" fmla="*/ 0 w 828"/>
                      <a:gd name="T21" fmla="*/ 320 h 1080"/>
                      <a:gd name="T22" fmla="*/ 828 w 828"/>
                      <a:gd name="T23" fmla="*/ 320 h 1080"/>
                      <a:gd name="T24" fmla="*/ 828 w 828"/>
                      <a:gd name="T25" fmla="*/ 439 h 1080"/>
                      <a:gd name="T26" fmla="*/ 0 w 828"/>
                      <a:gd name="T27" fmla="*/ 439 h 1080"/>
                      <a:gd name="T28" fmla="*/ 0 w 828"/>
                      <a:gd name="T29" fmla="*/ 320 h 1080"/>
                      <a:gd name="T30" fmla="*/ 0 w 828"/>
                      <a:gd name="T31" fmla="*/ 0 h 1080"/>
                      <a:gd name="T32" fmla="*/ 302 w 828"/>
                      <a:gd name="T33" fmla="*/ 0 h 1080"/>
                      <a:gd name="T34" fmla="*/ 302 w 828"/>
                      <a:gd name="T35" fmla="*/ 120 h 1080"/>
                      <a:gd name="T36" fmla="*/ 0 w 828"/>
                      <a:gd name="T37" fmla="*/ 120 h 1080"/>
                      <a:gd name="T38" fmla="*/ 0 w 828"/>
                      <a:gd name="T39" fmla="*/ 0 h 10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28" h="1080">
                        <a:moveTo>
                          <a:pt x="0" y="961"/>
                        </a:moveTo>
                        <a:lnTo>
                          <a:pt x="602" y="961"/>
                        </a:lnTo>
                        <a:lnTo>
                          <a:pt x="602" y="1080"/>
                        </a:lnTo>
                        <a:lnTo>
                          <a:pt x="0" y="1080"/>
                        </a:lnTo>
                        <a:lnTo>
                          <a:pt x="0" y="961"/>
                        </a:lnTo>
                        <a:close/>
                        <a:moveTo>
                          <a:pt x="0" y="641"/>
                        </a:moveTo>
                        <a:lnTo>
                          <a:pt x="828" y="641"/>
                        </a:lnTo>
                        <a:lnTo>
                          <a:pt x="828" y="759"/>
                        </a:lnTo>
                        <a:lnTo>
                          <a:pt x="0" y="759"/>
                        </a:lnTo>
                        <a:lnTo>
                          <a:pt x="0" y="641"/>
                        </a:lnTo>
                        <a:close/>
                        <a:moveTo>
                          <a:pt x="0" y="320"/>
                        </a:moveTo>
                        <a:lnTo>
                          <a:pt x="828" y="320"/>
                        </a:lnTo>
                        <a:lnTo>
                          <a:pt x="828" y="439"/>
                        </a:lnTo>
                        <a:lnTo>
                          <a:pt x="0" y="439"/>
                        </a:lnTo>
                        <a:lnTo>
                          <a:pt x="0" y="320"/>
                        </a:lnTo>
                        <a:close/>
                        <a:moveTo>
                          <a:pt x="0" y="0"/>
                        </a:moveTo>
                        <a:lnTo>
                          <a:pt x="302" y="0"/>
                        </a:lnTo>
                        <a:lnTo>
                          <a:pt x="302" y="120"/>
                        </a:lnTo>
                        <a:lnTo>
                          <a:pt x="0" y="12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3B82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74" name="Group 173"/>
                <p:cNvGrpSpPr/>
                <p:nvPr/>
              </p:nvGrpSpPr>
              <p:grpSpPr>
                <a:xfrm>
                  <a:off x="12974071" y="4149498"/>
                  <a:ext cx="276959" cy="476531"/>
                  <a:chOff x="3799840" y="1029568"/>
                  <a:chExt cx="401955" cy="691599"/>
                </a:xfrm>
              </p:grpSpPr>
              <p:sp useBgFill="1">
                <p:nvSpPr>
                  <p:cNvPr id="175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102956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6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106503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BBE3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58" name="Group 157"/>
              <p:cNvGrpSpPr/>
              <p:nvPr/>
            </p:nvGrpSpPr>
            <p:grpSpPr>
              <a:xfrm>
                <a:off x="7744919" y="4846749"/>
                <a:ext cx="705955" cy="818559"/>
                <a:chOff x="13047505" y="3360758"/>
                <a:chExt cx="705955" cy="818559"/>
              </a:xfrm>
            </p:grpSpPr>
            <p:grpSp>
              <p:nvGrpSpPr>
                <p:cNvPr id="159" name="Group 158"/>
                <p:cNvGrpSpPr/>
                <p:nvPr/>
              </p:nvGrpSpPr>
              <p:grpSpPr>
                <a:xfrm>
                  <a:off x="13269659" y="3360758"/>
                  <a:ext cx="276959" cy="476532"/>
                  <a:chOff x="3799840" y="2055728"/>
                  <a:chExt cx="401955" cy="691599"/>
                </a:xfrm>
              </p:grpSpPr>
              <p:sp useBgFill="1">
                <p:nvSpPr>
                  <p:cNvPr id="171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20557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2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20911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60" name="Group 159"/>
                <p:cNvGrpSpPr/>
                <p:nvPr/>
              </p:nvGrpSpPr>
              <p:grpSpPr>
                <a:xfrm>
                  <a:off x="13476501" y="3475635"/>
                  <a:ext cx="276959" cy="476532"/>
                  <a:chOff x="3799840" y="1029568"/>
                  <a:chExt cx="401955" cy="691599"/>
                </a:xfrm>
              </p:grpSpPr>
              <p:sp useBgFill="1">
                <p:nvSpPr>
                  <p:cNvPr id="169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102956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0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106503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00B9F2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61" name="Group 160"/>
                <p:cNvGrpSpPr/>
                <p:nvPr/>
              </p:nvGrpSpPr>
              <p:grpSpPr>
                <a:xfrm>
                  <a:off x="13047505" y="3614096"/>
                  <a:ext cx="362278" cy="379348"/>
                  <a:chOff x="14296501" y="3153250"/>
                  <a:chExt cx="521030" cy="545581"/>
                </a:xfrm>
              </p:grpSpPr>
              <p:sp useBgFill="1">
                <p:nvSpPr>
                  <p:cNvPr id="166" name="Freeform 112"/>
                  <p:cNvSpPr>
                    <a:spLocks/>
                  </p:cNvSpPr>
                  <p:nvPr/>
                </p:nvSpPr>
                <p:spPr bwMode="auto">
                  <a:xfrm>
                    <a:off x="14296501" y="3153250"/>
                    <a:ext cx="521030" cy="545581"/>
                  </a:xfrm>
                  <a:custGeom>
                    <a:avLst/>
                    <a:gdLst>
                      <a:gd name="T0" fmla="*/ 1001 w 1908"/>
                      <a:gd name="T1" fmla="*/ 0 h 1998"/>
                      <a:gd name="T2" fmla="*/ 1103 w 1908"/>
                      <a:gd name="T3" fmla="*/ 5 h 1998"/>
                      <a:gd name="T4" fmla="*/ 1212 w 1908"/>
                      <a:gd name="T5" fmla="*/ 14 h 1998"/>
                      <a:gd name="T6" fmla="*/ 1322 w 1908"/>
                      <a:gd name="T7" fmla="*/ 27 h 1998"/>
                      <a:gd name="T8" fmla="*/ 1432 w 1908"/>
                      <a:gd name="T9" fmla="*/ 45 h 1998"/>
                      <a:gd name="T10" fmla="*/ 1538 w 1908"/>
                      <a:gd name="T11" fmla="*/ 70 h 1998"/>
                      <a:gd name="T12" fmla="*/ 1637 w 1908"/>
                      <a:gd name="T13" fmla="*/ 102 h 1998"/>
                      <a:gd name="T14" fmla="*/ 1725 w 1908"/>
                      <a:gd name="T15" fmla="*/ 141 h 1998"/>
                      <a:gd name="T16" fmla="*/ 1800 w 1908"/>
                      <a:gd name="T17" fmla="*/ 186 h 1998"/>
                      <a:gd name="T18" fmla="*/ 1858 w 1908"/>
                      <a:gd name="T19" fmla="*/ 241 h 1998"/>
                      <a:gd name="T20" fmla="*/ 1895 w 1908"/>
                      <a:gd name="T21" fmla="*/ 304 h 1998"/>
                      <a:gd name="T22" fmla="*/ 1908 w 1908"/>
                      <a:gd name="T23" fmla="*/ 378 h 1998"/>
                      <a:gd name="T24" fmla="*/ 1908 w 1908"/>
                      <a:gd name="T25" fmla="*/ 404 h 1998"/>
                      <a:gd name="T26" fmla="*/ 1908 w 1908"/>
                      <a:gd name="T27" fmla="*/ 651 h 1998"/>
                      <a:gd name="T28" fmla="*/ 1908 w 1908"/>
                      <a:gd name="T29" fmla="*/ 832 h 1998"/>
                      <a:gd name="T30" fmla="*/ 1908 w 1908"/>
                      <a:gd name="T31" fmla="*/ 964 h 1998"/>
                      <a:gd name="T32" fmla="*/ 1908 w 1908"/>
                      <a:gd name="T33" fmla="*/ 1097 h 1998"/>
                      <a:gd name="T34" fmla="*/ 1908 w 1908"/>
                      <a:gd name="T35" fmla="*/ 1288 h 1998"/>
                      <a:gd name="T36" fmla="*/ 1908 w 1908"/>
                      <a:gd name="T37" fmla="*/ 1403 h 1998"/>
                      <a:gd name="T38" fmla="*/ 1908 w 1908"/>
                      <a:gd name="T39" fmla="*/ 1502 h 1998"/>
                      <a:gd name="T40" fmla="*/ 1908 w 1908"/>
                      <a:gd name="T41" fmla="*/ 1629 h 1998"/>
                      <a:gd name="T42" fmla="*/ 1908 w 1908"/>
                      <a:gd name="T43" fmla="*/ 1646 h 1998"/>
                      <a:gd name="T44" fmla="*/ 1897 w 1908"/>
                      <a:gd name="T45" fmla="*/ 1695 h 1998"/>
                      <a:gd name="T46" fmla="*/ 1851 w 1908"/>
                      <a:gd name="T47" fmla="*/ 1757 h 1998"/>
                      <a:gd name="T48" fmla="*/ 1771 w 1908"/>
                      <a:gd name="T49" fmla="*/ 1824 h 1998"/>
                      <a:gd name="T50" fmla="*/ 1675 w 1908"/>
                      <a:gd name="T51" fmla="*/ 1878 h 1998"/>
                      <a:gd name="T52" fmla="*/ 1566 w 1908"/>
                      <a:gd name="T53" fmla="*/ 1920 h 1998"/>
                      <a:gd name="T54" fmla="*/ 1449 w 1908"/>
                      <a:gd name="T55" fmla="*/ 1952 h 1998"/>
                      <a:gd name="T56" fmla="*/ 1324 w 1908"/>
                      <a:gd name="T57" fmla="*/ 1974 h 1998"/>
                      <a:gd name="T58" fmla="*/ 1198 w 1908"/>
                      <a:gd name="T59" fmla="*/ 1988 h 1998"/>
                      <a:gd name="T60" fmla="*/ 1074 w 1908"/>
                      <a:gd name="T61" fmla="*/ 1995 h 1998"/>
                      <a:gd name="T62" fmla="*/ 953 w 1908"/>
                      <a:gd name="T63" fmla="*/ 1998 h 1998"/>
                      <a:gd name="T64" fmla="*/ 834 w 1908"/>
                      <a:gd name="T65" fmla="*/ 1995 h 1998"/>
                      <a:gd name="T66" fmla="*/ 710 w 1908"/>
                      <a:gd name="T67" fmla="*/ 1988 h 1998"/>
                      <a:gd name="T68" fmla="*/ 584 w 1908"/>
                      <a:gd name="T69" fmla="*/ 1974 h 1998"/>
                      <a:gd name="T70" fmla="*/ 459 w 1908"/>
                      <a:gd name="T71" fmla="*/ 1952 h 1998"/>
                      <a:gd name="T72" fmla="*/ 342 w 1908"/>
                      <a:gd name="T73" fmla="*/ 1920 h 1998"/>
                      <a:gd name="T74" fmla="*/ 233 w 1908"/>
                      <a:gd name="T75" fmla="*/ 1878 h 1998"/>
                      <a:gd name="T76" fmla="*/ 137 w 1908"/>
                      <a:gd name="T77" fmla="*/ 1824 h 1998"/>
                      <a:gd name="T78" fmla="*/ 57 w 1908"/>
                      <a:gd name="T79" fmla="*/ 1757 h 1998"/>
                      <a:gd name="T80" fmla="*/ 11 w 1908"/>
                      <a:gd name="T81" fmla="*/ 1695 h 1998"/>
                      <a:gd name="T82" fmla="*/ 0 w 1908"/>
                      <a:gd name="T83" fmla="*/ 1646 h 1998"/>
                      <a:gd name="T84" fmla="*/ 0 w 1908"/>
                      <a:gd name="T85" fmla="*/ 1629 h 1998"/>
                      <a:gd name="T86" fmla="*/ 0 w 1908"/>
                      <a:gd name="T87" fmla="*/ 1403 h 1998"/>
                      <a:gd name="T88" fmla="*/ 0 w 1908"/>
                      <a:gd name="T89" fmla="*/ 1226 h 1998"/>
                      <a:gd name="T90" fmla="*/ 0 w 1908"/>
                      <a:gd name="T91" fmla="*/ 1097 h 1998"/>
                      <a:gd name="T92" fmla="*/ 0 w 1908"/>
                      <a:gd name="T93" fmla="*/ 964 h 1998"/>
                      <a:gd name="T94" fmla="*/ 0 w 1908"/>
                      <a:gd name="T95" fmla="*/ 769 h 1998"/>
                      <a:gd name="T96" fmla="*/ 0 w 1908"/>
                      <a:gd name="T97" fmla="*/ 651 h 1998"/>
                      <a:gd name="T98" fmla="*/ 0 w 1908"/>
                      <a:gd name="T99" fmla="*/ 547 h 1998"/>
                      <a:gd name="T100" fmla="*/ 0 w 1908"/>
                      <a:gd name="T101" fmla="*/ 404 h 1998"/>
                      <a:gd name="T102" fmla="*/ 0 w 1908"/>
                      <a:gd name="T103" fmla="*/ 378 h 1998"/>
                      <a:gd name="T104" fmla="*/ 13 w 1908"/>
                      <a:gd name="T105" fmla="*/ 304 h 1998"/>
                      <a:gd name="T106" fmla="*/ 50 w 1908"/>
                      <a:gd name="T107" fmla="*/ 241 h 1998"/>
                      <a:gd name="T108" fmla="*/ 108 w 1908"/>
                      <a:gd name="T109" fmla="*/ 186 h 1998"/>
                      <a:gd name="T110" fmla="*/ 183 w 1908"/>
                      <a:gd name="T111" fmla="*/ 141 h 1998"/>
                      <a:gd name="T112" fmla="*/ 271 w 1908"/>
                      <a:gd name="T113" fmla="*/ 102 h 1998"/>
                      <a:gd name="T114" fmla="*/ 370 w 1908"/>
                      <a:gd name="T115" fmla="*/ 70 h 1998"/>
                      <a:gd name="T116" fmla="*/ 476 w 1908"/>
                      <a:gd name="T117" fmla="*/ 45 h 1998"/>
                      <a:gd name="T118" fmla="*/ 586 w 1908"/>
                      <a:gd name="T119" fmla="*/ 27 h 1998"/>
                      <a:gd name="T120" fmla="*/ 696 w 1908"/>
                      <a:gd name="T121" fmla="*/ 14 h 1998"/>
                      <a:gd name="T122" fmla="*/ 804 w 1908"/>
                      <a:gd name="T123" fmla="*/ 5 h 1998"/>
                      <a:gd name="T124" fmla="*/ 907 w 1908"/>
                      <a:gd name="T125" fmla="*/ 0 h 19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908" h="1998">
                        <a:moveTo>
                          <a:pt x="953" y="0"/>
                        </a:moveTo>
                        <a:lnTo>
                          <a:pt x="1001" y="0"/>
                        </a:lnTo>
                        <a:lnTo>
                          <a:pt x="1052" y="3"/>
                        </a:lnTo>
                        <a:lnTo>
                          <a:pt x="1103" y="5"/>
                        </a:lnTo>
                        <a:lnTo>
                          <a:pt x="1157" y="9"/>
                        </a:lnTo>
                        <a:lnTo>
                          <a:pt x="1212" y="14"/>
                        </a:lnTo>
                        <a:lnTo>
                          <a:pt x="1266" y="20"/>
                        </a:lnTo>
                        <a:lnTo>
                          <a:pt x="1322" y="27"/>
                        </a:lnTo>
                        <a:lnTo>
                          <a:pt x="1377" y="35"/>
                        </a:lnTo>
                        <a:lnTo>
                          <a:pt x="1432" y="45"/>
                        </a:lnTo>
                        <a:lnTo>
                          <a:pt x="1486" y="57"/>
                        </a:lnTo>
                        <a:lnTo>
                          <a:pt x="1538" y="70"/>
                        </a:lnTo>
                        <a:lnTo>
                          <a:pt x="1589" y="85"/>
                        </a:lnTo>
                        <a:lnTo>
                          <a:pt x="1637" y="102"/>
                        </a:lnTo>
                        <a:lnTo>
                          <a:pt x="1683" y="120"/>
                        </a:lnTo>
                        <a:lnTo>
                          <a:pt x="1725" y="141"/>
                        </a:lnTo>
                        <a:lnTo>
                          <a:pt x="1765" y="162"/>
                        </a:lnTo>
                        <a:lnTo>
                          <a:pt x="1800" y="186"/>
                        </a:lnTo>
                        <a:lnTo>
                          <a:pt x="1832" y="213"/>
                        </a:lnTo>
                        <a:lnTo>
                          <a:pt x="1858" y="241"/>
                        </a:lnTo>
                        <a:lnTo>
                          <a:pt x="1879" y="271"/>
                        </a:lnTo>
                        <a:lnTo>
                          <a:pt x="1895" y="304"/>
                        </a:lnTo>
                        <a:lnTo>
                          <a:pt x="1904" y="339"/>
                        </a:lnTo>
                        <a:lnTo>
                          <a:pt x="1908" y="378"/>
                        </a:lnTo>
                        <a:lnTo>
                          <a:pt x="1908" y="387"/>
                        </a:lnTo>
                        <a:lnTo>
                          <a:pt x="1908" y="404"/>
                        </a:lnTo>
                        <a:lnTo>
                          <a:pt x="1908" y="596"/>
                        </a:lnTo>
                        <a:lnTo>
                          <a:pt x="1908" y="651"/>
                        </a:lnTo>
                        <a:lnTo>
                          <a:pt x="1908" y="708"/>
                        </a:lnTo>
                        <a:lnTo>
                          <a:pt x="1908" y="832"/>
                        </a:lnTo>
                        <a:lnTo>
                          <a:pt x="1908" y="897"/>
                        </a:lnTo>
                        <a:lnTo>
                          <a:pt x="1908" y="964"/>
                        </a:lnTo>
                        <a:lnTo>
                          <a:pt x="1908" y="1030"/>
                        </a:lnTo>
                        <a:lnTo>
                          <a:pt x="1908" y="1097"/>
                        </a:lnTo>
                        <a:lnTo>
                          <a:pt x="1908" y="1162"/>
                        </a:lnTo>
                        <a:lnTo>
                          <a:pt x="1908" y="1288"/>
                        </a:lnTo>
                        <a:lnTo>
                          <a:pt x="1908" y="1347"/>
                        </a:lnTo>
                        <a:lnTo>
                          <a:pt x="1908" y="1403"/>
                        </a:lnTo>
                        <a:lnTo>
                          <a:pt x="1908" y="1455"/>
                        </a:lnTo>
                        <a:lnTo>
                          <a:pt x="1908" y="1502"/>
                        </a:lnTo>
                        <a:lnTo>
                          <a:pt x="1908" y="1543"/>
                        </a:lnTo>
                        <a:lnTo>
                          <a:pt x="1908" y="1629"/>
                        </a:lnTo>
                        <a:lnTo>
                          <a:pt x="1908" y="1642"/>
                        </a:lnTo>
                        <a:lnTo>
                          <a:pt x="1908" y="1646"/>
                        </a:lnTo>
                        <a:lnTo>
                          <a:pt x="1906" y="1671"/>
                        </a:lnTo>
                        <a:lnTo>
                          <a:pt x="1897" y="1695"/>
                        </a:lnTo>
                        <a:lnTo>
                          <a:pt x="1885" y="1717"/>
                        </a:lnTo>
                        <a:lnTo>
                          <a:pt x="1851" y="1757"/>
                        </a:lnTo>
                        <a:lnTo>
                          <a:pt x="1814" y="1792"/>
                        </a:lnTo>
                        <a:lnTo>
                          <a:pt x="1771" y="1824"/>
                        </a:lnTo>
                        <a:lnTo>
                          <a:pt x="1725" y="1853"/>
                        </a:lnTo>
                        <a:lnTo>
                          <a:pt x="1675" y="1878"/>
                        </a:lnTo>
                        <a:lnTo>
                          <a:pt x="1621" y="1900"/>
                        </a:lnTo>
                        <a:lnTo>
                          <a:pt x="1566" y="1920"/>
                        </a:lnTo>
                        <a:lnTo>
                          <a:pt x="1508" y="1937"/>
                        </a:lnTo>
                        <a:lnTo>
                          <a:pt x="1449" y="1952"/>
                        </a:lnTo>
                        <a:lnTo>
                          <a:pt x="1387" y="1964"/>
                        </a:lnTo>
                        <a:lnTo>
                          <a:pt x="1324" y="1974"/>
                        </a:lnTo>
                        <a:lnTo>
                          <a:pt x="1261" y="1982"/>
                        </a:lnTo>
                        <a:lnTo>
                          <a:pt x="1198" y="1988"/>
                        </a:lnTo>
                        <a:lnTo>
                          <a:pt x="1135" y="1993"/>
                        </a:lnTo>
                        <a:lnTo>
                          <a:pt x="1074" y="1995"/>
                        </a:lnTo>
                        <a:lnTo>
                          <a:pt x="1013" y="1997"/>
                        </a:lnTo>
                        <a:lnTo>
                          <a:pt x="953" y="1998"/>
                        </a:lnTo>
                        <a:lnTo>
                          <a:pt x="895" y="1997"/>
                        </a:lnTo>
                        <a:lnTo>
                          <a:pt x="834" y="1995"/>
                        </a:lnTo>
                        <a:lnTo>
                          <a:pt x="773" y="1993"/>
                        </a:lnTo>
                        <a:lnTo>
                          <a:pt x="710" y="1988"/>
                        </a:lnTo>
                        <a:lnTo>
                          <a:pt x="647" y="1982"/>
                        </a:lnTo>
                        <a:lnTo>
                          <a:pt x="584" y="1974"/>
                        </a:lnTo>
                        <a:lnTo>
                          <a:pt x="521" y="1964"/>
                        </a:lnTo>
                        <a:lnTo>
                          <a:pt x="459" y="1952"/>
                        </a:lnTo>
                        <a:lnTo>
                          <a:pt x="400" y="1937"/>
                        </a:lnTo>
                        <a:lnTo>
                          <a:pt x="342" y="1920"/>
                        </a:lnTo>
                        <a:lnTo>
                          <a:pt x="285" y="1900"/>
                        </a:lnTo>
                        <a:lnTo>
                          <a:pt x="233" y="1878"/>
                        </a:lnTo>
                        <a:lnTo>
                          <a:pt x="183" y="1853"/>
                        </a:lnTo>
                        <a:lnTo>
                          <a:pt x="137" y="1824"/>
                        </a:lnTo>
                        <a:lnTo>
                          <a:pt x="94" y="1792"/>
                        </a:lnTo>
                        <a:lnTo>
                          <a:pt x="57" y="1757"/>
                        </a:lnTo>
                        <a:lnTo>
                          <a:pt x="23" y="1717"/>
                        </a:lnTo>
                        <a:lnTo>
                          <a:pt x="11" y="1695"/>
                        </a:lnTo>
                        <a:lnTo>
                          <a:pt x="2" y="1671"/>
                        </a:lnTo>
                        <a:lnTo>
                          <a:pt x="0" y="1646"/>
                        </a:lnTo>
                        <a:lnTo>
                          <a:pt x="0" y="1642"/>
                        </a:lnTo>
                        <a:lnTo>
                          <a:pt x="0" y="1629"/>
                        </a:lnTo>
                        <a:lnTo>
                          <a:pt x="0" y="1455"/>
                        </a:lnTo>
                        <a:lnTo>
                          <a:pt x="0" y="1403"/>
                        </a:lnTo>
                        <a:lnTo>
                          <a:pt x="0" y="1347"/>
                        </a:lnTo>
                        <a:lnTo>
                          <a:pt x="0" y="1226"/>
                        </a:lnTo>
                        <a:lnTo>
                          <a:pt x="0" y="1162"/>
                        </a:lnTo>
                        <a:lnTo>
                          <a:pt x="0" y="1097"/>
                        </a:lnTo>
                        <a:lnTo>
                          <a:pt x="0" y="1030"/>
                        </a:lnTo>
                        <a:lnTo>
                          <a:pt x="0" y="964"/>
                        </a:lnTo>
                        <a:lnTo>
                          <a:pt x="0" y="897"/>
                        </a:lnTo>
                        <a:lnTo>
                          <a:pt x="0" y="769"/>
                        </a:lnTo>
                        <a:lnTo>
                          <a:pt x="0" y="708"/>
                        </a:lnTo>
                        <a:lnTo>
                          <a:pt x="0" y="651"/>
                        </a:lnTo>
                        <a:lnTo>
                          <a:pt x="0" y="596"/>
                        </a:lnTo>
                        <a:lnTo>
                          <a:pt x="0" y="547"/>
                        </a:lnTo>
                        <a:lnTo>
                          <a:pt x="0" y="502"/>
                        </a:lnTo>
                        <a:lnTo>
                          <a:pt x="0" y="404"/>
                        </a:lnTo>
                        <a:lnTo>
                          <a:pt x="0" y="387"/>
                        </a:lnTo>
                        <a:lnTo>
                          <a:pt x="0" y="378"/>
                        </a:lnTo>
                        <a:lnTo>
                          <a:pt x="4" y="339"/>
                        </a:lnTo>
                        <a:lnTo>
                          <a:pt x="13" y="304"/>
                        </a:lnTo>
                        <a:lnTo>
                          <a:pt x="29" y="271"/>
                        </a:lnTo>
                        <a:lnTo>
                          <a:pt x="50" y="241"/>
                        </a:lnTo>
                        <a:lnTo>
                          <a:pt x="76" y="213"/>
                        </a:lnTo>
                        <a:lnTo>
                          <a:pt x="108" y="186"/>
                        </a:lnTo>
                        <a:lnTo>
                          <a:pt x="143" y="162"/>
                        </a:lnTo>
                        <a:lnTo>
                          <a:pt x="183" y="141"/>
                        </a:lnTo>
                        <a:lnTo>
                          <a:pt x="225" y="120"/>
                        </a:lnTo>
                        <a:lnTo>
                          <a:pt x="271" y="102"/>
                        </a:lnTo>
                        <a:lnTo>
                          <a:pt x="319" y="85"/>
                        </a:lnTo>
                        <a:lnTo>
                          <a:pt x="370" y="70"/>
                        </a:lnTo>
                        <a:lnTo>
                          <a:pt x="422" y="57"/>
                        </a:lnTo>
                        <a:lnTo>
                          <a:pt x="476" y="45"/>
                        </a:lnTo>
                        <a:lnTo>
                          <a:pt x="531" y="35"/>
                        </a:lnTo>
                        <a:lnTo>
                          <a:pt x="586" y="27"/>
                        </a:lnTo>
                        <a:lnTo>
                          <a:pt x="642" y="20"/>
                        </a:lnTo>
                        <a:lnTo>
                          <a:pt x="696" y="14"/>
                        </a:lnTo>
                        <a:lnTo>
                          <a:pt x="751" y="9"/>
                        </a:lnTo>
                        <a:lnTo>
                          <a:pt x="804" y="5"/>
                        </a:lnTo>
                        <a:lnTo>
                          <a:pt x="856" y="3"/>
                        </a:lnTo>
                        <a:lnTo>
                          <a:pt x="907" y="0"/>
                        </a:lnTo>
                        <a:lnTo>
                          <a:pt x="95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7" name="Freeform 113"/>
                  <p:cNvSpPr>
                    <a:spLocks noEditPoints="1"/>
                  </p:cNvSpPr>
                  <p:nvPr/>
                </p:nvSpPr>
                <p:spPr bwMode="auto">
                  <a:xfrm>
                    <a:off x="14329236" y="3185985"/>
                    <a:ext cx="455560" cy="480111"/>
                  </a:xfrm>
                  <a:custGeom>
                    <a:avLst/>
                    <a:gdLst>
                      <a:gd name="T0" fmla="*/ 1639 w 1668"/>
                      <a:gd name="T1" fmla="*/ 1560 h 1758"/>
                      <a:gd name="T2" fmla="*/ 1521 w 1668"/>
                      <a:gd name="T3" fmla="*/ 1642 h 1758"/>
                      <a:gd name="T4" fmla="*/ 1370 w 1668"/>
                      <a:gd name="T5" fmla="*/ 1698 h 1758"/>
                      <a:gd name="T6" fmla="*/ 1200 w 1668"/>
                      <a:gd name="T7" fmla="*/ 1733 h 1758"/>
                      <a:gd name="T8" fmla="*/ 1032 w 1668"/>
                      <a:gd name="T9" fmla="*/ 1751 h 1758"/>
                      <a:gd name="T10" fmla="*/ 879 w 1668"/>
                      <a:gd name="T11" fmla="*/ 1758 h 1758"/>
                      <a:gd name="T12" fmla="*/ 747 w 1668"/>
                      <a:gd name="T13" fmla="*/ 1757 h 1758"/>
                      <a:gd name="T14" fmla="*/ 597 w 1668"/>
                      <a:gd name="T15" fmla="*/ 1748 h 1758"/>
                      <a:gd name="T16" fmla="*/ 436 w 1668"/>
                      <a:gd name="T17" fmla="*/ 1728 h 1758"/>
                      <a:gd name="T18" fmla="*/ 279 w 1668"/>
                      <a:gd name="T19" fmla="*/ 1692 h 1758"/>
                      <a:gd name="T20" fmla="*/ 138 w 1668"/>
                      <a:gd name="T21" fmla="*/ 1637 h 1758"/>
                      <a:gd name="T22" fmla="*/ 28 w 1668"/>
                      <a:gd name="T23" fmla="*/ 1559 h 1758"/>
                      <a:gd name="T24" fmla="*/ 46 w 1668"/>
                      <a:gd name="T25" fmla="*/ 1011 h 1758"/>
                      <a:gd name="T26" fmla="*/ 214 w 1668"/>
                      <a:gd name="T27" fmla="*/ 1079 h 1758"/>
                      <a:gd name="T28" fmla="*/ 413 w 1668"/>
                      <a:gd name="T29" fmla="*/ 1123 h 1758"/>
                      <a:gd name="T30" fmla="*/ 625 w 1668"/>
                      <a:gd name="T31" fmla="*/ 1149 h 1758"/>
                      <a:gd name="T32" fmla="*/ 833 w 1668"/>
                      <a:gd name="T33" fmla="*/ 1156 h 1758"/>
                      <a:gd name="T34" fmla="*/ 1042 w 1668"/>
                      <a:gd name="T35" fmla="*/ 1149 h 1758"/>
                      <a:gd name="T36" fmla="*/ 1255 w 1668"/>
                      <a:gd name="T37" fmla="*/ 1123 h 1758"/>
                      <a:gd name="T38" fmla="*/ 1454 w 1668"/>
                      <a:gd name="T39" fmla="*/ 1079 h 1758"/>
                      <a:gd name="T40" fmla="*/ 1622 w 1668"/>
                      <a:gd name="T41" fmla="*/ 1011 h 1758"/>
                      <a:gd name="T42" fmla="*/ 919 w 1668"/>
                      <a:gd name="T43" fmla="*/ 1 h 1758"/>
                      <a:gd name="T44" fmla="*/ 1159 w 1668"/>
                      <a:gd name="T45" fmla="*/ 21 h 1758"/>
                      <a:gd name="T46" fmla="*/ 1365 w 1668"/>
                      <a:gd name="T47" fmla="*/ 59 h 1758"/>
                      <a:gd name="T48" fmla="*/ 1526 w 1668"/>
                      <a:gd name="T49" fmla="*/ 114 h 1758"/>
                      <a:gd name="T50" fmla="*/ 1631 w 1668"/>
                      <a:gd name="T51" fmla="*/ 180 h 1758"/>
                      <a:gd name="T52" fmla="*/ 1668 w 1668"/>
                      <a:gd name="T53" fmla="*/ 258 h 1758"/>
                      <a:gd name="T54" fmla="*/ 1631 w 1668"/>
                      <a:gd name="T55" fmla="*/ 334 h 1758"/>
                      <a:gd name="T56" fmla="*/ 1526 w 1668"/>
                      <a:gd name="T57" fmla="*/ 400 h 1758"/>
                      <a:gd name="T58" fmla="*/ 1365 w 1668"/>
                      <a:gd name="T59" fmla="*/ 455 h 1758"/>
                      <a:gd name="T60" fmla="*/ 1159 w 1668"/>
                      <a:gd name="T61" fmla="*/ 493 h 1758"/>
                      <a:gd name="T62" fmla="*/ 919 w 1668"/>
                      <a:gd name="T63" fmla="*/ 513 h 1758"/>
                      <a:gd name="T64" fmla="*/ 666 w 1668"/>
                      <a:gd name="T65" fmla="*/ 509 h 1758"/>
                      <a:gd name="T66" fmla="*/ 436 w 1668"/>
                      <a:gd name="T67" fmla="*/ 482 h 1758"/>
                      <a:gd name="T68" fmla="*/ 244 w 1668"/>
                      <a:gd name="T69" fmla="*/ 439 h 1758"/>
                      <a:gd name="T70" fmla="*/ 100 w 1668"/>
                      <a:gd name="T71" fmla="*/ 380 h 1758"/>
                      <a:gd name="T72" fmla="*/ 17 w 1668"/>
                      <a:gd name="T73" fmla="*/ 308 h 1758"/>
                      <a:gd name="T74" fmla="*/ 3 w 1668"/>
                      <a:gd name="T75" fmla="*/ 231 h 1758"/>
                      <a:gd name="T76" fmla="*/ 65 w 1668"/>
                      <a:gd name="T77" fmla="*/ 157 h 1758"/>
                      <a:gd name="T78" fmla="*/ 190 w 1668"/>
                      <a:gd name="T79" fmla="*/ 93 h 1758"/>
                      <a:gd name="T80" fmla="*/ 367 w 1668"/>
                      <a:gd name="T81" fmla="*/ 44 h 1758"/>
                      <a:gd name="T82" fmla="*/ 586 w 1668"/>
                      <a:gd name="T83" fmla="*/ 12 h 1758"/>
                      <a:gd name="T84" fmla="*/ 833 w 1668"/>
                      <a:gd name="T85" fmla="*/ 0 h 1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668" h="1758">
                        <a:moveTo>
                          <a:pt x="1668" y="983"/>
                        </a:moveTo>
                        <a:lnTo>
                          <a:pt x="1668" y="1526"/>
                        </a:lnTo>
                        <a:lnTo>
                          <a:pt x="1639" y="1560"/>
                        </a:lnTo>
                        <a:lnTo>
                          <a:pt x="1604" y="1590"/>
                        </a:lnTo>
                        <a:lnTo>
                          <a:pt x="1564" y="1618"/>
                        </a:lnTo>
                        <a:lnTo>
                          <a:pt x="1521" y="1642"/>
                        </a:lnTo>
                        <a:lnTo>
                          <a:pt x="1472" y="1662"/>
                        </a:lnTo>
                        <a:lnTo>
                          <a:pt x="1423" y="1682"/>
                        </a:lnTo>
                        <a:lnTo>
                          <a:pt x="1370" y="1698"/>
                        </a:lnTo>
                        <a:lnTo>
                          <a:pt x="1314" y="1711"/>
                        </a:lnTo>
                        <a:lnTo>
                          <a:pt x="1258" y="1723"/>
                        </a:lnTo>
                        <a:lnTo>
                          <a:pt x="1200" y="1733"/>
                        </a:lnTo>
                        <a:lnTo>
                          <a:pt x="1144" y="1740"/>
                        </a:lnTo>
                        <a:lnTo>
                          <a:pt x="1088" y="1746"/>
                        </a:lnTo>
                        <a:lnTo>
                          <a:pt x="1032" y="1751"/>
                        </a:lnTo>
                        <a:lnTo>
                          <a:pt x="978" y="1754"/>
                        </a:lnTo>
                        <a:lnTo>
                          <a:pt x="927" y="1757"/>
                        </a:lnTo>
                        <a:lnTo>
                          <a:pt x="879" y="1758"/>
                        </a:lnTo>
                        <a:lnTo>
                          <a:pt x="833" y="1758"/>
                        </a:lnTo>
                        <a:lnTo>
                          <a:pt x="792" y="1758"/>
                        </a:lnTo>
                        <a:lnTo>
                          <a:pt x="747" y="1757"/>
                        </a:lnTo>
                        <a:lnTo>
                          <a:pt x="699" y="1754"/>
                        </a:lnTo>
                        <a:lnTo>
                          <a:pt x="649" y="1752"/>
                        </a:lnTo>
                        <a:lnTo>
                          <a:pt x="597" y="1748"/>
                        </a:lnTo>
                        <a:lnTo>
                          <a:pt x="544" y="1742"/>
                        </a:lnTo>
                        <a:lnTo>
                          <a:pt x="491" y="1736"/>
                        </a:lnTo>
                        <a:lnTo>
                          <a:pt x="436" y="1728"/>
                        </a:lnTo>
                        <a:lnTo>
                          <a:pt x="383" y="1718"/>
                        </a:lnTo>
                        <a:lnTo>
                          <a:pt x="330" y="1706"/>
                        </a:lnTo>
                        <a:lnTo>
                          <a:pt x="279" y="1692"/>
                        </a:lnTo>
                        <a:lnTo>
                          <a:pt x="229" y="1676"/>
                        </a:lnTo>
                        <a:lnTo>
                          <a:pt x="182" y="1658"/>
                        </a:lnTo>
                        <a:lnTo>
                          <a:pt x="138" y="1637"/>
                        </a:lnTo>
                        <a:lnTo>
                          <a:pt x="96" y="1613"/>
                        </a:lnTo>
                        <a:lnTo>
                          <a:pt x="60" y="1588"/>
                        </a:lnTo>
                        <a:lnTo>
                          <a:pt x="28" y="1559"/>
                        </a:lnTo>
                        <a:lnTo>
                          <a:pt x="0" y="1526"/>
                        </a:lnTo>
                        <a:lnTo>
                          <a:pt x="0" y="983"/>
                        </a:lnTo>
                        <a:lnTo>
                          <a:pt x="46" y="1011"/>
                        </a:lnTo>
                        <a:lnTo>
                          <a:pt x="98" y="1036"/>
                        </a:lnTo>
                        <a:lnTo>
                          <a:pt x="154" y="1058"/>
                        </a:lnTo>
                        <a:lnTo>
                          <a:pt x="214" y="1079"/>
                        </a:lnTo>
                        <a:lnTo>
                          <a:pt x="278" y="1095"/>
                        </a:lnTo>
                        <a:lnTo>
                          <a:pt x="344" y="1111"/>
                        </a:lnTo>
                        <a:lnTo>
                          <a:pt x="413" y="1123"/>
                        </a:lnTo>
                        <a:lnTo>
                          <a:pt x="483" y="1134"/>
                        </a:lnTo>
                        <a:lnTo>
                          <a:pt x="555" y="1143"/>
                        </a:lnTo>
                        <a:lnTo>
                          <a:pt x="625" y="1149"/>
                        </a:lnTo>
                        <a:lnTo>
                          <a:pt x="696" y="1153"/>
                        </a:lnTo>
                        <a:lnTo>
                          <a:pt x="766" y="1156"/>
                        </a:lnTo>
                        <a:lnTo>
                          <a:pt x="833" y="1156"/>
                        </a:lnTo>
                        <a:lnTo>
                          <a:pt x="902" y="1156"/>
                        </a:lnTo>
                        <a:lnTo>
                          <a:pt x="972" y="1153"/>
                        </a:lnTo>
                        <a:lnTo>
                          <a:pt x="1042" y="1149"/>
                        </a:lnTo>
                        <a:lnTo>
                          <a:pt x="1113" y="1143"/>
                        </a:lnTo>
                        <a:lnTo>
                          <a:pt x="1185" y="1134"/>
                        </a:lnTo>
                        <a:lnTo>
                          <a:pt x="1255" y="1123"/>
                        </a:lnTo>
                        <a:lnTo>
                          <a:pt x="1324" y="1110"/>
                        </a:lnTo>
                        <a:lnTo>
                          <a:pt x="1390" y="1095"/>
                        </a:lnTo>
                        <a:lnTo>
                          <a:pt x="1454" y="1079"/>
                        </a:lnTo>
                        <a:lnTo>
                          <a:pt x="1514" y="1058"/>
                        </a:lnTo>
                        <a:lnTo>
                          <a:pt x="1570" y="1036"/>
                        </a:lnTo>
                        <a:lnTo>
                          <a:pt x="1622" y="1011"/>
                        </a:lnTo>
                        <a:lnTo>
                          <a:pt x="1668" y="983"/>
                        </a:lnTo>
                        <a:close/>
                        <a:moveTo>
                          <a:pt x="833" y="0"/>
                        </a:moveTo>
                        <a:lnTo>
                          <a:pt x="919" y="1"/>
                        </a:lnTo>
                        <a:lnTo>
                          <a:pt x="1002" y="5"/>
                        </a:lnTo>
                        <a:lnTo>
                          <a:pt x="1082" y="12"/>
                        </a:lnTo>
                        <a:lnTo>
                          <a:pt x="1159" y="21"/>
                        </a:lnTo>
                        <a:lnTo>
                          <a:pt x="1232" y="31"/>
                        </a:lnTo>
                        <a:lnTo>
                          <a:pt x="1301" y="44"/>
                        </a:lnTo>
                        <a:lnTo>
                          <a:pt x="1365" y="59"/>
                        </a:lnTo>
                        <a:lnTo>
                          <a:pt x="1424" y="75"/>
                        </a:lnTo>
                        <a:lnTo>
                          <a:pt x="1477" y="93"/>
                        </a:lnTo>
                        <a:lnTo>
                          <a:pt x="1526" y="114"/>
                        </a:lnTo>
                        <a:lnTo>
                          <a:pt x="1568" y="134"/>
                        </a:lnTo>
                        <a:lnTo>
                          <a:pt x="1603" y="157"/>
                        </a:lnTo>
                        <a:lnTo>
                          <a:pt x="1631" y="180"/>
                        </a:lnTo>
                        <a:lnTo>
                          <a:pt x="1651" y="206"/>
                        </a:lnTo>
                        <a:lnTo>
                          <a:pt x="1665" y="231"/>
                        </a:lnTo>
                        <a:lnTo>
                          <a:pt x="1668" y="258"/>
                        </a:lnTo>
                        <a:lnTo>
                          <a:pt x="1665" y="283"/>
                        </a:lnTo>
                        <a:lnTo>
                          <a:pt x="1651" y="308"/>
                        </a:lnTo>
                        <a:lnTo>
                          <a:pt x="1631" y="334"/>
                        </a:lnTo>
                        <a:lnTo>
                          <a:pt x="1603" y="357"/>
                        </a:lnTo>
                        <a:lnTo>
                          <a:pt x="1568" y="380"/>
                        </a:lnTo>
                        <a:lnTo>
                          <a:pt x="1526" y="400"/>
                        </a:lnTo>
                        <a:lnTo>
                          <a:pt x="1477" y="421"/>
                        </a:lnTo>
                        <a:lnTo>
                          <a:pt x="1424" y="439"/>
                        </a:lnTo>
                        <a:lnTo>
                          <a:pt x="1365" y="455"/>
                        </a:lnTo>
                        <a:lnTo>
                          <a:pt x="1301" y="470"/>
                        </a:lnTo>
                        <a:lnTo>
                          <a:pt x="1232" y="482"/>
                        </a:lnTo>
                        <a:lnTo>
                          <a:pt x="1159" y="493"/>
                        </a:lnTo>
                        <a:lnTo>
                          <a:pt x="1082" y="502"/>
                        </a:lnTo>
                        <a:lnTo>
                          <a:pt x="1002" y="509"/>
                        </a:lnTo>
                        <a:lnTo>
                          <a:pt x="919" y="513"/>
                        </a:lnTo>
                        <a:lnTo>
                          <a:pt x="833" y="514"/>
                        </a:lnTo>
                        <a:lnTo>
                          <a:pt x="748" y="513"/>
                        </a:lnTo>
                        <a:lnTo>
                          <a:pt x="666" y="509"/>
                        </a:lnTo>
                        <a:lnTo>
                          <a:pt x="586" y="502"/>
                        </a:lnTo>
                        <a:lnTo>
                          <a:pt x="509" y="493"/>
                        </a:lnTo>
                        <a:lnTo>
                          <a:pt x="436" y="482"/>
                        </a:lnTo>
                        <a:lnTo>
                          <a:pt x="367" y="470"/>
                        </a:lnTo>
                        <a:lnTo>
                          <a:pt x="303" y="455"/>
                        </a:lnTo>
                        <a:lnTo>
                          <a:pt x="244" y="439"/>
                        </a:lnTo>
                        <a:lnTo>
                          <a:pt x="190" y="421"/>
                        </a:lnTo>
                        <a:lnTo>
                          <a:pt x="142" y="400"/>
                        </a:lnTo>
                        <a:lnTo>
                          <a:pt x="100" y="380"/>
                        </a:lnTo>
                        <a:lnTo>
                          <a:pt x="65" y="357"/>
                        </a:lnTo>
                        <a:lnTo>
                          <a:pt x="37" y="334"/>
                        </a:lnTo>
                        <a:lnTo>
                          <a:pt x="17" y="308"/>
                        </a:lnTo>
                        <a:lnTo>
                          <a:pt x="3" y="283"/>
                        </a:lnTo>
                        <a:lnTo>
                          <a:pt x="0" y="258"/>
                        </a:lnTo>
                        <a:lnTo>
                          <a:pt x="3" y="231"/>
                        </a:lnTo>
                        <a:lnTo>
                          <a:pt x="17" y="206"/>
                        </a:lnTo>
                        <a:lnTo>
                          <a:pt x="37" y="180"/>
                        </a:lnTo>
                        <a:lnTo>
                          <a:pt x="65" y="157"/>
                        </a:lnTo>
                        <a:lnTo>
                          <a:pt x="100" y="134"/>
                        </a:lnTo>
                        <a:lnTo>
                          <a:pt x="142" y="114"/>
                        </a:lnTo>
                        <a:lnTo>
                          <a:pt x="190" y="93"/>
                        </a:lnTo>
                        <a:lnTo>
                          <a:pt x="244" y="75"/>
                        </a:lnTo>
                        <a:lnTo>
                          <a:pt x="303" y="59"/>
                        </a:lnTo>
                        <a:lnTo>
                          <a:pt x="367" y="44"/>
                        </a:lnTo>
                        <a:lnTo>
                          <a:pt x="436" y="31"/>
                        </a:lnTo>
                        <a:lnTo>
                          <a:pt x="509" y="21"/>
                        </a:lnTo>
                        <a:lnTo>
                          <a:pt x="586" y="12"/>
                        </a:lnTo>
                        <a:lnTo>
                          <a:pt x="666" y="5"/>
                        </a:lnTo>
                        <a:lnTo>
                          <a:pt x="748" y="1"/>
                        </a:lnTo>
                        <a:lnTo>
                          <a:pt x="83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8" name="Freeform 114"/>
                  <p:cNvSpPr>
                    <a:spLocks/>
                  </p:cNvSpPr>
                  <p:nvPr/>
                </p:nvSpPr>
                <p:spPr bwMode="auto">
                  <a:xfrm>
                    <a:off x="14329236" y="3318288"/>
                    <a:ext cx="455560" cy="143215"/>
                  </a:xfrm>
                  <a:custGeom>
                    <a:avLst/>
                    <a:gdLst>
                      <a:gd name="T0" fmla="*/ 0 w 1668"/>
                      <a:gd name="T1" fmla="*/ 0 h 524"/>
                      <a:gd name="T2" fmla="*/ 36 w 1668"/>
                      <a:gd name="T3" fmla="*/ 23 h 524"/>
                      <a:gd name="T4" fmla="*/ 80 w 1668"/>
                      <a:gd name="T5" fmla="*/ 47 h 524"/>
                      <a:gd name="T6" fmla="*/ 132 w 1668"/>
                      <a:gd name="T7" fmla="*/ 69 h 524"/>
                      <a:gd name="T8" fmla="*/ 188 w 1668"/>
                      <a:gd name="T9" fmla="*/ 89 h 524"/>
                      <a:gd name="T10" fmla="*/ 252 w 1668"/>
                      <a:gd name="T11" fmla="*/ 108 h 524"/>
                      <a:gd name="T12" fmla="*/ 323 w 1668"/>
                      <a:gd name="T13" fmla="*/ 127 h 524"/>
                      <a:gd name="T14" fmla="*/ 398 w 1668"/>
                      <a:gd name="T15" fmla="*/ 142 h 524"/>
                      <a:gd name="T16" fmla="*/ 477 w 1668"/>
                      <a:gd name="T17" fmla="*/ 156 h 524"/>
                      <a:gd name="T18" fmla="*/ 561 w 1668"/>
                      <a:gd name="T19" fmla="*/ 168 h 524"/>
                      <a:gd name="T20" fmla="*/ 649 w 1668"/>
                      <a:gd name="T21" fmla="*/ 175 h 524"/>
                      <a:gd name="T22" fmla="*/ 740 w 1668"/>
                      <a:gd name="T23" fmla="*/ 181 h 524"/>
                      <a:gd name="T24" fmla="*/ 833 w 1668"/>
                      <a:gd name="T25" fmla="*/ 182 h 524"/>
                      <a:gd name="T26" fmla="*/ 928 w 1668"/>
                      <a:gd name="T27" fmla="*/ 181 h 524"/>
                      <a:gd name="T28" fmla="*/ 1019 w 1668"/>
                      <a:gd name="T29" fmla="*/ 175 h 524"/>
                      <a:gd name="T30" fmla="*/ 1106 w 1668"/>
                      <a:gd name="T31" fmla="*/ 168 h 524"/>
                      <a:gd name="T32" fmla="*/ 1191 w 1668"/>
                      <a:gd name="T33" fmla="*/ 156 h 524"/>
                      <a:gd name="T34" fmla="*/ 1270 w 1668"/>
                      <a:gd name="T35" fmla="*/ 142 h 524"/>
                      <a:gd name="T36" fmla="*/ 1345 w 1668"/>
                      <a:gd name="T37" fmla="*/ 127 h 524"/>
                      <a:gd name="T38" fmla="*/ 1416 w 1668"/>
                      <a:gd name="T39" fmla="*/ 108 h 524"/>
                      <a:gd name="T40" fmla="*/ 1480 w 1668"/>
                      <a:gd name="T41" fmla="*/ 89 h 524"/>
                      <a:gd name="T42" fmla="*/ 1536 w 1668"/>
                      <a:gd name="T43" fmla="*/ 69 h 524"/>
                      <a:gd name="T44" fmla="*/ 1588 w 1668"/>
                      <a:gd name="T45" fmla="*/ 47 h 524"/>
                      <a:gd name="T46" fmla="*/ 1632 w 1668"/>
                      <a:gd name="T47" fmla="*/ 23 h 524"/>
                      <a:gd name="T48" fmla="*/ 1668 w 1668"/>
                      <a:gd name="T49" fmla="*/ 0 h 524"/>
                      <a:gd name="T50" fmla="*/ 1668 w 1668"/>
                      <a:gd name="T51" fmla="*/ 342 h 524"/>
                      <a:gd name="T52" fmla="*/ 1632 w 1668"/>
                      <a:gd name="T53" fmla="*/ 366 h 524"/>
                      <a:gd name="T54" fmla="*/ 1588 w 1668"/>
                      <a:gd name="T55" fmla="*/ 389 h 524"/>
                      <a:gd name="T56" fmla="*/ 1536 w 1668"/>
                      <a:gd name="T57" fmla="*/ 411 h 524"/>
                      <a:gd name="T58" fmla="*/ 1480 w 1668"/>
                      <a:gd name="T59" fmla="*/ 432 h 524"/>
                      <a:gd name="T60" fmla="*/ 1416 w 1668"/>
                      <a:gd name="T61" fmla="*/ 452 h 524"/>
                      <a:gd name="T62" fmla="*/ 1345 w 1668"/>
                      <a:gd name="T63" fmla="*/ 469 h 524"/>
                      <a:gd name="T64" fmla="*/ 1270 w 1668"/>
                      <a:gd name="T65" fmla="*/ 486 h 524"/>
                      <a:gd name="T66" fmla="*/ 1191 w 1668"/>
                      <a:gd name="T67" fmla="*/ 499 h 524"/>
                      <a:gd name="T68" fmla="*/ 1106 w 1668"/>
                      <a:gd name="T69" fmla="*/ 510 h 524"/>
                      <a:gd name="T70" fmla="*/ 1019 w 1668"/>
                      <a:gd name="T71" fmla="*/ 518 h 524"/>
                      <a:gd name="T72" fmla="*/ 928 w 1668"/>
                      <a:gd name="T73" fmla="*/ 523 h 524"/>
                      <a:gd name="T74" fmla="*/ 833 w 1668"/>
                      <a:gd name="T75" fmla="*/ 524 h 524"/>
                      <a:gd name="T76" fmla="*/ 740 w 1668"/>
                      <a:gd name="T77" fmla="*/ 523 h 524"/>
                      <a:gd name="T78" fmla="*/ 649 w 1668"/>
                      <a:gd name="T79" fmla="*/ 518 h 524"/>
                      <a:gd name="T80" fmla="*/ 561 w 1668"/>
                      <a:gd name="T81" fmla="*/ 510 h 524"/>
                      <a:gd name="T82" fmla="*/ 477 w 1668"/>
                      <a:gd name="T83" fmla="*/ 499 h 524"/>
                      <a:gd name="T84" fmla="*/ 398 w 1668"/>
                      <a:gd name="T85" fmla="*/ 486 h 524"/>
                      <a:gd name="T86" fmla="*/ 323 w 1668"/>
                      <a:gd name="T87" fmla="*/ 469 h 524"/>
                      <a:gd name="T88" fmla="*/ 252 w 1668"/>
                      <a:gd name="T89" fmla="*/ 452 h 524"/>
                      <a:gd name="T90" fmla="*/ 188 w 1668"/>
                      <a:gd name="T91" fmla="*/ 432 h 524"/>
                      <a:gd name="T92" fmla="*/ 132 w 1668"/>
                      <a:gd name="T93" fmla="*/ 411 h 524"/>
                      <a:gd name="T94" fmla="*/ 80 w 1668"/>
                      <a:gd name="T95" fmla="*/ 389 h 524"/>
                      <a:gd name="T96" fmla="*/ 36 w 1668"/>
                      <a:gd name="T97" fmla="*/ 366 h 524"/>
                      <a:gd name="T98" fmla="*/ 0 w 1668"/>
                      <a:gd name="T99" fmla="*/ 342 h 524"/>
                      <a:gd name="T100" fmla="*/ 0 w 1668"/>
                      <a:gd name="T101" fmla="*/ 0 h 5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668" h="524">
                        <a:moveTo>
                          <a:pt x="0" y="0"/>
                        </a:moveTo>
                        <a:lnTo>
                          <a:pt x="36" y="23"/>
                        </a:lnTo>
                        <a:lnTo>
                          <a:pt x="80" y="47"/>
                        </a:lnTo>
                        <a:lnTo>
                          <a:pt x="132" y="69"/>
                        </a:lnTo>
                        <a:lnTo>
                          <a:pt x="188" y="89"/>
                        </a:lnTo>
                        <a:lnTo>
                          <a:pt x="252" y="108"/>
                        </a:lnTo>
                        <a:lnTo>
                          <a:pt x="323" y="127"/>
                        </a:lnTo>
                        <a:lnTo>
                          <a:pt x="398" y="142"/>
                        </a:lnTo>
                        <a:lnTo>
                          <a:pt x="477" y="156"/>
                        </a:lnTo>
                        <a:lnTo>
                          <a:pt x="561" y="168"/>
                        </a:lnTo>
                        <a:lnTo>
                          <a:pt x="649" y="175"/>
                        </a:lnTo>
                        <a:lnTo>
                          <a:pt x="740" y="181"/>
                        </a:lnTo>
                        <a:lnTo>
                          <a:pt x="833" y="182"/>
                        </a:lnTo>
                        <a:lnTo>
                          <a:pt x="928" y="181"/>
                        </a:lnTo>
                        <a:lnTo>
                          <a:pt x="1019" y="175"/>
                        </a:lnTo>
                        <a:lnTo>
                          <a:pt x="1106" y="168"/>
                        </a:lnTo>
                        <a:lnTo>
                          <a:pt x="1191" y="156"/>
                        </a:lnTo>
                        <a:lnTo>
                          <a:pt x="1270" y="142"/>
                        </a:lnTo>
                        <a:lnTo>
                          <a:pt x="1345" y="127"/>
                        </a:lnTo>
                        <a:lnTo>
                          <a:pt x="1416" y="108"/>
                        </a:lnTo>
                        <a:lnTo>
                          <a:pt x="1480" y="89"/>
                        </a:lnTo>
                        <a:lnTo>
                          <a:pt x="1536" y="69"/>
                        </a:lnTo>
                        <a:lnTo>
                          <a:pt x="1588" y="47"/>
                        </a:lnTo>
                        <a:lnTo>
                          <a:pt x="1632" y="23"/>
                        </a:lnTo>
                        <a:lnTo>
                          <a:pt x="1668" y="0"/>
                        </a:lnTo>
                        <a:lnTo>
                          <a:pt x="1668" y="342"/>
                        </a:lnTo>
                        <a:lnTo>
                          <a:pt x="1632" y="366"/>
                        </a:lnTo>
                        <a:lnTo>
                          <a:pt x="1588" y="389"/>
                        </a:lnTo>
                        <a:lnTo>
                          <a:pt x="1536" y="411"/>
                        </a:lnTo>
                        <a:lnTo>
                          <a:pt x="1480" y="432"/>
                        </a:lnTo>
                        <a:lnTo>
                          <a:pt x="1416" y="452"/>
                        </a:lnTo>
                        <a:lnTo>
                          <a:pt x="1345" y="469"/>
                        </a:lnTo>
                        <a:lnTo>
                          <a:pt x="1270" y="486"/>
                        </a:lnTo>
                        <a:lnTo>
                          <a:pt x="1191" y="499"/>
                        </a:lnTo>
                        <a:lnTo>
                          <a:pt x="1106" y="510"/>
                        </a:lnTo>
                        <a:lnTo>
                          <a:pt x="1019" y="518"/>
                        </a:lnTo>
                        <a:lnTo>
                          <a:pt x="928" y="523"/>
                        </a:lnTo>
                        <a:lnTo>
                          <a:pt x="833" y="524"/>
                        </a:lnTo>
                        <a:lnTo>
                          <a:pt x="740" y="523"/>
                        </a:lnTo>
                        <a:lnTo>
                          <a:pt x="649" y="518"/>
                        </a:lnTo>
                        <a:lnTo>
                          <a:pt x="561" y="510"/>
                        </a:lnTo>
                        <a:lnTo>
                          <a:pt x="477" y="499"/>
                        </a:lnTo>
                        <a:lnTo>
                          <a:pt x="398" y="486"/>
                        </a:lnTo>
                        <a:lnTo>
                          <a:pt x="323" y="469"/>
                        </a:lnTo>
                        <a:lnTo>
                          <a:pt x="252" y="452"/>
                        </a:lnTo>
                        <a:lnTo>
                          <a:pt x="188" y="432"/>
                        </a:lnTo>
                        <a:lnTo>
                          <a:pt x="132" y="411"/>
                        </a:lnTo>
                        <a:lnTo>
                          <a:pt x="80" y="389"/>
                        </a:lnTo>
                        <a:lnTo>
                          <a:pt x="36" y="366"/>
                        </a:lnTo>
                        <a:lnTo>
                          <a:pt x="0" y="34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62" name="Group 161"/>
                <p:cNvGrpSpPr/>
                <p:nvPr/>
              </p:nvGrpSpPr>
              <p:grpSpPr>
                <a:xfrm>
                  <a:off x="13341319" y="3771399"/>
                  <a:ext cx="319240" cy="407918"/>
                  <a:chOff x="8930867" y="1612772"/>
                  <a:chExt cx="441920" cy="564676"/>
                </a:xfrm>
              </p:grpSpPr>
              <p:sp useBgFill="1">
                <p:nvSpPr>
                  <p:cNvPr id="163" name="Freeform 119"/>
                  <p:cNvSpPr>
                    <a:spLocks/>
                  </p:cNvSpPr>
                  <p:nvPr/>
                </p:nvSpPr>
                <p:spPr bwMode="auto">
                  <a:xfrm>
                    <a:off x="8930867" y="1612772"/>
                    <a:ext cx="441920" cy="564676"/>
                  </a:xfrm>
                  <a:custGeom>
                    <a:avLst/>
                    <a:gdLst>
                      <a:gd name="T0" fmla="*/ 158 w 1620"/>
                      <a:gd name="T1" fmla="*/ 0 h 2068"/>
                      <a:gd name="T2" fmla="*/ 220 w 1620"/>
                      <a:gd name="T3" fmla="*/ 0 h 2068"/>
                      <a:gd name="T4" fmla="*/ 303 w 1620"/>
                      <a:gd name="T5" fmla="*/ 0 h 2068"/>
                      <a:gd name="T6" fmla="*/ 456 w 1620"/>
                      <a:gd name="T7" fmla="*/ 0 h 2068"/>
                      <a:gd name="T8" fmla="*/ 927 w 1620"/>
                      <a:gd name="T9" fmla="*/ 0 h 2068"/>
                      <a:gd name="T10" fmla="*/ 967 w 1620"/>
                      <a:gd name="T11" fmla="*/ 0 h 2068"/>
                      <a:gd name="T12" fmla="*/ 999 w 1620"/>
                      <a:gd name="T13" fmla="*/ 3 h 2068"/>
                      <a:gd name="T14" fmla="*/ 1042 w 1620"/>
                      <a:gd name="T15" fmla="*/ 21 h 2068"/>
                      <a:gd name="T16" fmla="*/ 1585 w 1620"/>
                      <a:gd name="T17" fmla="*/ 560 h 2068"/>
                      <a:gd name="T18" fmla="*/ 1610 w 1620"/>
                      <a:gd name="T19" fmla="*/ 599 h 2068"/>
                      <a:gd name="T20" fmla="*/ 1620 w 1620"/>
                      <a:gd name="T21" fmla="*/ 645 h 2068"/>
                      <a:gd name="T22" fmla="*/ 1620 w 1620"/>
                      <a:gd name="T23" fmla="*/ 666 h 2068"/>
                      <a:gd name="T24" fmla="*/ 1620 w 1620"/>
                      <a:gd name="T25" fmla="*/ 721 h 2068"/>
                      <a:gd name="T26" fmla="*/ 1620 w 1620"/>
                      <a:gd name="T27" fmla="*/ 847 h 2068"/>
                      <a:gd name="T28" fmla="*/ 1620 w 1620"/>
                      <a:gd name="T29" fmla="*/ 955 h 2068"/>
                      <a:gd name="T30" fmla="*/ 1620 w 1620"/>
                      <a:gd name="T31" fmla="*/ 1076 h 2068"/>
                      <a:gd name="T32" fmla="*/ 1620 w 1620"/>
                      <a:gd name="T33" fmla="*/ 1207 h 2068"/>
                      <a:gd name="T34" fmla="*/ 1620 w 1620"/>
                      <a:gd name="T35" fmla="*/ 1535 h 2068"/>
                      <a:gd name="T36" fmla="*/ 1620 w 1620"/>
                      <a:gd name="T37" fmla="*/ 1807 h 2068"/>
                      <a:gd name="T38" fmla="*/ 1620 w 1620"/>
                      <a:gd name="T39" fmla="*/ 1882 h 2068"/>
                      <a:gd name="T40" fmla="*/ 1620 w 1620"/>
                      <a:gd name="T41" fmla="*/ 1931 h 2068"/>
                      <a:gd name="T42" fmla="*/ 1620 w 1620"/>
                      <a:gd name="T43" fmla="*/ 1948 h 2068"/>
                      <a:gd name="T44" fmla="*/ 1608 w 1620"/>
                      <a:gd name="T45" fmla="*/ 2000 h 2068"/>
                      <a:gd name="T46" fmla="*/ 1575 w 1620"/>
                      <a:gd name="T47" fmla="*/ 2041 h 2068"/>
                      <a:gd name="T48" fmla="*/ 1527 w 1620"/>
                      <a:gd name="T49" fmla="*/ 2064 h 2068"/>
                      <a:gd name="T50" fmla="*/ 120 w 1620"/>
                      <a:gd name="T51" fmla="*/ 2068 h 2068"/>
                      <a:gd name="T52" fmla="*/ 68 w 1620"/>
                      <a:gd name="T53" fmla="*/ 2056 h 2068"/>
                      <a:gd name="T54" fmla="*/ 27 w 1620"/>
                      <a:gd name="T55" fmla="*/ 2023 h 2068"/>
                      <a:gd name="T56" fmla="*/ 4 w 1620"/>
                      <a:gd name="T57" fmla="*/ 1976 h 2068"/>
                      <a:gd name="T58" fmla="*/ 0 w 1620"/>
                      <a:gd name="T59" fmla="*/ 120 h 2068"/>
                      <a:gd name="T60" fmla="*/ 12 w 1620"/>
                      <a:gd name="T61" fmla="*/ 68 h 2068"/>
                      <a:gd name="T62" fmla="*/ 45 w 1620"/>
                      <a:gd name="T63" fmla="*/ 27 h 2068"/>
                      <a:gd name="T64" fmla="*/ 93 w 1620"/>
                      <a:gd name="T65" fmla="*/ 4 h 2068"/>
                      <a:gd name="T66" fmla="*/ 124 w 1620"/>
                      <a:gd name="T67" fmla="*/ 0 h 20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620" h="2068">
                        <a:moveTo>
                          <a:pt x="138" y="0"/>
                        </a:moveTo>
                        <a:lnTo>
                          <a:pt x="158" y="0"/>
                        </a:lnTo>
                        <a:lnTo>
                          <a:pt x="186" y="0"/>
                        </a:lnTo>
                        <a:lnTo>
                          <a:pt x="220" y="0"/>
                        </a:lnTo>
                        <a:lnTo>
                          <a:pt x="260" y="0"/>
                        </a:lnTo>
                        <a:lnTo>
                          <a:pt x="303" y="0"/>
                        </a:lnTo>
                        <a:lnTo>
                          <a:pt x="352" y="0"/>
                        </a:lnTo>
                        <a:lnTo>
                          <a:pt x="456" y="0"/>
                        </a:lnTo>
                        <a:lnTo>
                          <a:pt x="510" y="0"/>
                        </a:lnTo>
                        <a:lnTo>
                          <a:pt x="927" y="0"/>
                        </a:lnTo>
                        <a:lnTo>
                          <a:pt x="950" y="0"/>
                        </a:lnTo>
                        <a:lnTo>
                          <a:pt x="967" y="0"/>
                        </a:lnTo>
                        <a:lnTo>
                          <a:pt x="974" y="0"/>
                        </a:lnTo>
                        <a:lnTo>
                          <a:pt x="999" y="3"/>
                        </a:lnTo>
                        <a:lnTo>
                          <a:pt x="1022" y="10"/>
                        </a:lnTo>
                        <a:lnTo>
                          <a:pt x="1042" y="21"/>
                        </a:lnTo>
                        <a:lnTo>
                          <a:pt x="1060" y="35"/>
                        </a:lnTo>
                        <a:lnTo>
                          <a:pt x="1585" y="560"/>
                        </a:lnTo>
                        <a:lnTo>
                          <a:pt x="1600" y="578"/>
                        </a:lnTo>
                        <a:lnTo>
                          <a:pt x="1610" y="599"/>
                        </a:lnTo>
                        <a:lnTo>
                          <a:pt x="1618" y="620"/>
                        </a:lnTo>
                        <a:lnTo>
                          <a:pt x="1620" y="645"/>
                        </a:lnTo>
                        <a:lnTo>
                          <a:pt x="1620" y="652"/>
                        </a:lnTo>
                        <a:lnTo>
                          <a:pt x="1620" y="666"/>
                        </a:lnTo>
                        <a:lnTo>
                          <a:pt x="1620" y="691"/>
                        </a:lnTo>
                        <a:lnTo>
                          <a:pt x="1620" y="721"/>
                        </a:lnTo>
                        <a:lnTo>
                          <a:pt x="1620" y="757"/>
                        </a:lnTo>
                        <a:lnTo>
                          <a:pt x="1620" y="847"/>
                        </a:lnTo>
                        <a:lnTo>
                          <a:pt x="1620" y="899"/>
                        </a:lnTo>
                        <a:lnTo>
                          <a:pt x="1620" y="955"/>
                        </a:lnTo>
                        <a:lnTo>
                          <a:pt x="1620" y="1015"/>
                        </a:lnTo>
                        <a:lnTo>
                          <a:pt x="1620" y="1076"/>
                        </a:lnTo>
                        <a:lnTo>
                          <a:pt x="1620" y="1140"/>
                        </a:lnTo>
                        <a:lnTo>
                          <a:pt x="1620" y="1207"/>
                        </a:lnTo>
                        <a:lnTo>
                          <a:pt x="1620" y="1472"/>
                        </a:lnTo>
                        <a:lnTo>
                          <a:pt x="1620" y="1535"/>
                        </a:lnTo>
                        <a:lnTo>
                          <a:pt x="1620" y="1596"/>
                        </a:lnTo>
                        <a:lnTo>
                          <a:pt x="1620" y="1807"/>
                        </a:lnTo>
                        <a:lnTo>
                          <a:pt x="1620" y="1847"/>
                        </a:lnTo>
                        <a:lnTo>
                          <a:pt x="1620" y="1882"/>
                        </a:lnTo>
                        <a:lnTo>
                          <a:pt x="1620" y="1909"/>
                        </a:lnTo>
                        <a:lnTo>
                          <a:pt x="1620" y="1931"/>
                        </a:lnTo>
                        <a:lnTo>
                          <a:pt x="1620" y="1943"/>
                        </a:lnTo>
                        <a:lnTo>
                          <a:pt x="1620" y="1948"/>
                        </a:lnTo>
                        <a:lnTo>
                          <a:pt x="1616" y="1976"/>
                        </a:lnTo>
                        <a:lnTo>
                          <a:pt x="1608" y="2000"/>
                        </a:lnTo>
                        <a:lnTo>
                          <a:pt x="1593" y="2023"/>
                        </a:lnTo>
                        <a:lnTo>
                          <a:pt x="1575" y="2041"/>
                        </a:lnTo>
                        <a:lnTo>
                          <a:pt x="1552" y="2056"/>
                        </a:lnTo>
                        <a:lnTo>
                          <a:pt x="1527" y="2064"/>
                        </a:lnTo>
                        <a:lnTo>
                          <a:pt x="1500" y="2068"/>
                        </a:lnTo>
                        <a:lnTo>
                          <a:pt x="120" y="2068"/>
                        </a:lnTo>
                        <a:lnTo>
                          <a:pt x="93" y="2064"/>
                        </a:lnTo>
                        <a:lnTo>
                          <a:pt x="68" y="2056"/>
                        </a:lnTo>
                        <a:lnTo>
                          <a:pt x="45" y="2041"/>
                        </a:lnTo>
                        <a:lnTo>
                          <a:pt x="27" y="2023"/>
                        </a:lnTo>
                        <a:lnTo>
                          <a:pt x="12" y="2000"/>
                        </a:lnTo>
                        <a:lnTo>
                          <a:pt x="4" y="1976"/>
                        </a:lnTo>
                        <a:lnTo>
                          <a:pt x="0" y="1948"/>
                        </a:lnTo>
                        <a:lnTo>
                          <a:pt x="0" y="120"/>
                        </a:lnTo>
                        <a:lnTo>
                          <a:pt x="4" y="92"/>
                        </a:lnTo>
                        <a:lnTo>
                          <a:pt x="12" y="68"/>
                        </a:lnTo>
                        <a:lnTo>
                          <a:pt x="27" y="45"/>
                        </a:lnTo>
                        <a:lnTo>
                          <a:pt x="45" y="27"/>
                        </a:lnTo>
                        <a:lnTo>
                          <a:pt x="68" y="12"/>
                        </a:lnTo>
                        <a:lnTo>
                          <a:pt x="93" y="4"/>
                        </a:lnTo>
                        <a:lnTo>
                          <a:pt x="120" y="0"/>
                        </a:lnTo>
                        <a:lnTo>
                          <a:pt x="124" y="0"/>
                        </a:lnTo>
                        <a:lnTo>
                          <a:pt x="138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4" name="Freeform 120"/>
                  <p:cNvSpPr>
                    <a:spLocks noEditPoints="1"/>
                  </p:cNvSpPr>
                  <p:nvPr/>
                </p:nvSpPr>
                <p:spPr bwMode="auto">
                  <a:xfrm>
                    <a:off x="8963602" y="1645507"/>
                    <a:ext cx="376450" cy="499206"/>
                  </a:xfrm>
                  <a:custGeom>
                    <a:avLst/>
                    <a:gdLst>
                      <a:gd name="T0" fmla="*/ 854 w 1380"/>
                      <a:gd name="T1" fmla="*/ 0 h 1828"/>
                      <a:gd name="T2" fmla="*/ 856 w 1380"/>
                      <a:gd name="T3" fmla="*/ 0 h 1828"/>
                      <a:gd name="T4" fmla="*/ 1380 w 1380"/>
                      <a:gd name="T5" fmla="*/ 525 h 1828"/>
                      <a:gd name="T6" fmla="*/ 1380 w 1380"/>
                      <a:gd name="T7" fmla="*/ 525 h 1828"/>
                      <a:gd name="T8" fmla="*/ 854 w 1380"/>
                      <a:gd name="T9" fmla="*/ 525 h 1828"/>
                      <a:gd name="T10" fmla="*/ 854 w 1380"/>
                      <a:gd name="T11" fmla="*/ 0 h 1828"/>
                      <a:gd name="T12" fmla="*/ 0 w 1380"/>
                      <a:gd name="T13" fmla="*/ 0 h 1828"/>
                      <a:gd name="T14" fmla="*/ 708 w 1380"/>
                      <a:gd name="T15" fmla="*/ 0 h 1828"/>
                      <a:gd name="T16" fmla="*/ 708 w 1380"/>
                      <a:gd name="T17" fmla="*/ 672 h 1828"/>
                      <a:gd name="T18" fmla="*/ 1380 w 1380"/>
                      <a:gd name="T19" fmla="*/ 672 h 1828"/>
                      <a:gd name="T20" fmla="*/ 1380 w 1380"/>
                      <a:gd name="T21" fmla="*/ 1828 h 1828"/>
                      <a:gd name="T22" fmla="*/ 0 w 1380"/>
                      <a:gd name="T23" fmla="*/ 1828 h 1828"/>
                      <a:gd name="T24" fmla="*/ 0 w 1380"/>
                      <a:gd name="T25" fmla="*/ 0 h 18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380" h="1828">
                        <a:moveTo>
                          <a:pt x="854" y="0"/>
                        </a:moveTo>
                        <a:lnTo>
                          <a:pt x="856" y="0"/>
                        </a:lnTo>
                        <a:lnTo>
                          <a:pt x="1380" y="525"/>
                        </a:lnTo>
                        <a:lnTo>
                          <a:pt x="1380" y="525"/>
                        </a:lnTo>
                        <a:lnTo>
                          <a:pt x="854" y="525"/>
                        </a:lnTo>
                        <a:lnTo>
                          <a:pt x="854" y="0"/>
                        </a:lnTo>
                        <a:close/>
                        <a:moveTo>
                          <a:pt x="0" y="0"/>
                        </a:moveTo>
                        <a:lnTo>
                          <a:pt x="708" y="0"/>
                        </a:lnTo>
                        <a:lnTo>
                          <a:pt x="708" y="672"/>
                        </a:lnTo>
                        <a:lnTo>
                          <a:pt x="1380" y="672"/>
                        </a:lnTo>
                        <a:lnTo>
                          <a:pt x="1380" y="1828"/>
                        </a:lnTo>
                        <a:lnTo>
                          <a:pt x="0" y="1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5" name="Freeform 121"/>
                  <p:cNvSpPr>
                    <a:spLocks noEditPoints="1"/>
                  </p:cNvSpPr>
                  <p:nvPr/>
                </p:nvSpPr>
                <p:spPr bwMode="auto">
                  <a:xfrm>
                    <a:off x="9026344" y="1792814"/>
                    <a:ext cx="225052" cy="294614"/>
                  </a:xfrm>
                  <a:custGeom>
                    <a:avLst/>
                    <a:gdLst>
                      <a:gd name="T0" fmla="*/ 0 w 828"/>
                      <a:gd name="T1" fmla="*/ 961 h 1080"/>
                      <a:gd name="T2" fmla="*/ 602 w 828"/>
                      <a:gd name="T3" fmla="*/ 961 h 1080"/>
                      <a:gd name="T4" fmla="*/ 602 w 828"/>
                      <a:gd name="T5" fmla="*/ 1080 h 1080"/>
                      <a:gd name="T6" fmla="*/ 0 w 828"/>
                      <a:gd name="T7" fmla="*/ 1080 h 1080"/>
                      <a:gd name="T8" fmla="*/ 0 w 828"/>
                      <a:gd name="T9" fmla="*/ 961 h 1080"/>
                      <a:gd name="T10" fmla="*/ 0 w 828"/>
                      <a:gd name="T11" fmla="*/ 641 h 1080"/>
                      <a:gd name="T12" fmla="*/ 828 w 828"/>
                      <a:gd name="T13" fmla="*/ 641 h 1080"/>
                      <a:gd name="T14" fmla="*/ 828 w 828"/>
                      <a:gd name="T15" fmla="*/ 759 h 1080"/>
                      <a:gd name="T16" fmla="*/ 0 w 828"/>
                      <a:gd name="T17" fmla="*/ 759 h 1080"/>
                      <a:gd name="T18" fmla="*/ 0 w 828"/>
                      <a:gd name="T19" fmla="*/ 641 h 1080"/>
                      <a:gd name="T20" fmla="*/ 0 w 828"/>
                      <a:gd name="T21" fmla="*/ 320 h 1080"/>
                      <a:gd name="T22" fmla="*/ 828 w 828"/>
                      <a:gd name="T23" fmla="*/ 320 h 1080"/>
                      <a:gd name="T24" fmla="*/ 828 w 828"/>
                      <a:gd name="T25" fmla="*/ 439 h 1080"/>
                      <a:gd name="T26" fmla="*/ 0 w 828"/>
                      <a:gd name="T27" fmla="*/ 439 h 1080"/>
                      <a:gd name="T28" fmla="*/ 0 w 828"/>
                      <a:gd name="T29" fmla="*/ 320 h 1080"/>
                      <a:gd name="T30" fmla="*/ 0 w 828"/>
                      <a:gd name="T31" fmla="*/ 0 h 1080"/>
                      <a:gd name="T32" fmla="*/ 302 w 828"/>
                      <a:gd name="T33" fmla="*/ 0 h 1080"/>
                      <a:gd name="T34" fmla="*/ 302 w 828"/>
                      <a:gd name="T35" fmla="*/ 120 h 1080"/>
                      <a:gd name="T36" fmla="*/ 0 w 828"/>
                      <a:gd name="T37" fmla="*/ 120 h 1080"/>
                      <a:gd name="T38" fmla="*/ 0 w 828"/>
                      <a:gd name="T39" fmla="*/ 0 h 10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28" h="1080">
                        <a:moveTo>
                          <a:pt x="0" y="961"/>
                        </a:moveTo>
                        <a:lnTo>
                          <a:pt x="602" y="961"/>
                        </a:lnTo>
                        <a:lnTo>
                          <a:pt x="602" y="1080"/>
                        </a:lnTo>
                        <a:lnTo>
                          <a:pt x="0" y="1080"/>
                        </a:lnTo>
                        <a:lnTo>
                          <a:pt x="0" y="961"/>
                        </a:lnTo>
                        <a:close/>
                        <a:moveTo>
                          <a:pt x="0" y="641"/>
                        </a:moveTo>
                        <a:lnTo>
                          <a:pt x="828" y="641"/>
                        </a:lnTo>
                        <a:lnTo>
                          <a:pt x="828" y="759"/>
                        </a:lnTo>
                        <a:lnTo>
                          <a:pt x="0" y="759"/>
                        </a:lnTo>
                        <a:lnTo>
                          <a:pt x="0" y="641"/>
                        </a:lnTo>
                        <a:close/>
                        <a:moveTo>
                          <a:pt x="0" y="320"/>
                        </a:moveTo>
                        <a:lnTo>
                          <a:pt x="828" y="320"/>
                        </a:lnTo>
                        <a:lnTo>
                          <a:pt x="828" y="439"/>
                        </a:lnTo>
                        <a:lnTo>
                          <a:pt x="0" y="439"/>
                        </a:lnTo>
                        <a:lnTo>
                          <a:pt x="0" y="320"/>
                        </a:lnTo>
                        <a:close/>
                        <a:moveTo>
                          <a:pt x="0" y="0"/>
                        </a:moveTo>
                        <a:lnTo>
                          <a:pt x="302" y="0"/>
                        </a:lnTo>
                        <a:lnTo>
                          <a:pt x="302" y="120"/>
                        </a:lnTo>
                        <a:lnTo>
                          <a:pt x="0" y="12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9F2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46" name="Group 45"/>
            <p:cNvGrpSpPr/>
            <p:nvPr/>
          </p:nvGrpSpPr>
          <p:grpSpPr>
            <a:xfrm>
              <a:off x="431709" y="2813576"/>
              <a:ext cx="2822125" cy="1564024"/>
              <a:chOff x="900781" y="2647306"/>
              <a:chExt cx="4389005" cy="2432391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2544020" y="3204953"/>
                <a:ext cx="585392" cy="636925"/>
                <a:chOff x="8605684" y="546767"/>
                <a:chExt cx="977900" cy="1063987"/>
              </a:xfrm>
            </p:grpSpPr>
            <p:grpSp>
              <p:nvGrpSpPr>
                <p:cNvPr id="132" name="Group 131"/>
                <p:cNvGrpSpPr/>
                <p:nvPr/>
              </p:nvGrpSpPr>
              <p:grpSpPr>
                <a:xfrm>
                  <a:off x="9086213" y="546767"/>
                  <a:ext cx="492971" cy="848200"/>
                  <a:chOff x="3799840" y="3224128"/>
                  <a:chExt cx="401955" cy="691599"/>
                </a:xfrm>
              </p:grpSpPr>
              <p:sp useBgFill="1">
                <p:nvSpPr>
                  <p:cNvPr id="141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32241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2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32595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33" name="Group 132"/>
                <p:cNvGrpSpPr/>
                <p:nvPr/>
              </p:nvGrpSpPr>
              <p:grpSpPr>
                <a:xfrm>
                  <a:off x="8605684" y="991629"/>
                  <a:ext cx="977900" cy="619125"/>
                  <a:chOff x="10257845" y="3185765"/>
                  <a:chExt cx="977900" cy="619125"/>
                </a:xfrm>
              </p:grpSpPr>
              <p:sp useBgFill="1">
                <p:nvSpPr>
                  <p:cNvPr id="134" name="Freeform 84"/>
                  <p:cNvSpPr>
                    <a:spLocks/>
                  </p:cNvSpPr>
                  <p:nvPr/>
                </p:nvSpPr>
                <p:spPr bwMode="auto">
                  <a:xfrm>
                    <a:off x="10257845" y="3185765"/>
                    <a:ext cx="977900" cy="619125"/>
                  </a:xfrm>
                  <a:custGeom>
                    <a:avLst/>
                    <a:gdLst>
                      <a:gd name="T0" fmla="*/ 1539 w 3078"/>
                      <a:gd name="T1" fmla="*/ 0 h 1954"/>
                      <a:gd name="T2" fmla="*/ 1566 w 3078"/>
                      <a:gd name="T3" fmla="*/ 1 h 1954"/>
                      <a:gd name="T4" fmla="*/ 1595 w 3078"/>
                      <a:gd name="T5" fmla="*/ 6 h 1954"/>
                      <a:gd name="T6" fmla="*/ 1626 w 3078"/>
                      <a:gd name="T7" fmla="*/ 15 h 1954"/>
                      <a:gd name="T8" fmla="*/ 1657 w 3078"/>
                      <a:gd name="T9" fmla="*/ 30 h 1954"/>
                      <a:gd name="T10" fmla="*/ 2989 w 3078"/>
                      <a:gd name="T11" fmla="*/ 828 h 1954"/>
                      <a:gd name="T12" fmla="*/ 3015 w 3078"/>
                      <a:gd name="T13" fmla="*/ 848 h 1954"/>
                      <a:gd name="T14" fmla="*/ 3037 w 3078"/>
                      <a:gd name="T15" fmla="*/ 870 h 1954"/>
                      <a:gd name="T16" fmla="*/ 3055 w 3078"/>
                      <a:gd name="T17" fmla="*/ 894 h 1954"/>
                      <a:gd name="T18" fmla="*/ 3067 w 3078"/>
                      <a:gd name="T19" fmla="*/ 920 h 1954"/>
                      <a:gd name="T20" fmla="*/ 3076 w 3078"/>
                      <a:gd name="T21" fmla="*/ 948 h 1954"/>
                      <a:gd name="T22" fmla="*/ 3078 w 3078"/>
                      <a:gd name="T23" fmla="*/ 977 h 1954"/>
                      <a:gd name="T24" fmla="*/ 3076 w 3078"/>
                      <a:gd name="T25" fmla="*/ 1007 h 1954"/>
                      <a:gd name="T26" fmla="*/ 3067 w 3078"/>
                      <a:gd name="T27" fmla="*/ 1035 h 1954"/>
                      <a:gd name="T28" fmla="*/ 3055 w 3078"/>
                      <a:gd name="T29" fmla="*/ 1062 h 1954"/>
                      <a:gd name="T30" fmla="*/ 3037 w 3078"/>
                      <a:gd name="T31" fmla="*/ 1086 h 1954"/>
                      <a:gd name="T32" fmla="*/ 3015 w 3078"/>
                      <a:gd name="T33" fmla="*/ 1107 h 1954"/>
                      <a:gd name="T34" fmla="*/ 2989 w 3078"/>
                      <a:gd name="T35" fmla="*/ 1126 h 1954"/>
                      <a:gd name="T36" fmla="*/ 1657 w 3078"/>
                      <a:gd name="T37" fmla="*/ 1924 h 1954"/>
                      <a:gd name="T38" fmla="*/ 1626 w 3078"/>
                      <a:gd name="T39" fmla="*/ 1940 h 1954"/>
                      <a:gd name="T40" fmla="*/ 1595 w 3078"/>
                      <a:gd name="T41" fmla="*/ 1949 h 1954"/>
                      <a:gd name="T42" fmla="*/ 1566 w 3078"/>
                      <a:gd name="T43" fmla="*/ 1953 h 1954"/>
                      <a:gd name="T44" fmla="*/ 1539 w 3078"/>
                      <a:gd name="T45" fmla="*/ 1954 h 1954"/>
                      <a:gd name="T46" fmla="*/ 1512 w 3078"/>
                      <a:gd name="T47" fmla="*/ 1953 h 1954"/>
                      <a:gd name="T48" fmla="*/ 1482 w 3078"/>
                      <a:gd name="T49" fmla="*/ 1948 h 1954"/>
                      <a:gd name="T50" fmla="*/ 1451 w 3078"/>
                      <a:gd name="T51" fmla="*/ 1940 h 1954"/>
                      <a:gd name="T52" fmla="*/ 1419 w 3078"/>
                      <a:gd name="T53" fmla="*/ 1924 h 1954"/>
                      <a:gd name="T54" fmla="*/ 89 w 3078"/>
                      <a:gd name="T55" fmla="*/ 1126 h 1954"/>
                      <a:gd name="T56" fmla="*/ 63 w 3078"/>
                      <a:gd name="T57" fmla="*/ 1107 h 1954"/>
                      <a:gd name="T58" fmla="*/ 41 w 3078"/>
                      <a:gd name="T59" fmla="*/ 1085 h 1954"/>
                      <a:gd name="T60" fmla="*/ 23 w 3078"/>
                      <a:gd name="T61" fmla="*/ 1061 h 1954"/>
                      <a:gd name="T62" fmla="*/ 11 w 3078"/>
                      <a:gd name="T63" fmla="*/ 1034 h 1954"/>
                      <a:gd name="T64" fmla="*/ 2 w 3078"/>
                      <a:gd name="T65" fmla="*/ 1006 h 1954"/>
                      <a:gd name="T66" fmla="*/ 0 w 3078"/>
                      <a:gd name="T67" fmla="*/ 977 h 1954"/>
                      <a:gd name="T68" fmla="*/ 2 w 3078"/>
                      <a:gd name="T69" fmla="*/ 947 h 1954"/>
                      <a:gd name="T70" fmla="*/ 11 w 3078"/>
                      <a:gd name="T71" fmla="*/ 919 h 1954"/>
                      <a:gd name="T72" fmla="*/ 24 w 3078"/>
                      <a:gd name="T73" fmla="*/ 893 h 1954"/>
                      <a:gd name="T74" fmla="*/ 41 w 3078"/>
                      <a:gd name="T75" fmla="*/ 868 h 1954"/>
                      <a:gd name="T76" fmla="*/ 64 w 3078"/>
                      <a:gd name="T77" fmla="*/ 848 h 1954"/>
                      <a:gd name="T78" fmla="*/ 89 w 3078"/>
                      <a:gd name="T79" fmla="*/ 828 h 1954"/>
                      <a:gd name="T80" fmla="*/ 1421 w 3078"/>
                      <a:gd name="T81" fmla="*/ 30 h 1954"/>
                      <a:gd name="T82" fmla="*/ 1452 w 3078"/>
                      <a:gd name="T83" fmla="*/ 15 h 1954"/>
                      <a:gd name="T84" fmla="*/ 1483 w 3078"/>
                      <a:gd name="T85" fmla="*/ 6 h 1954"/>
                      <a:gd name="T86" fmla="*/ 1512 w 3078"/>
                      <a:gd name="T87" fmla="*/ 1 h 1954"/>
                      <a:gd name="T88" fmla="*/ 1539 w 3078"/>
                      <a:gd name="T89" fmla="*/ 0 h 19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3078" h="1954">
                        <a:moveTo>
                          <a:pt x="1539" y="0"/>
                        </a:moveTo>
                        <a:lnTo>
                          <a:pt x="1566" y="1"/>
                        </a:lnTo>
                        <a:lnTo>
                          <a:pt x="1595" y="6"/>
                        </a:lnTo>
                        <a:lnTo>
                          <a:pt x="1626" y="15"/>
                        </a:lnTo>
                        <a:lnTo>
                          <a:pt x="1657" y="30"/>
                        </a:lnTo>
                        <a:lnTo>
                          <a:pt x="2989" y="828"/>
                        </a:lnTo>
                        <a:lnTo>
                          <a:pt x="3015" y="848"/>
                        </a:lnTo>
                        <a:lnTo>
                          <a:pt x="3037" y="870"/>
                        </a:lnTo>
                        <a:lnTo>
                          <a:pt x="3055" y="894"/>
                        </a:lnTo>
                        <a:lnTo>
                          <a:pt x="3067" y="920"/>
                        </a:lnTo>
                        <a:lnTo>
                          <a:pt x="3076" y="948"/>
                        </a:lnTo>
                        <a:lnTo>
                          <a:pt x="3078" y="977"/>
                        </a:lnTo>
                        <a:lnTo>
                          <a:pt x="3076" y="1007"/>
                        </a:lnTo>
                        <a:lnTo>
                          <a:pt x="3067" y="1035"/>
                        </a:lnTo>
                        <a:lnTo>
                          <a:pt x="3055" y="1062"/>
                        </a:lnTo>
                        <a:lnTo>
                          <a:pt x="3037" y="1086"/>
                        </a:lnTo>
                        <a:lnTo>
                          <a:pt x="3015" y="1107"/>
                        </a:lnTo>
                        <a:lnTo>
                          <a:pt x="2989" y="1126"/>
                        </a:lnTo>
                        <a:lnTo>
                          <a:pt x="1657" y="1924"/>
                        </a:lnTo>
                        <a:lnTo>
                          <a:pt x="1626" y="1940"/>
                        </a:lnTo>
                        <a:lnTo>
                          <a:pt x="1595" y="1949"/>
                        </a:lnTo>
                        <a:lnTo>
                          <a:pt x="1566" y="1953"/>
                        </a:lnTo>
                        <a:lnTo>
                          <a:pt x="1539" y="1954"/>
                        </a:lnTo>
                        <a:lnTo>
                          <a:pt x="1512" y="1953"/>
                        </a:lnTo>
                        <a:lnTo>
                          <a:pt x="1482" y="1948"/>
                        </a:lnTo>
                        <a:lnTo>
                          <a:pt x="1451" y="1940"/>
                        </a:lnTo>
                        <a:lnTo>
                          <a:pt x="1419" y="1924"/>
                        </a:lnTo>
                        <a:lnTo>
                          <a:pt x="89" y="1126"/>
                        </a:lnTo>
                        <a:lnTo>
                          <a:pt x="63" y="1107"/>
                        </a:lnTo>
                        <a:lnTo>
                          <a:pt x="41" y="1085"/>
                        </a:lnTo>
                        <a:lnTo>
                          <a:pt x="23" y="1061"/>
                        </a:lnTo>
                        <a:lnTo>
                          <a:pt x="11" y="1034"/>
                        </a:lnTo>
                        <a:lnTo>
                          <a:pt x="2" y="1006"/>
                        </a:lnTo>
                        <a:lnTo>
                          <a:pt x="0" y="977"/>
                        </a:lnTo>
                        <a:lnTo>
                          <a:pt x="2" y="947"/>
                        </a:lnTo>
                        <a:lnTo>
                          <a:pt x="11" y="919"/>
                        </a:lnTo>
                        <a:lnTo>
                          <a:pt x="24" y="893"/>
                        </a:lnTo>
                        <a:lnTo>
                          <a:pt x="41" y="868"/>
                        </a:lnTo>
                        <a:lnTo>
                          <a:pt x="64" y="848"/>
                        </a:lnTo>
                        <a:lnTo>
                          <a:pt x="89" y="828"/>
                        </a:lnTo>
                        <a:lnTo>
                          <a:pt x="1421" y="30"/>
                        </a:lnTo>
                        <a:lnTo>
                          <a:pt x="1452" y="15"/>
                        </a:lnTo>
                        <a:lnTo>
                          <a:pt x="1483" y="6"/>
                        </a:lnTo>
                        <a:lnTo>
                          <a:pt x="1512" y="1"/>
                        </a:lnTo>
                        <a:lnTo>
                          <a:pt x="1539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5" name="Freeform 85"/>
                  <p:cNvSpPr>
                    <a:spLocks/>
                  </p:cNvSpPr>
                  <p:nvPr/>
                </p:nvSpPr>
                <p:spPr bwMode="auto">
                  <a:xfrm>
                    <a:off x="10295945" y="3223865"/>
                    <a:ext cx="901700" cy="542925"/>
                  </a:xfrm>
                  <a:custGeom>
                    <a:avLst/>
                    <a:gdLst>
                      <a:gd name="T0" fmla="*/ 1417 w 2837"/>
                      <a:gd name="T1" fmla="*/ 0 h 1714"/>
                      <a:gd name="T2" fmla="*/ 1440 w 2837"/>
                      <a:gd name="T3" fmla="*/ 1 h 1714"/>
                      <a:gd name="T4" fmla="*/ 1459 w 2837"/>
                      <a:gd name="T5" fmla="*/ 6 h 1714"/>
                      <a:gd name="T6" fmla="*/ 1475 w 2837"/>
                      <a:gd name="T7" fmla="*/ 13 h 1714"/>
                      <a:gd name="T8" fmla="*/ 2806 w 2837"/>
                      <a:gd name="T9" fmla="*/ 811 h 1714"/>
                      <a:gd name="T10" fmla="*/ 2823 w 2837"/>
                      <a:gd name="T11" fmla="*/ 826 h 1714"/>
                      <a:gd name="T12" fmla="*/ 2834 w 2837"/>
                      <a:gd name="T13" fmla="*/ 841 h 1714"/>
                      <a:gd name="T14" fmla="*/ 2837 w 2837"/>
                      <a:gd name="T15" fmla="*/ 857 h 1714"/>
                      <a:gd name="T16" fmla="*/ 2834 w 2837"/>
                      <a:gd name="T17" fmla="*/ 874 h 1714"/>
                      <a:gd name="T18" fmla="*/ 2823 w 2837"/>
                      <a:gd name="T19" fmla="*/ 890 h 1714"/>
                      <a:gd name="T20" fmla="*/ 2806 w 2837"/>
                      <a:gd name="T21" fmla="*/ 903 h 1714"/>
                      <a:gd name="T22" fmla="*/ 1475 w 2837"/>
                      <a:gd name="T23" fmla="*/ 1702 h 1714"/>
                      <a:gd name="T24" fmla="*/ 1459 w 2837"/>
                      <a:gd name="T25" fmla="*/ 1710 h 1714"/>
                      <a:gd name="T26" fmla="*/ 1440 w 2837"/>
                      <a:gd name="T27" fmla="*/ 1713 h 1714"/>
                      <a:gd name="T28" fmla="*/ 1417 w 2837"/>
                      <a:gd name="T29" fmla="*/ 1714 h 1714"/>
                      <a:gd name="T30" fmla="*/ 1396 w 2837"/>
                      <a:gd name="T31" fmla="*/ 1713 h 1714"/>
                      <a:gd name="T32" fmla="*/ 1377 w 2837"/>
                      <a:gd name="T33" fmla="*/ 1710 h 1714"/>
                      <a:gd name="T34" fmla="*/ 1361 w 2837"/>
                      <a:gd name="T35" fmla="*/ 1702 h 1714"/>
                      <a:gd name="T36" fmla="*/ 30 w 2837"/>
                      <a:gd name="T37" fmla="*/ 903 h 1714"/>
                      <a:gd name="T38" fmla="*/ 14 w 2837"/>
                      <a:gd name="T39" fmla="*/ 891 h 1714"/>
                      <a:gd name="T40" fmla="*/ 5 w 2837"/>
                      <a:gd name="T41" fmla="*/ 878 h 1714"/>
                      <a:gd name="T42" fmla="*/ 0 w 2837"/>
                      <a:gd name="T43" fmla="*/ 864 h 1714"/>
                      <a:gd name="T44" fmla="*/ 0 w 2837"/>
                      <a:gd name="T45" fmla="*/ 850 h 1714"/>
                      <a:gd name="T46" fmla="*/ 5 w 2837"/>
                      <a:gd name="T47" fmla="*/ 837 h 1714"/>
                      <a:gd name="T48" fmla="*/ 14 w 2837"/>
                      <a:gd name="T49" fmla="*/ 823 h 1714"/>
                      <a:gd name="T50" fmla="*/ 30 w 2837"/>
                      <a:gd name="T51" fmla="*/ 811 h 1714"/>
                      <a:gd name="T52" fmla="*/ 1361 w 2837"/>
                      <a:gd name="T53" fmla="*/ 13 h 1714"/>
                      <a:gd name="T54" fmla="*/ 1377 w 2837"/>
                      <a:gd name="T55" fmla="*/ 6 h 1714"/>
                      <a:gd name="T56" fmla="*/ 1396 w 2837"/>
                      <a:gd name="T57" fmla="*/ 1 h 1714"/>
                      <a:gd name="T58" fmla="*/ 1417 w 2837"/>
                      <a:gd name="T59" fmla="*/ 0 h 17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37" h="1714">
                        <a:moveTo>
                          <a:pt x="1417" y="0"/>
                        </a:moveTo>
                        <a:lnTo>
                          <a:pt x="1440" y="1"/>
                        </a:lnTo>
                        <a:lnTo>
                          <a:pt x="1459" y="6"/>
                        </a:lnTo>
                        <a:lnTo>
                          <a:pt x="1475" y="13"/>
                        </a:lnTo>
                        <a:lnTo>
                          <a:pt x="2806" y="811"/>
                        </a:lnTo>
                        <a:lnTo>
                          <a:pt x="2823" y="826"/>
                        </a:lnTo>
                        <a:lnTo>
                          <a:pt x="2834" y="841"/>
                        </a:lnTo>
                        <a:lnTo>
                          <a:pt x="2837" y="857"/>
                        </a:lnTo>
                        <a:lnTo>
                          <a:pt x="2834" y="874"/>
                        </a:lnTo>
                        <a:lnTo>
                          <a:pt x="2823" y="890"/>
                        </a:lnTo>
                        <a:lnTo>
                          <a:pt x="2806" y="903"/>
                        </a:lnTo>
                        <a:lnTo>
                          <a:pt x="1475" y="1702"/>
                        </a:lnTo>
                        <a:lnTo>
                          <a:pt x="1459" y="1710"/>
                        </a:lnTo>
                        <a:lnTo>
                          <a:pt x="1440" y="1713"/>
                        </a:lnTo>
                        <a:lnTo>
                          <a:pt x="1417" y="1714"/>
                        </a:lnTo>
                        <a:lnTo>
                          <a:pt x="1396" y="1713"/>
                        </a:lnTo>
                        <a:lnTo>
                          <a:pt x="1377" y="1710"/>
                        </a:lnTo>
                        <a:lnTo>
                          <a:pt x="1361" y="1702"/>
                        </a:lnTo>
                        <a:lnTo>
                          <a:pt x="30" y="903"/>
                        </a:lnTo>
                        <a:lnTo>
                          <a:pt x="14" y="891"/>
                        </a:lnTo>
                        <a:lnTo>
                          <a:pt x="5" y="878"/>
                        </a:lnTo>
                        <a:lnTo>
                          <a:pt x="0" y="864"/>
                        </a:lnTo>
                        <a:lnTo>
                          <a:pt x="0" y="850"/>
                        </a:lnTo>
                        <a:lnTo>
                          <a:pt x="5" y="837"/>
                        </a:lnTo>
                        <a:lnTo>
                          <a:pt x="14" y="823"/>
                        </a:lnTo>
                        <a:lnTo>
                          <a:pt x="30" y="811"/>
                        </a:lnTo>
                        <a:lnTo>
                          <a:pt x="1361" y="13"/>
                        </a:lnTo>
                        <a:lnTo>
                          <a:pt x="1377" y="6"/>
                        </a:lnTo>
                        <a:lnTo>
                          <a:pt x="1396" y="1"/>
                        </a:lnTo>
                        <a:lnTo>
                          <a:pt x="141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6" name="Freeform 86"/>
                  <p:cNvSpPr>
                    <a:spLocks/>
                  </p:cNvSpPr>
                  <p:nvPr/>
                </p:nvSpPr>
                <p:spPr bwMode="auto">
                  <a:xfrm>
                    <a:off x="10359445" y="3263552"/>
                    <a:ext cx="774700" cy="463550"/>
                  </a:xfrm>
                  <a:custGeom>
                    <a:avLst/>
                    <a:gdLst>
                      <a:gd name="T0" fmla="*/ 1219 w 2438"/>
                      <a:gd name="T1" fmla="*/ 0 h 1463"/>
                      <a:gd name="T2" fmla="*/ 2438 w 2438"/>
                      <a:gd name="T3" fmla="*/ 731 h 1463"/>
                      <a:gd name="T4" fmla="*/ 1219 w 2438"/>
                      <a:gd name="T5" fmla="*/ 1463 h 1463"/>
                      <a:gd name="T6" fmla="*/ 0 w 2438"/>
                      <a:gd name="T7" fmla="*/ 731 h 1463"/>
                      <a:gd name="T8" fmla="*/ 1219 w 2438"/>
                      <a:gd name="T9" fmla="*/ 0 h 1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38" h="1463">
                        <a:moveTo>
                          <a:pt x="1219" y="0"/>
                        </a:moveTo>
                        <a:lnTo>
                          <a:pt x="2438" y="731"/>
                        </a:lnTo>
                        <a:lnTo>
                          <a:pt x="1219" y="1463"/>
                        </a:lnTo>
                        <a:lnTo>
                          <a:pt x="0" y="731"/>
                        </a:lnTo>
                        <a:lnTo>
                          <a:pt x="1219" y="0"/>
                        </a:lnTo>
                        <a:close/>
                      </a:path>
                    </a:pathLst>
                  </a:custGeom>
                  <a:solidFill>
                    <a:srgbClr val="94E6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7" name="Freeform 87"/>
                  <p:cNvSpPr>
                    <a:spLocks/>
                  </p:cNvSpPr>
                  <p:nvPr/>
                </p:nvSpPr>
                <p:spPr bwMode="auto">
                  <a:xfrm>
                    <a:off x="10542007" y="3366740"/>
                    <a:ext cx="274638" cy="339725"/>
                  </a:xfrm>
                  <a:custGeom>
                    <a:avLst/>
                    <a:gdLst>
                      <a:gd name="T0" fmla="*/ 105 w 866"/>
                      <a:gd name="T1" fmla="*/ 5 h 1069"/>
                      <a:gd name="T2" fmla="*/ 180 w 866"/>
                      <a:gd name="T3" fmla="*/ 102 h 1069"/>
                      <a:gd name="T4" fmla="*/ 265 w 866"/>
                      <a:gd name="T5" fmla="*/ 177 h 1069"/>
                      <a:gd name="T6" fmla="*/ 357 w 866"/>
                      <a:gd name="T7" fmla="*/ 226 h 1069"/>
                      <a:gd name="T8" fmla="*/ 435 w 866"/>
                      <a:gd name="T9" fmla="*/ 248 h 1069"/>
                      <a:gd name="T10" fmla="*/ 491 w 866"/>
                      <a:gd name="T11" fmla="*/ 255 h 1069"/>
                      <a:gd name="T12" fmla="*/ 564 w 866"/>
                      <a:gd name="T13" fmla="*/ 273 h 1069"/>
                      <a:gd name="T14" fmla="*/ 636 w 866"/>
                      <a:gd name="T15" fmla="*/ 300 h 1069"/>
                      <a:gd name="T16" fmla="*/ 662 w 866"/>
                      <a:gd name="T17" fmla="*/ 344 h 1069"/>
                      <a:gd name="T18" fmla="*/ 662 w 866"/>
                      <a:gd name="T19" fmla="*/ 406 h 1069"/>
                      <a:gd name="T20" fmla="*/ 677 w 866"/>
                      <a:gd name="T21" fmla="*/ 477 h 1069"/>
                      <a:gd name="T22" fmla="*/ 707 w 866"/>
                      <a:gd name="T23" fmla="*/ 536 h 1069"/>
                      <a:gd name="T24" fmla="*/ 744 w 866"/>
                      <a:gd name="T25" fmla="*/ 582 h 1069"/>
                      <a:gd name="T26" fmla="*/ 776 w 866"/>
                      <a:gd name="T27" fmla="*/ 616 h 1069"/>
                      <a:gd name="T28" fmla="*/ 773 w 866"/>
                      <a:gd name="T29" fmla="*/ 639 h 1069"/>
                      <a:gd name="T30" fmla="*/ 767 w 866"/>
                      <a:gd name="T31" fmla="*/ 699 h 1069"/>
                      <a:gd name="T32" fmla="*/ 765 w 866"/>
                      <a:gd name="T33" fmla="*/ 770 h 1069"/>
                      <a:gd name="T34" fmla="*/ 779 w 866"/>
                      <a:gd name="T35" fmla="*/ 850 h 1069"/>
                      <a:gd name="T36" fmla="*/ 814 w 866"/>
                      <a:gd name="T37" fmla="*/ 936 h 1069"/>
                      <a:gd name="T38" fmla="*/ 866 w 866"/>
                      <a:gd name="T39" fmla="*/ 1006 h 1069"/>
                      <a:gd name="T40" fmla="*/ 734 w 866"/>
                      <a:gd name="T41" fmla="*/ 1033 h 1069"/>
                      <a:gd name="T42" fmla="*/ 684 w 866"/>
                      <a:gd name="T43" fmla="*/ 942 h 1069"/>
                      <a:gd name="T44" fmla="*/ 654 w 866"/>
                      <a:gd name="T45" fmla="*/ 840 h 1069"/>
                      <a:gd name="T46" fmla="*/ 645 w 866"/>
                      <a:gd name="T47" fmla="*/ 746 h 1069"/>
                      <a:gd name="T48" fmla="*/ 651 w 866"/>
                      <a:gd name="T49" fmla="*/ 658 h 1069"/>
                      <a:gd name="T50" fmla="*/ 588 w 866"/>
                      <a:gd name="T51" fmla="*/ 567 h 1069"/>
                      <a:gd name="T52" fmla="*/ 550 w 866"/>
                      <a:gd name="T53" fmla="*/ 469 h 1069"/>
                      <a:gd name="T54" fmla="*/ 541 w 866"/>
                      <a:gd name="T55" fmla="*/ 392 h 1069"/>
                      <a:gd name="T56" fmla="*/ 495 w 866"/>
                      <a:gd name="T57" fmla="*/ 377 h 1069"/>
                      <a:gd name="T58" fmla="*/ 462 w 866"/>
                      <a:gd name="T59" fmla="*/ 371 h 1069"/>
                      <a:gd name="T60" fmla="*/ 429 w 866"/>
                      <a:gd name="T61" fmla="*/ 368 h 1069"/>
                      <a:gd name="T62" fmla="*/ 376 w 866"/>
                      <a:gd name="T63" fmla="*/ 358 h 1069"/>
                      <a:gd name="T64" fmla="*/ 271 w 866"/>
                      <a:gd name="T65" fmla="*/ 319 h 1069"/>
                      <a:gd name="T66" fmla="*/ 173 w 866"/>
                      <a:gd name="T67" fmla="*/ 258 h 1069"/>
                      <a:gd name="T68" fmla="*/ 84 w 866"/>
                      <a:gd name="T69" fmla="*/ 173 h 1069"/>
                      <a:gd name="T70" fmla="*/ 5 w 866"/>
                      <a:gd name="T71" fmla="*/ 70 h 1069"/>
                      <a:gd name="T72" fmla="*/ 103 w 866"/>
                      <a:gd name="T73" fmla="*/ 0 h 10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66" h="1069">
                        <a:moveTo>
                          <a:pt x="103" y="0"/>
                        </a:moveTo>
                        <a:lnTo>
                          <a:pt x="105" y="5"/>
                        </a:lnTo>
                        <a:lnTo>
                          <a:pt x="142" y="56"/>
                        </a:lnTo>
                        <a:lnTo>
                          <a:pt x="180" y="102"/>
                        </a:lnTo>
                        <a:lnTo>
                          <a:pt x="221" y="142"/>
                        </a:lnTo>
                        <a:lnTo>
                          <a:pt x="265" y="177"/>
                        </a:lnTo>
                        <a:lnTo>
                          <a:pt x="310" y="204"/>
                        </a:lnTo>
                        <a:lnTo>
                          <a:pt x="357" y="226"/>
                        </a:lnTo>
                        <a:lnTo>
                          <a:pt x="404" y="242"/>
                        </a:lnTo>
                        <a:lnTo>
                          <a:pt x="435" y="248"/>
                        </a:lnTo>
                        <a:lnTo>
                          <a:pt x="463" y="252"/>
                        </a:lnTo>
                        <a:lnTo>
                          <a:pt x="491" y="255"/>
                        </a:lnTo>
                        <a:lnTo>
                          <a:pt x="524" y="261"/>
                        </a:lnTo>
                        <a:lnTo>
                          <a:pt x="564" y="273"/>
                        </a:lnTo>
                        <a:lnTo>
                          <a:pt x="602" y="287"/>
                        </a:lnTo>
                        <a:lnTo>
                          <a:pt x="636" y="300"/>
                        </a:lnTo>
                        <a:lnTo>
                          <a:pt x="666" y="314"/>
                        </a:lnTo>
                        <a:lnTo>
                          <a:pt x="662" y="344"/>
                        </a:lnTo>
                        <a:lnTo>
                          <a:pt x="660" y="374"/>
                        </a:lnTo>
                        <a:lnTo>
                          <a:pt x="662" y="406"/>
                        </a:lnTo>
                        <a:lnTo>
                          <a:pt x="668" y="443"/>
                        </a:lnTo>
                        <a:lnTo>
                          <a:pt x="677" y="477"/>
                        </a:lnTo>
                        <a:lnTo>
                          <a:pt x="692" y="508"/>
                        </a:lnTo>
                        <a:lnTo>
                          <a:pt x="707" y="536"/>
                        </a:lnTo>
                        <a:lnTo>
                          <a:pt x="726" y="561"/>
                        </a:lnTo>
                        <a:lnTo>
                          <a:pt x="744" y="582"/>
                        </a:lnTo>
                        <a:lnTo>
                          <a:pt x="761" y="600"/>
                        </a:lnTo>
                        <a:lnTo>
                          <a:pt x="776" y="616"/>
                        </a:lnTo>
                        <a:lnTo>
                          <a:pt x="775" y="629"/>
                        </a:lnTo>
                        <a:lnTo>
                          <a:pt x="773" y="639"/>
                        </a:lnTo>
                        <a:lnTo>
                          <a:pt x="769" y="668"/>
                        </a:lnTo>
                        <a:lnTo>
                          <a:pt x="767" y="699"/>
                        </a:lnTo>
                        <a:lnTo>
                          <a:pt x="765" y="734"/>
                        </a:lnTo>
                        <a:lnTo>
                          <a:pt x="765" y="770"/>
                        </a:lnTo>
                        <a:lnTo>
                          <a:pt x="770" y="810"/>
                        </a:lnTo>
                        <a:lnTo>
                          <a:pt x="779" y="850"/>
                        </a:lnTo>
                        <a:lnTo>
                          <a:pt x="793" y="892"/>
                        </a:lnTo>
                        <a:lnTo>
                          <a:pt x="814" y="936"/>
                        </a:lnTo>
                        <a:lnTo>
                          <a:pt x="838" y="972"/>
                        </a:lnTo>
                        <a:lnTo>
                          <a:pt x="866" y="1006"/>
                        </a:lnTo>
                        <a:lnTo>
                          <a:pt x="762" y="1069"/>
                        </a:lnTo>
                        <a:lnTo>
                          <a:pt x="734" y="1033"/>
                        </a:lnTo>
                        <a:lnTo>
                          <a:pt x="710" y="994"/>
                        </a:lnTo>
                        <a:lnTo>
                          <a:pt x="684" y="942"/>
                        </a:lnTo>
                        <a:lnTo>
                          <a:pt x="666" y="890"/>
                        </a:lnTo>
                        <a:lnTo>
                          <a:pt x="654" y="840"/>
                        </a:lnTo>
                        <a:lnTo>
                          <a:pt x="647" y="792"/>
                        </a:lnTo>
                        <a:lnTo>
                          <a:pt x="645" y="746"/>
                        </a:lnTo>
                        <a:lnTo>
                          <a:pt x="646" y="700"/>
                        </a:lnTo>
                        <a:lnTo>
                          <a:pt x="651" y="658"/>
                        </a:lnTo>
                        <a:lnTo>
                          <a:pt x="616" y="613"/>
                        </a:lnTo>
                        <a:lnTo>
                          <a:pt x="588" y="567"/>
                        </a:lnTo>
                        <a:lnTo>
                          <a:pt x="566" y="520"/>
                        </a:lnTo>
                        <a:lnTo>
                          <a:pt x="550" y="469"/>
                        </a:lnTo>
                        <a:lnTo>
                          <a:pt x="544" y="431"/>
                        </a:lnTo>
                        <a:lnTo>
                          <a:pt x="541" y="392"/>
                        </a:lnTo>
                        <a:lnTo>
                          <a:pt x="518" y="383"/>
                        </a:lnTo>
                        <a:lnTo>
                          <a:pt x="495" y="377"/>
                        </a:lnTo>
                        <a:lnTo>
                          <a:pt x="475" y="374"/>
                        </a:lnTo>
                        <a:lnTo>
                          <a:pt x="462" y="371"/>
                        </a:lnTo>
                        <a:lnTo>
                          <a:pt x="454" y="370"/>
                        </a:lnTo>
                        <a:lnTo>
                          <a:pt x="429" y="368"/>
                        </a:lnTo>
                        <a:lnTo>
                          <a:pt x="404" y="364"/>
                        </a:lnTo>
                        <a:lnTo>
                          <a:pt x="376" y="358"/>
                        </a:lnTo>
                        <a:lnTo>
                          <a:pt x="323" y="341"/>
                        </a:lnTo>
                        <a:lnTo>
                          <a:pt x="271" y="319"/>
                        </a:lnTo>
                        <a:lnTo>
                          <a:pt x="221" y="292"/>
                        </a:lnTo>
                        <a:lnTo>
                          <a:pt x="173" y="258"/>
                        </a:lnTo>
                        <a:lnTo>
                          <a:pt x="127" y="218"/>
                        </a:lnTo>
                        <a:lnTo>
                          <a:pt x="84" y="173"/>
                        </a:lnTo>
                        <a:lnTo>
                          <a:pt x="42" y="123"/>
                        </a:lnTo>
                        <a:lnTo>
                          <a:pt x="5" y="70"/>
                        </a:lnTo>
                        <a:lnTo>
                          <a:pt x="0" y="62"/>
                        </a:lnTo>
                        <a:lnTo>
                          <a:pt x="103" y="0"/>
                        </a:lnTo>
                        <a:close/>
                      </a:path>
                    </a:pathLst>
                  </a:custGeom>
                  <a:solidFill>
                    <a:srgbClr val="00B9F2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8" name="Freeform 88"/>
                  <p:cNvSpPr>
                    <a:spLocks/>
                  </p:cNvSpPr>
                  <p:nvPr/>
                </p:nvSpPr>
                <p:spPr bwMode="auto">
                  <a:xfrm>
                    <a:off x="10607095" y="3263552"/>
                    <a:ext cx="527050" cy="401638"/>
                  </a:xfrm>
                  <a:custGeom>
                    <a:avLst/>
                    <a:gdLst>
                      <a:gd name="T0" fmla="*/ 441 w 1660"/>
                      <a:gd name="T1" fmla="*/ 0 h 1268"/>
                      <a:gd name="T2" fmla="*/ 1660 w 1660"/>
                      <a:gd name="T3" fmla="*/ 731 h 1268"/>
                      <a:gd name="T4" fmla="*/ 765 w 1660"/>
                      <a:gd name="T5" fmla="*/ 1268 h 1268"/>
                      <a:gd name="T6" fmla="*/ 746 w 1660"/>
                      <a:gd name="T7" fmla="*/ 1247 h 1268"/>
                      <a:gd name="T8" fmla="*/ 728 w 1660"/>
                      <a:gd name="T9" fmla="*/ 1226 h 1268"/>
                      <a:gd name="T10" fmla="*/ 713 w 1660"/>
                      <a:gd name="T11" fmla="*/ 1203 h 1268"/>
                      <a:gd name="T12" fmla="*/ 695 w 1660"/>
                      <a:gd name="T13" fmla="*/ 1163 h 1268"/>
                      <a:gd name="T14" fmla="*/ 684 w 1660"/>
                      <a:gd name="T15" fmla="*/ 1123 h 1268"/>
                      <a:gd name="T16" fmla="*/ 679 w 1660"/>
                      <a:gd name="T17" fmla="*/ 1084 h 1268"/>
                      <a:gd name="T18" fmla="*/ 679 w 1660"/>
                      <a:gd name="T19" fmla="*/ 1047 h 1268"/>
                      <a:gd name="T20" fmla="*/ 682 w 1660"/>
                      <a:gd name="T21" fmla="*/ 1012 h 1268"/>
                      <a:gd name="T22" fmla="*/ 686 w 1660"/>
                      <a:gd name="T23" fmla="*/ 980 h 1268"/>
                      <a:gd name="T24" fmla="*/ 689 w 1660"/>
                      <a:gd name="T25" fmla="*/ 961 h 1268"/>
                      <a:gd name="T26" fmla="*/ 691 w 1660"/>
                      <a:gd name="T27" fmla="*/ 940 h 1268"/>
                      <a:gd name="T28" fmla="*/ 691 w 1660"/>
                      <a:gd name="T29" fmla="*/ 921 h 1268"/>
                      <a:gd name="T30" fmla="*/ 691 w 1660"/>
                      <a:gd name="T31" fmla="*/ 904 h 1268"/>
                      <a:gd name="T32" fmla="*/ 688 w 1660"/>
                      <a:gd name="T33" fmla="*/ 888 h 1268"/>
                      <a:gd name="T34" fmla="*/ 684 w 1660"/>
                      <a:gd name="T35" fmla="*/ 886 h 1268"/>
                      <a:gd name="T36" fmla="*/ 679 w 1660"/>
                      <a:gd name="T37" fmla="*/ 880 h 1268"/>
                      <a:gd name="T38" fmla="*/ 671 w 1660"/>
                      <a:gd name="T39" fmla="*/ 871 h 1268"/>
                      <a:gd name="T40" fmla="*/ 660 w 1660"/>
                      <a:gd name="T41" fmla="*/ 862 h 1268"/>
                      <a:gd name="T42" fmla="*/ 645 w 1660"/>
                      <a:gd name="T43" fmla="*/ 848 h 1268"/>
                      <a:gd name="T44" fmla="*/ 630 w 1660"/>
                      <a:gd name="T45" fmla="*/ 832 h 1268"/>
                      <a:gd name="T46" fmla="*/ 614 w 1660"/>
                      <a:gd name="T47" fmla="*/ 813 h 1268"/>
                      <a:gd name="T48" fmla="*/ 599 w 1660"/>
                      <a:gd name="T49" fmla="*/ 792 h 1268"/>
                      <a:gd name="T50" fmla="*/ 586 w 1660"/>
                      <a:gd name="T51" fmla="*/ 767 h 1268"/>
                      <a:gd name="T52" fmla="*/ 578 w 1660"/>
                      <a:gd name="T53" fmla="*/ 741 h 1268"/>
                      <a:gd name="T54" fmla="*/ 574 w 1660"/>
                      <a:gd name="T55" fmla="*/ 713 h 1268"/>
                      <a:gd name="T56" fmla="*/ 574 w 1660"/>
                      <a:gd name="T57" fmla="*/ 688 h 1268"/>
                      <a:gd name="T58" fmla="*/ 578 w 1660"/>
                      <a:gd name="T59" fmla="*/ 665 h 1268"/>
                      <a:gd name="T60" fmla="*/ 584 w 1660"/>
                      <a:gd name="T61" fmla="*/ 643 h 1268"/>
                      <a:gd name="T62" fmla="*/ 591 w 1660"/>
                      <a:gd name="T63" fmla="*/ 625 h 1268"/>
                      <a:gd name="T64" fmla="*/ 597 w 1660"/>
                      <a:gd name="T65" fmla="*/ 609 h 1268"/>
                      <a:gd name="T66" fmla="*/ 598 w 1660"/>
                      <a:gd name="T67" fmla="*/ 605 h 1268"/>
                      <a:gd name="T68" fmla="*/ 601 w 1660"/>
                      <a:gd name="T69" fmla="*/ 599 h 1268"/>
                      <a:gd name="T70" fmla="*/ 603 w 1660"/>
                      <a:gd name="T71" fmla="*/ 595 h 1268"/>
                      <a:gd name="T72" fmla="*/ 591 w 1660"/>
                      <a:gd name="T73" fmla="*/ 582 h 1268"/>
                      <a:gd name="T74" fmla="*/ 573 w 1660"/>
                      <a:gd name="T75" fmla="*/ 568 h 1268"/>
                      <a:gd name="T76" fmla="*/ 550 w 1660"/>
                      <a:gd name="T77" fmla="*/ 553 h 1268"/>
                      <a:gd name="T78" fmla="*/ 523 w 1660"/>
                      <a:gd name="T79" fmla="*/ 538 h 1268"/>
                      <a:gd name="T80" fmla="*/ 492 w 1660"/>
                      <a:gd name="T81" fmla="*/ 523 h 1268"/>
                      <a:gd name="T82" fmla="*/ 458 w 1660"/>
                      <a:gd name="T83" fmla="*/ 509 h 1268"/>
                      <a:gd name="T84" fmla="*/ 422 w 1660"/>
                      <a:gd name="T85" fmla="*/ 494 h 1268"/>
                      <a:gd name="T86" fmla="*/ 384 w 1660"/>
                      <a:gd name="T87" fmla="*/ 482 h 1268"/>
                      <a:gd name="T88" fmla="*/ 345 w 1660"/>
                      <a:gd name="T89" fmla="*/ 471 h 1268"/>
                      <a:gd name="T90" fmla="*/ 304 w 1660"/>
                      <a:gd name="T91" fmla="*/ 463 h 1268"/>
                      <a:gd name="T92" fmla="*/ 267 w 1660"/>
                      <a:gd name="T93" fmla="*/ 458 h 1268"/>
                      <a:gd name="T94" fmla="*/ 248 w 1660"/>
                      <a:gd name="T95" fmla="*/ 455 h 1268"/>
                      <a:gd name="T96" fmla="*/ 227 w 1660"/>
                      <a:gd name="T97" fmla="*/ 452 h 1268"/>
                      <a:gd name="T98" fmla="*/ 191 w 1660"/>
                      <a:gd name="T99" fmla="*/ 440 h 1268"/>
                      <a:gd name="T100" fmla="*/ 158 w 1660"/>
                      <a:gd name="T101" fmla="*/ 424 h 1268"/>
                      <a:gd name="T102" fmla="*/ 127 w 1660"/>
                      <a:gd name="T103" fmla="*/ 404 h 1268"/>
                      <a:gd name="T104" fmla="*/ 99 w 1660"/>
                      <a:gd name="T105" fmla="*/ 382 h 1268"/>
                      <a:gd name="T106" fmla="*/ 73 w 1660"/>
                      <a:gd name="T107" fmla="*/ 358 h 1268"/>
                      <a:gd name="T108" fmla="*/ 50 w 1660"/>
                      <a:gd name="T109" fmla="*/ 333 h 1268"/>
                      <a:gd name="T110" fmla="*/ 31 w 1660"/>
                      <a:gd name="T111" fmla="*/ 309 h 1268"/>
                      <a:gd name="T112" fmla="*/ 14 w 1660"/>
                      <a:gd name="T113" fmla="*/ 287 h 1268"/>
                      <a:gd name="T114" fmla="*/ 1 w 1660"/>
                      <a:gd name="T115" fmla="*/ 267 h 1268"/>
                      <a:gd name="T116" fmla="*/ 0 w 1660"/>
                      <a:gd name="T117" fmla="*/ 264 h 1268"/>
                      <a:gd name="T118" fmla="*/ 441 w 1660"/>
                      <a:gd name="T119" fmla="*/ 0 h 12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660" h="1268">
                        <a:moveTo>
                          <a:pt x="441" y="0"/>
                        </a:moveTo>
                        <a:lnTo>
                          <a:pt x="1660" y="731"/>
                        </a:lnTo>
                        <a:lnTo>
                          <a:pt x="765" y="1268"/>
                        </a:lnTo>
                        <a:lnTo>
                          <a:pt x="746" y="1247"/>
                        </a:lnTo>
                        <a:lnTo>
                          <a:pt x="728" y="1226"/>
                        </a:lnTo>
                        <a:lnTo>
                          <a:pt x="713" y="1203"/>
                        </a:lnTo>
                        <a:lnTo>
                          <a:pt x="695" y="1163"/>
                        </a:lnTo>
                        <a:lnTo>
                          <a:pt x="684" y="1123"/>
                        </a:lnTo>
                        <a:lnTo>
                          <a:pt x="679" y="1084"/>
                        </a:lnTo>
                        <a:lnTo>
                          <a:pt x="679" y="1047"/>
                        </a:lnTo>
                        <a:lnTo>
                          <a:pt x="682" y="1012"/>
                        </a:lnTo>
                        <a:lnTo>
                          <a:pt x="686" y="980"/>
                        </a:lnTo>
                        <a:lnTo>
                          <a:pt x="689" y="961"/>
                        </a:lnTo>
                        <a:lnTo>
                          <a:pt x="691" y="940"/>
                        </a:lnTo>
                        <a:lnTo>
                          <a:pt x="691" y="921"/>
                        </a:lnTo>
                        <a:lnTo>
                          <a:pt x="691" y="904"/>
                        </a:lnTo>
                        <a:lnTo>
                          <a:pt x="688" y="888"/>
                        </a:lnTo>
                        <a:lnTo>
                          <a:pt x="684" y="886"/>
                        </a:lnTo>
                        <a:lnTo>
                          <a:pt x="679" y="880"/>
                        </a:lnTo>
                        <a:lnTo>
                          <a:pt x="671" y="871"/>
                        </a:lnTo>
                        <a:lnTo>
                          <a:pt x="660" y="862"/>
                        </a:lnTo>
                        <a:lnTo>
                          <a:pt x="645" y="848"/>
                        </a:lnTo>
                        <a:lnTo>
                          <a:pt x="630" y="832"/>
                        </a:lnTo>
                        <a:lnTo>
                          <a:pt x="614" y="813"/>
                        </a:lnTo>
                        <a:lnTo>
                          <a:pt x="599" y="792"/>
                        </a:lnTo>
                        <a:lnTo>
                          <a:pt x="586" y="767"/>
                        </a:lnTo>
                        <a:lnTo>
                          <a:pt x="578" y="741"/>
                        </a:lnTo>
                        <a:lnTo>
                          <a:pt x="574" y="713"/>
                        </a:lnTo>
                        <a:lnTo>
                          <a:pt x="574" y="688"/>
                        </a:lnTo>
                        <a:lnTo>
                          <a:pt x="578" y="665"/>
                        </a:lnTo>
                        <a:lnTo>
                          <a:pt x="584" y="643"/>
                        </a:lnTo>
                        <a:lnTo>
                          <a:pt x="591" y="625"/>
                        </a:lnTo>
                        <a:lnTo>
                          <a:pt x="597" y="609"/>
                        </a:lnTo>
                        <a:lnTo>
                          <a:pt x="598" y="605"/>
                        </a:lnTo>
                        <a:lnTo>
                          <a:pt x="601" y="599"/>
                        </a:lnTo>
                        <a:lnTo>
                          <a:pt x="603" y="595"/>
                        </a:lnTo>
                        <a:lnTo>
                          <a:pt x="591" y="582"/>
                        </a:lnTo>
                        <a:lnTo>
                          <a:pt x="573" y="568"/>
                        </a:lnTo>
                        <a:lnTo>
                          <a:pt x="550" y="553"/>
                        </a:lnTo>
                        <a:lnTo>
                          <a:pt x="523" y="538"/>
                        </a:lnTo>
                        <a:lnTo>
                          <a:pt x="492" y="523"/>
                        </a:lnTo>
                        <a:lnTo>
                          <a:pt x="458" y="509"/>
                        </a:lnTo>
                        <a:lnTo>
                          <a:pt x="422" y="494"/>
                        </a:lnTo>
                        <a:lnTo>
                          <a:pt x="384" y="482"/>
                        </a:lnTo>
                        <a:lnTo>
                          <a:pt x="345" y="471"/>
                        </a:lnTo>
                        <a:lnTo>
                          <a:pt x="304" y="463"/>
                        </a:lnTo>
                        <a:lnTo>
                          <a:pt x="267" y="458"/>
                        </a:lnTo>
                        <a:lnTo>
                          <a:pt x="248" y="455"/>
                        </a:lnTo>
                        <a:lnTo>
                          <a:pt x="227" y="452"/>
                        </a:lnTo>
                        <a:lnTo>
                          <a:pt x="191" y="440"/>
                        </a:lnTo>
                        <a:lnTo>
                          <a:pt x="158" y="424"/>
                        </a:lnTo>
                        <a:lnTo>
                          <a:pt x="127" y="404"/>
                        </a:lnTo>
                        <a:lnTo>
                          <a:pt x="99" y="382"/>
                        </a:lnTo>
                        <a:lnTo>
                          <a:pt x="73" y="358"/>
                        </a:lnTo>
                        <a:lnTo>
                          <a:pt x="50" y="333"/>
                        </a:lnTo>
                        <a:lnTo>
                          <a:pt x="31" y="309"/>
                        </a:lnTo>
                        <a:lnTo>
                          <a:pt x="14" y="287"/>
                        </a:lnTo>
                        <a:lnTo>
                          <a:pt x="1" y="267"/>
                        </a:lnTo>
                        <a:lnTo>
                          <a:pt x="0" y="264"/>
                        </a:lnTo>
                        <a:lnTo>
                          <a:pt x="441" y="0"/>
                        </a:lnTo>
                        <a:close/>
                      </a:path>
                    </a:pathLst>
                  </a:custGeom>
                  <a:solidFill>
                    <a:srgbClr val="28813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9" name="Freeform 89"/>
                  <p:cNvSpPr>
                    <a:spLocks/>
                  </p:cNvSpPr>
                  <p:nvPr/>
                </p:nvSpPr>
                <p:spPr bwMode="auto">
                  <a:xfrm>
                    <a:off x="10627732" y="3263552"/>
                    <a:ext cx="506413" cy="388938"/>
                  </a:xfrm>
                  <a:custGeom>
                    <a:avLst/>
                    <a:gdLst>
                      <a:gd name="T0" fmla="*/ 374 w 1593"/>
                      <a:gd name="T1" fmla="*/ 0 h 1224"/>
                      <a:gd name="T2" fmla="*/ 1593 w 1593"/>
                      <a:gd name="T3" fmla="*/ 731 h 1224"/>
                      <a:gd name="T4" fmla="*/ 769 w 1593"/>
                      <a:gd name="T5" fmla="*/ 1224 h 1224"/>
                      <a:gd name="T6" fmla="*/ 749 w 1593"/>
                      <a:gd name="T7" fmla="*/ 1208 h 1224"/>
                      <a:gd name="T8" fmla="*/ 731 w 1593"/>
                      <a:gd name="T9" fmla="*/ 1187 h 1224"/>
                      <a:gd name="T10" fmla="*/ 715 w 1593"/>
                      <a:gd name="T11" fmla="*/ 1164 h 1224"/>
                      <a:gd name="T12" fmla="*/ 702 w 1593"/>
                      <a:gd name="T13" fmla="*/ 1135 h 1224"/>
                      <a:gd name="T14" fmla="*/ 694 w 1593"/>
                      <a:gd name="T15" fmla="*/ 1106 h 1224"/>
                      <a:gd name="T16" fmla="*/ 692 w 1593"/>
                      <a:gd name="T17" fmla="*/ 1077 h 1224"/>
                      <a:gd name="T18" fmla="*/ 692 w 1593"/>
                      <a:gd name="T19" fmla="*/ 1048 h 1224"/>
                      <a:gd name="T20" fmla="*/ 694 w 1593"/>
                      <a:gd name="T21" fmla="*/ 1019 h 1224"/>
                      <a:gd name="T22" fmla="*/ 698 w 1593"/>
                      <a:gd name="T23" fmla="*/ 990 h 1224"/>
                      <a:gd name="T24" fmla="*/ 703 w 1593"/>
                      <a:gd name="T25" fmla="*/ 957 h 1224"/>
                      <a:gd name="T26" fmla="*/ 704 w 1593"/>
                      <a:gd name="T27" fmla="*/ 925 h 1224"/>
                      <a:gd name="T28" fmla="*/ 703 w 1593"/>
                      <a:gd name="T29" fmla="*/ 892 h 1224"/>
                      <a:gd name="T30" fmla="*/ 696 w 1593"/>
                      <a:gd name="T31" fmla="*/ 862 h 1224"/>
                      <a:gd name="T32" fmla="*/ 685 w 1593"/>
                      <a:gd name="T33" fmla="*/ 842 h 1224"/>
                      <a:gd name="T34" fmla="*/ 668 w 1593"/>
                      <a:gd name="T35" fmla="*/ 823 h 1224"/>
                      <a:gd name="T36" fmla="*/ 647 w 1593"/>
                      <a:gd name="T37" fmla="*/ 803 h 1224"/>
                      <a:gd name="T38" fmla="*/ 633 w 1593"/>
                      <a:gd name="T39" fmla="*/ 789 h 1224"/>
                      <a:gd name="T40" fmla="*/ 618 w 1593"/>
                      <a:gd name="T41" fmla="*/ 775 h 1224"/>
                      <a:gd name="T42" fmla="*/ 605 w 1593"/>
                      <a:gd name="T43" fmla="*/ 758 h 1224"/>
                      <a:gd name="T44" fmla="*/ 595 w 1593"/>
                      <a:gd name="T45" fmla="*/ 741 h 1224"/>
                      <a:gd name="T46" fmla="*/ 588 w 1593"/>
                      <a:gd name="T47" fmla="*/ 723 h 1224"/>
                      <a:gd name="T48" fmla="*/ 587 w 1593"/>
                      <a:gd name="T49" fmla="*/ 700 h 1224"/>
                      <a:gd name="T50" fmla="*/ 589 w 1593"/>
                      <a:gd name="T51" fmla="*/ 679 h 1224"/>
                      <a:gd name="T52" fmla="*/ 595 w 1593"/>
                      <a:gd name="T53" fmla="*/ 659 h 1224"/>
                      <a:gd name="T54" fmla="*/ 604 w 1593"/>
                      <a:gd name="T55" fmla="*/ 640 h 1224"/>
                      <a:gd name="T56" fmla="*/ 611 w 1593"/>
                      <a:gd name="T57" fmla="*/ 621 h 1224"/>
                      <a:gd name="T58" fmla="*/ 616 w 1593"/>
                      <a:gd name="T59" fmla="*/ 603 h 1224"/>
                      <a:gd name="T60" fmla="*/ 617 w 1593"/>
                      <a:gd name="T61" fmla="*/ 588 h 1224"/>
                      <a:gd name="T62" fmla="*/ 615 w 1593"/>
                      <a:gd name="T63" fmla="*/ 573 h 1224"/>
                      <a:gd name="T64" fmla="*/ 601 w 1593"/>
                      <a:gd name="T65" fmla="*/ 550 h 1224"/>
                      <a:gd name="T66" fmla="*/ 581 w 1593"/>
                      <a:gd name="T67" fmla="*/ 527 h 1224"/>
                      <a:gd name="T68" fmla="*/ 554 w 1593"/>
                      <a:gd name="T69" fmla="*/ 505 h 1224"/>
                      <a:gd name="T70" fmla="*/ 523 w 1593"/>
                      <a:gd name="T71" fmla="*/ 485 h 1224"/>
                      <a:gd name="T72" fmla="*/ 488 w 1593"/>
                      <a:gd name="T73" fmla="*/ 465 h 1224"/>
                      <a:gd name="T74" fmla="*/ 450 w 1593"/>
                      <a:gd name="T75" fmla="*/ 447 h 1224"/>
                      <a:gd name="T76" fmla="*/ 410 w 1593"/>
                      <a:gd name="T77" fmla="*/ 430 h 1224"/>
                      <a:gd name="T78" fmla="*/ 372 w 1593"/>
                      <a:gd name="T79" fmla="*/ 416 h 1224"/>
                      <a:gd name="T80" fmla="*/ 334 w 1593"/>
                      <a:gd name="T81" fmla="*/ 404 h 1224"/>
                      <a:gd name="T82" fmla="*/ 298 w 1593"/>
                      <a:gd name="T83" fmla="*/ 394 h 1224"/>
                      <a:gd name="T84" fmla="*/ 251 w 1593"/>
                      <a:gd name="T85" fmla="*/ 384 h 1224"/>
                      <a:gd name="T86" fmla="*/ 206 w 1593"/>
                      <a:gd name="T87" fmla="*/ 378 h 1224"/>
                      <a:gd name="T88" fmla="*/ 179 w 1593"/>
                      <a:gd name="T89" fmla="*/ 374 h 1224"/>
                      <a:gd name="T90" fmla="*/ 145 w 1593"/>
                      <a:gd name="T91" fmla="*/ 362 h 1224"/>
                      <a:gd name="T92" fmla="*/ 113 w 1593"/>
                      <a:gd name="T93" fmla="*/ 343 h 1224"/>
                      <a:gd name="T94" fmla="*/ 81 w 1593"/>
                      <a:gd name="T95" fmla="*/ 319 h 1224"/>
                      <a:gd name="T96" fmla="*/ 52 w 1593"/>
                      <a:gd name="T97" fmla="*/ 291 h 1224"/>
                      <a:gd name="T98" fmla="*/ 25 w 1593"/>
                      <a:gd name="T99" fmla="*/ 258 h 1224"/>
                      <a:gd name="T100" fmla="*/ 0 w 1593"/>
                      <a:gd name="T101" fmla="*/ 223 h 1224"/>
                      <a:gd name="T102" fmla="*/ 189 w 1593"/>
                      <a:gd name="T103" fmla="*/ 111 h 1224"/>
                      <a:gd name="T104" fmla="*/ 374 w 1593"/>
                      <a:gd name="T105" fmla="*/ 0 h 12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593" h="1224">
                        <a:moveTo>
                          <a:pt x="374" y="0"/>
                        </a:moveTo>
                        <a:lnTo>
                          <a:pt x="1593" y="731"/>
                        </a:lnTo>
                        <a:lnTo>
                          <a:pt x="769" y="1224"/>
                        </a:lnTo>
                        <a:lnTo>
                          <a:pt x="749" y="1208"/>
                        </a:lnTo>
                        <a:lnTo>
                          <a:pt x="731" y="1187"/>
                        </a:lnTo>
                        <a:lnTo>
                          <a:pt x="715" y="1164"/>
                        </a:lnTo>
                        <a:lnTo>
                          <a:pt x="702" y="1135"/>
                        </a:lnTo>
                        <a:lnTo>
                          <a:pt x="694" y="1106"/>
                        </a:lnTo>
                        <a:lnTo>
                          <a:pt x="692" y="1077"/>
                        </a:lnTo>
                        <a:lnTo>
                          <a:pt x="692" y="1048"/>
                        </a:lnTo>
                        <a:lnTo>
                          <a:pt x="694" y="1019"/>
                        </a:lnTo>
                        <a:lnTo>
                          <a:pt x="698" y="990"/>
                        </a:lnTo>
                        <a:lnTo>
                          <a:pt x="703" y="957"/>
                        </a:lnTo>
                        <a:lnTo>
                          <a:pt x="704" y="925"/>
                        </a:lnTo>
                        <a:lnTo>
                          <a:pt x="703" y="892"/>
                        </a:lnTo>
                        <a:lnTo>
                          <a:pt x="696" y="862"/>
                        </a:lnTo>
                        <a:lnTo>
                          <a:pt x="685" y="842"/>
                        </a:lnTo>
                        <a:lnTo>
                          <a:pt x="668" y="823"/>
                        </a:lnTo>
                        <a:lnTo>
                          <a:pt x="647" y="803"/>
                        </a:lnTo>
                        <a:lnTo>
                          <a:pt x="633" y="789"/>
                        </a:lnTo>
                        <a:lnTo>
                          <a:pt x="618" y="775"/>
                        </a:lnTo>
                        <a:lnTo>
                          <a:pt x="605" y="758"/>
                        </a:lnTo>
                        <a:lnTo>
                          <a:pt x="595" y="741"/>
                        </a:lnTo>
                        <a:lnTo>
                          <a:pt x="588" y="723"/>
                        </a:lnTo>
                        <a:lnTo>
                          <a:pt x="587" y="700"/>
                        </a:lnTo>
                        <a:lnTo>
                          <a:pt x="589" y="679"/>
                        </a:lnTo>
                        <a:lnTo>
                          <a:pt x="595" y="659"/>
                        </a:lnTo>
                        <a:lnTo>
                          <a:pt x="604" y="640"/>
                        </a:lnTo>
                        <a:lnTo>
                          <a:pt x="611" y="621"/>
                        </a:lnTo>
                        <a:lnTo>
                          <a:pt x="616" y="603"/>
                        </a:lnTo>
                        <a:lnTo>
                          <a:pt x="617" y="588"/>
                        </a:lnTo>
                        <a:lnTo>
                          <a:pt x="615" y="573"/>
                        </a:lnTo>
                        <a:lnTo>
                          <a:pt x="601" y="550"/>
                        </a:lnTo>
                        <a:lnTo>
                          <a:pt x="581" y="527"/>
                        </a:lnTo>
                        <a:lnTo>
                          <a:pt x="554" y="505"/>
                        </a:lnTo>
                        <a:lnTo>
                          <a:pt x="523" y="485"/>
                        </a:lnTo>
                        <a:lnTo>
                          <a:pt x="488" y="465"/>
                        </a:lnTo>
                        <a:lnTo>
                          <a:pt x="450" y="447"/>
                        </a:lnTo>
                        <a:lnTo>
                          <a:pt x="410" y="430"/>
                        </a:lnTo>
                        <a:lnTo>
                          <a:pt x="372" y="416"/>
                        </a:lnTo>
                        <a:lnTo>
                          <a:pt x="334" y="404"/>
                        </a:lnTo>
                        <a:lnTo>
                          <a:pt x="298" y="394"/>
                        </a:lnTo>
                        <a:lnTo>
                          <a:pt x="251" y="384"/>
                        </a:lnTo>
                        <a:lnTo>
                          <a:pt x="206" y="378"/>
                        </a:lnTo>
                        <a:lnTo>
                          <a:pt x="179" y="374"/>
                        </a:lnTo>
                        <a:lnTo>
                          <a:pt x="145" y="362"/>
                        </a:lnTo>
                        <a:lnTo>
                          <a:pt x="113" y="343"/>
                        </a:lnTo>
                        <a:lnTo>
                          <a:pt x="81" y="319"/>
                        </a:lnTo>
                        <a:lnTo>
                          <a:pt x="52" y="291"/>
                        </a:lnTo>
                        <a:lnTo>
                          <a:pt x="25" y="258"/>
                        </a:lnTo>
                        <a:lnTo>
                          <a:pt x="0" y="223"/>
                        </a:lnTo>
                        <a:lnTo>
                          <a:pt x="189" y="111"/>
                        </a:lnTo>
                        <a:lnTo>
                          <a:pt x="374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0" name="Freeform 90"/>
                  <p:cNvSpPr>
                    <a:spLocks noEditPoints="1"/>
                  </p:cNvSpPr>
                  <p:nvPr/>
                </p:nvSpPr>
                <p:spPr bwMode="auto">
                  <a:xfrm>
                    <a:off x="10734095" y="3322290"/>
                    <a:ext cx="244475" cy="230188"/>
                  </a:xfrm>
                  <a:custGeom>
                    <a:avLst/>
                    <a:gdLst>
                      <a:gd name="T0" fmla="*/ 667 w 772"/>
                      <a:gd name="T1" fmla="*/ 537 h 726"/>
                      <a:gd name="T2" fmla="*/ 719 w 772"/>
                      <a:gd name="T3" fmla="*/ 554 h 726"/>
                      <a:gd name="T4" fmla="*/ 755 w 772"/>
                      <a:gd name="T5" fmla="*/ 583 h 726"/>
                      <a:gd name="T6" fmla="*/ 772 w 772"/>
                      <a:gd name="T7" fmla="*/ 623 h 726"/>
                      <a:gd name="T8" fmla="*/ 761 w 772"/>
                      <a:gd name="T9" fmla="*/ 666 h 726"/>
                      <a:gd name="T10" fmla="*/ 725 w 772"/>
                      <a:gd name="T11" fmla="*/ 701 h 726"/>
                      <a:gd name="T12" fmla="*/ 671 w 772"/>
                      <a:gd name="T13" fmla="*/ 722 h 726"/>
                      <a:gd name="T14" fmla="*/ 607 w 772"/>
                      <a:gd name="T15" fmla="*/ 723 h 726"/>
                      <a:gd name="T16" fmla="*/ 552 w 772"/>
                      <a:gd name="T17" fmla="*/ 705 h 726"/>
                      <a:gd name="T18" fmla="*/ 516 w 772"/>
                      <a:gd name="T19" fmla="*/ 672 h 726"/>
                      <a:gd name="T20" fmla="*/ 504 w 772"/>
                      <a:gd name="T21" fmla="*/ 629 h 726"/>
                      <a:gd name="T22" fmla="*/ 520 w 772"/>
                      <a:gd name="T23" fmla="*/ 589 h 726"/>
                      <a:gd name="T24" fmla="*/ 556 w 772"/>
                      <a:gd name="T25" fmla="*/ 557 h 726"/>
                      <a:gd name="T26" fmla="*/ 608 w 772"/>
                      <a:gd name="T27" fmla="*/ 539 h 726"/>
                      <a:gd name="T28" fmla="*/ 541 w 772"/>
                      <a:gd name="T29" fmla="*/ 266 h 726"/>
                      <a:gd name="T30" fmla="*/ 589 w 772"/>
                      <a:gd name="T31" fmla="*/ 273 h 726"/>
                      <a:gd name="T32" fmla="*/ 624 w 772"/>
                      <a:gd name="T33" fmla="*/ 296 h 726"/>
                      <a:gd name="T34" fmla="*/ 639 w 772"/>
                      <a:gd name="T35" fmla="*/ 329 h 726"/>
                      <a:gd name="T36" fmla="*/ 628 w 772"/>
                      <a:gd name="T37" fmla="*/ 365 h 726"/>
                      <a:gd name="T38" fmla="*/ 593 w 772"/>
                      <a:gd name="T39" fmla="*/ 392 h 726"/>
                      <a:gd name="T40" fmla="*/ 543 w 772"/>
                      <a:gd name="T41" fmla="*/ 403 h 726"/>
                      <a:gd name="T42" fmla="*/ 492 w 772"/>
                      <a:gd name="T43" fmla="*/ 393 h 726"/>
                      <a:gd name="T44" fmla="*/ 458 w 772"/>
                      <a:gd name="T45" fmla="*/ 369 h 726"/>
                      <a:gd name="T46" fmla="*/ 446 w 772"/>
                      <a:gd name="T47" fmla="*/ 333 h 726"/>
                      <a:gd name="T48" fmla="*/ 460 w 772"/>
                      <a:gd name="T49" fmla="*/ 300 h 726"/>
                      <a:gd name="T50" fmla="*/ 495 w 772"/>
                      <a:gd name="T51" fmla="*/ 276 h 726"/>
                      <a:gd name="T52" fmla="*/ 541 w 772"/>
                      <a:gd name="T53" fmla="*/ 266 h 726"/>
                      <a:gd name="T54" fmla="*/ 96 w 772"/>
                      <a:gd name="T55" fmla="*/ 1 h 726"/>
                      <a:gd name="T56" fmla="*/ 130 w 772"/>
                      <a:gd name="T57" fmla="*/ 13 h 726"/>
                      <a:gd name="T58" fmla="*/ 151 w 772"/>
                      <a:gd name="T59" fmla="*/ 36 h 726"/>
                      <a:gd name="T60" fmla="*/ 153 w 772"/>
                      <a:gd name="T61" fmla="*/ 65 h 726"/>
                      <a:gd name="T62" fmla="*/ 134 w 772"/>
                      <a:gd name="T63" fmla="*/ 92 h 726"/>
                      <a:gd name="T64" fmla="*/ 99 w 772"/>
                      <a:gd name="T65" fmla="*/ 108 h 726"/>
                      <a:gd name="T66" fmla="*/ 55 w 772"/>
                      <a:gd name="T67" fmla="*/ 108 h 726"/>
                      <a:gd name="T68" fmla="*/ 20 w 772"/>
                      <a:gd name="T69" fmla="*/ 94 h 726"/>
                      <a:gd name="T70" fmla="*/ 1 w 772"/>
                      <a:gd name="T71" fmla="*/ 69 h 726"/>
                      <a:gd name="T72" fmla="*/ 5 w 772"/>
                      <a:gd name="T73" fmla="*/ 38 h 726"/>
                      <a:gd name="T74" fmla="*/ 32 w 772"/>
                      <a:gd name="T75" fmla="*/ 11 h 726"/>
                      <a:gd name="T76" fmla="*/ 77 w 772"/>
                      <a:gd name="T77" fmla="*/ 0 h 7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772" h="726">
                        <a:moveTo>
                          <a:pt x="637" y="536"/>
                        </a:moveTo>
                        <a:lnTo>
                          <a:pt x="667" y="537"/>
                        </a:lnTo>
                        <a:lnTo>
                          <a:pt x="694" y="543"/>
                        </a:lnTo>
                        <a:lnTo>
                          <a:pt x="719" y="554"/>
                        </a:lnTo>
                        <a:lnTo>
                          <a:pt x="740" y="567"/>
                        </a:lnTo>
                        <a:lnTo>
                          <a:pt x="755" y="583"/>
                        </a:lnTo>
                        <a:lnTo>
                          <a:pt x="767" y="602"/>
                        </a:lnTo>
                        <a:lnTo>
                          <a:pt x="772" y="623"/>
                        </a:lnTo>
                        <a:lnTo>
                          <a:pt x="770" y="646"/>
                        </a:lnTo>
                        <a:lnTo>
                          <a:pt x="761" y="666"/>
                        </a:lnTo>
                        <a:lnTo>
                          <a:pt x="746" y="686"/>
                        </a:lnTo>
                        <a:lnTo>
                          <a:pt x="725" y="701"/>
                        </a:lnTo>
                        <a:lnTo>
                          <a:pt x="700" y="713"/>
                        </a:lnTo>
                        <a:lnTo>
                          <a:pt x="671" y="722"/>
                        </a:lnTo>
                        <a:lnTo>
                          <a:pt x="639" y="726"/>
                        </a:lnTo>
                        <a:lnTo>
                          <a:pt x="607" y="723"/>
                        </a:lnTo>
                        <a:lnTo>
                          <a:pt x="578" y="716"/>
                        </a:lnTo>
                        <a:lnTo>
                          <a:pt x="552" y="705"/>
                        </a:lnTo>
                        <a:lnTo>
                          <a:pt x="532" y="689"/>
                        </a:lnTo>
                        <a:lnTo>
                          <a:pt x="516" y="672"/>
                        </a:lnTo>
                        <a:lnTo>
                          <a:pt x="506" y="652"/>
                        </a:lnTo>
                        <a:lnTo>
                          <a:pt x="504" y="629"/>
                        </a:lnTo>
                        <a:lnTo>
                          <a:pt x="509" y="608"/>
                        </a:lnTo>
                        <a:lnTo>
                          <a:pt x="520" y="589"/>
                        </a:lnTo>
                        <a:lnTo>
                          <a:pt x="535" y="572"/>
                        </a:lnTo>
                        <a:lnTo>
                          <a:pt x="556" y="557"/>
                        </a:lnTo>
                        <a:lnTo>
                          <a:pt x="580" y="547"/>
                        </a:lnTo>
                        <a:lnTo>
                          <a:pt x="608" y="539"/>
                        </a:lnTo>
                        <a:lnTo>
                          <a:pt x="637" y="536"/>
                        </a:lnTo>
                        <a:close/>
                        <a:moveTo>
                          <a:pt x="541" y="266"/>
                        </a:moveTo>
                        <a:lnTo>
                          <a:pt x="567" y="267"/>
                        </a:lnTo>
                        <a:lnTo>
                          <a:pt x="589" y="273"/>
                        </a:lnTo>
                        <a:lnTo>
                          <a:pt x="609" y="283"/>
                        </a:lnTo>
                        <a:lnTo>
                          <a:pt x="624" y="296"/>
                        </a:lnTo>
                        <a:lnTo>
                          <a:pt x="634" y="311"/>
                        </a:lnTo>
                        <a:lnTo>
                          <a:pt x="639" y="329"/>
                        </a:lnTo>
                        <a:lnTo>
                          <a:pt x="637" y="347"/>
                        </a:lnTo>
                        <a:lnTo>
                          <a:pt x="628" y="365"/>
                        </a:lnTo>
                        <a:lnTo>
                          <a:pt x="613" y="380"/>
                        </a:lnTo>
                        <a:lnTo>
                          <a:pt x="593" y="392"/>
                        </a:lnTo>
                        <a:lnTo>
                          <a:pt x="569" y="399"/>
                        </a:lnTo>
                        <a:lnTo>
                          <a:pt x="543" y="403"/>
                        </a:lnTo>
                        <a:lnTo>
                          <a:pt x="516" y="400"/>
                        </a:lnTo>
                        <a:lnTo>
                          <a:pt x="492" y="393"/>
                        </a:lnTo>
                        <a:lnTo>
                          <a:pt x="472" y="382"/>
                        </a:lnTo>
                        <a:lnTo>
                          <a:pt x="458" y="369"/>
                        </a:lnTo>
                        <a:lnTo>
                          <a:pt x="448" y="352"/>
                        </a:lnTo>
                        <a:lnTo>
                          <a:pt x="446" y="333"/>
                        </a:lnTo>
                        <a:lnTo>
                          <a:pt x="451" y="316"/>
                        </a:lnTo>
                        <a:lnTo>
                          <a:pt x="460" y="300"/>
                        </a:lnTo>
                        <a:lnTo>
                          <a:pt x="476" y="287"/>
                        </a:lnTo>
                        <a:lnTo>
                          <a:pt x="495" y="276"/>
                        </a:lnTo>
                        <a:lnTo>
                          <a:pt x="517" y="268"/>
                        </a:lnTo>
                        <a:lnTo>
                          <a:pt x="541" y="266"/>
                        </a:lnTo>
                        <a:close/>
                        <a:moveTo>
                          <a:pt x="77" y="0"/>
                        </a:moveTo>
                        <a:lnTo>
                          <a:pt x="96" y="1"/>
                        </a:lnTo>
                        <a:lnTo>
                          <a:pt x="115" y="6"/>
                        </a:lnTo>
                        <a:lnTo>
                          <a:pt x="130" y="13"/>
                        </a:lnTo>
                        <a:lnTo>
                          <a:pt x="142" y="24"/>
                        </a:lnTo>
                        <a:lnTo>
                          <a:pt x="151" y="36"/>
                        </a:lnTo>
                        <a:lnTo>
                          <a:pt x="154" y="51"/>
                        </a:lnTo>
                        <a:lnTo>
                          <a:pt x="153" y="65"/>
                        </a:lnTo>
                        <a:lnTo>
                          <a:pt x="146" y="80"/>
                        </a:lnTo>
                        <a:lnTo>
                          <a:pt x="134" y="92"/>
                        </a:lnTo>
                        <a:lnTo>
                          <a:pt x="118" y="100"/>
                        </a:lnTo>
                        <a:lnTo>
                          <a:pt x="99" y="108"/>
                        </a:lnTo>
                        <a:lnTo>
                          <a:pt x="77" y="110"/>
                        </a:lnTo>
                        <a:lnTo>
                          <a:pt x="55" y="108"/>
                        </a:lnTo>
                        <a:lnTo>
                          <a:pt x="37" y="103"/>
                        </a:lnTo>
                        <a:lnTo>
                          <a:pt x="20" y="94"/>
                        </a:lnTo>
                        <a:lnTo>
                          <a:pt x="8" y="82"/>
                        </a:lnTo>
                        <a:lnTo>
                          <a:pt x="1" y="69"/>
                        </a:lnTo>
                        <a:lnTo>
                          <a:pt x="0" y="54"/>
                        </a:lnTo>
                        <a:lnTo>
                          <a:pt x="5" y="38"/>
                        </a:lnTo>
                        <a:lnTo>
                          <a:pt x="15" y="23"/>
                        </a:lnTo>
                        <a:lnTo>
                          <a:pt x="32" y="11"/>
                        </a:lnTo>
                        <a:lnTo>
                          <a:pt x="53" y="4"/>
                        </a:lnTo>
                        <a:lnTo>
                          <a:pt x="77" y="0"/>
                        </a:lnTo>
                        <a:close/>
                      </a:path>
                    </a:pathLst>
                  </a:custGeom>
                  <a:solidFill>
                    <a:srgbClr val="D0750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55" name="Group 54"/>
              <p:cNvGrpSpPr/>
              <p:nvPr/>
            </p:nvGrpSpPr>
            <p:grpSpPr>
              <a:xfrm>
                <a:off x="1571071" y="2816420"/>
                <a:ext cx="497184" cy="678194"/>
                <a:chOff x="13244411" y="3267629"/>
                <a:chExt cx="830548" cy="1132927"/>
              </a:xfrm>
            </p:grpSpPr>
            <p:grpSp>
              <p:nvGrpSpPr>
                <p:cNvPr id="125" name="Group 124"/>
                <p:cNvGrpSpPr/>
                <p:nvPr/>
              </p:nvGrpSpPr>
              <p:grpSpPr>
                <a:xfrm>
                  <a:off x="13581988" y="3267629"/>
                  <a:ext cx="492971" cy="848200"/>
                  <a:chOff x="3799840" y="2055728"/>
                  <a:chExt cx="401955" cy="691599"/>
                </a:xfrm>
              </p:grpSpPr>
              <p:sp useBgFill="1">
                <p:nvSpPr>
                  <p:cNvPr id="130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20557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1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20911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26" name="Group 125"/>
                <p:cNvGrpSpPr/>
                <p:nvPr/>
              </p:nvGrpSpPr>
              <p:grpSpPr>
                <a:xfrm>
                  <a:off x="13244411" y="3725337"/>
                  <a:ext cx="644834" cy="675219"/>
                  <a:chOff x="14296501" y="3153250"/>
                  <a:chExt cx="521030" cy="545581"/>
                </a:xfrm>
              </p:grpSpPr>
              <p:sp useBgFill="1">
                <p:nvSpPr>
                  <p:cNvPr id="127" name="Freeform 112"/>
                  <p:cNvSpPr>
                    <a:spLocks/>
                  </p:cNvSpPr>
                  <p:nvPr/>
                </p:nvSpPr>
                <p:spPr bwMode="auto">
                  <a:xfrm>
                    <a:off x="14296501" y="3153250"/>
                    <a:ext cx="521030" cy="545581"/>
                  </a:xfrm>
                  <a:custGeom>
                    <a:avLst/>
                    <a:gdLst>
                      <a:gd name="T0" fmla="*/ 1001 w 1908"/>
                      <a:gd name="T1" fmla="*/ 0 h 1998"/>
                      <a:gd name="T2" fmla="*/ 1103 w 1908"/>
                      <a:gd name="T3" fmla="*/ 5 h 1998"/>
                      <a:gd name="T4" fmla="*/ 1212 w 1908"/>
                      <a:gd name="T5" fmla="*/ 14 h 1998"/>
                      <a:gd name="T6" fmla="*/ 1322 w 1908"/>
                      <a:gd name="T7" fmla="*/ 27 h 1998"/>
                      <a:gd name="T8" fmla="*/ 1432 w 1908"/>
                      <a:gd name="T9" fmla="*/ 45 h 1998"/>
                      <a:gd name="T10" fmla="*/ 1538 w 1908"/>
                      <a:gd name="T11" fmla="*/ 70 h 1998"/>
                      <a:gd name="T12" fmla="*/ 1637 w 1908"/>
                      <a:gd name="T13" fmla="*/ 102 h 1998"/>
                      <a:gd name="T14" fmla="*/ 1725 w 1908"/>
                      <a:gd name="T15" fmla="*/ 141 h 1998"/>
                      <a:gd name="T16" fmla="*/ 1800 w 1908"/>
                      <a:gd name="T17" fmla="*/ 186 h 1998"/>
                      <a:gd name="T18" fmla="*/ 1858 w 1908"/>
                      <a:gd name="T19" fmla="*/ 241 h 1998"/>
                      <a:gd name="T20" fmla="*/ 1895 w 1908"/>
                      <a:gd name="T21" fmla="*/ 304 h 1998"/>
                      <a:gd name="T22" fmla="*/ 1908 w 1908"/>
                      <a:gd name="T23" fmla="*/ 378 h 1998"/>
                      <a:gd name="T24" fmla="*/ 1908 w 1908"/>
                      <a:gd name="T25" fmla="*/ 404 h 1998"/>
                      <a:gd name="T26" fmla="*/ 1908 w 1908"/>
                      <a:gd name="T27" fmla="*/ 651 h 1998"/>
                      <a:gd name="T28" fmla="*/ 1908 w 1908"/>
                      <a:gd name="T29" fmla="*/ 832 h 1998"/>
                      <a:gd name="T30" fmla="*/ 1908 w 1908"/>
                      <a:gd name="T31" fmla="*/ 964 h 1998"/>
                      <a:gd name="T32" fmla="*/ 1908 w 1908"/>
                      <a:gd name="T33" fmla="*/ 1097 h 1998"/>
                      <a:gd name="T34" fmla="*/ 1908 w 1908"/>
                      <a:gd name="T35" fmla="*/ 1288 h 1998"/>
                      <a:gd name="T36" fmla="*/ 1908 w 1908"/>
                      <a:gd name="T37" fmla="*/ 1403 h 1998"/>
                      <a:gd name="T38" fmla="*/ 1908 w 1908"/>
                      <a:gd name="T39" fmla="*/ 1502 h 1998"/>
                      <a:gd name="T40" fmla="*/ 1908 w 1908"/>
                      <a:gd name="T41" fmla="*/ 1629 h 1998"/>
                      <a:gd name="T42" fmla="*/ 1908 w 1908"/>
                      <a:gd name="T43" fmla="*/ 1646 h 1998"/>
                      <a:gd name="T44" fmla="*/ 1897 w 1908"/>
                      <a:gd name="T45" fmla="*/ 1695 h 1998"/>
                      <a:gd name="T46" fmla="*/ 1851 w 1908"/>
                      <a:gd name="T47" fmla="*/ 1757 h 1998"/>
                      <a:gd name="T48" fmla="*/ 1771 w 1908"/>
                      <a:gd name="T49" fmla="*/ 1824 h 1998"/>
                      <a:gd name="T50" fmla="*/ 1675 w 1908"/>
                      <a:gd name="T51" fmla="*/ 1878 h 1998"/>
                      <a:gd name="T52" fmla="*/ 1566 w 1908"/>
                      <a:gd name="T53" fmla="*/ 1920 h 1998"/>
                      <a:gd name="T54" fmla="*/ 1449 w 1908"/>
                      <a:gd name="T55" fmla="*/ 1952 h 1998"/>
                      <a:gd name="T56" fmla="*/ 1324 w 1908"/>
                      <a:gd name="T57" fmla="*/ 1974 h 1998"/>
                      <a:gd name="T58" fmla="*/ 1198 w 1908"/>
                      <a:gd name="T59" fmla="*/ 1988 h 1998"/>
                      <a:gd name="T60" fmla="*/ 1074 w 1908"/>
                      <a:gd name="T61" fmla="*/ 1995 h 1998"/>
                      <a:gd name="T62" fmla="*/ 953 w 1908"/>
                      <a:gd name="T63" fmla="*/ 1998 h 1998"/>
                      <a:gd name="T64" fmla="*/ 834 w 1908"/>
                      <a:gd name="T65" fmla="*/ 1995 h 1998"/>
                      <a:gd name="T66" fmla="*/ 710 w 1908"/>
                      <a:gd name="T67" fmla="*/ 1988 h 1998"/>
                      <a:gd name="T68" fmla="*/ 584 w 1908"/>
                      <a:gd name="T69" fmla="*/ 1974 h 1998"/>
                      <a:gd name="T70" fmla="*/ 459 w 1908"/>
                      <a:gd name="T71" fmla="*/ 1952 h 1998"/>
                      <a:gd name="T72" fmla="*/ 342 w 1908"/>
                      <a:gd name="T73" fmla="*/ 1920 h 1998"/>
                      <a:gd name="T74" fmla="*/ 233 w 1908"/>
                      <a:gd name="T75" fmla="*/ 1878 h 1998"/>
                      <a:gd name="T76" fmla="*/ 137 w 1908"/>
                      <a:gd name="T77" fmla="*/ 1824 h 1998"/>
                      <a:gd name="T78" fmla="*/ 57 w 1908"/>
                      <a:gd name="T79" fmla="*/ 1757 h 1998"/>
                      <a:gd name="T80" fmla="*/ 11 w 1908"/>
                      <a:gd name="T81" fmla="*/ 1695 h 1998"/>
                      <a:gd name="T82" fmla="*/ 0 w 1908"/>
                      <a:gd name="T83" fmla="*/ 1646 h 1998"/>
                      <a:gd name="T84" fmla="*/ 0 w 1908"/>
                      <a:gd name="T85" fmla="*/ 1629 h 1998"/>
                      <a:gd name="T86" fmla="*/ 0 w 1908"/>
                      <a:gd name="T87" fmla="*/ 1403 h 1998"/>
                      <a:gd name="T88" fmla="*/ 0 w 1908"/>
                      <a:gd name="T89" fmla="*/ 1226 h 1998"/>
                      <a:gd name="T90" fmla="*/ 0 w 1908"/>
                      <a:gd name="T91" fmla="*/ 1097 h 1998"/>
                      <a:gd name="T92" fmla="*/ 0 w 1908"/>
                      <a:gd name="T93" fmla="*/ 964 h 1998"/>
                      <a:gd name="T94" fmla="*/ 0 w 1908"/>
                      <a:gd name="T95" fmla="*/ 769 h 1998"/>
                      <a:gd name="T96" fmla="*/ 0 w 1908"/>
                      <a:gd name="T97" fmla="*/ 651 h 1998"/>
                      <a:gd name="T98" fmla="*/ 0 w 1908"/>
                      <a:gd name="T99" fmla="*/ 547 h 1998"/>
                      <a:gd name="T100" fmla="*/ 0 w 1908"/>
                      <a:gd name="T101" fmla="*/ 404 h 1998"/>
                      <a:gd name="T102" fmla="*/ 0 w 1908"/>
                      <a:gd name="T103" fmla="*/ 378 h 1998"/>
                      <a:gd name="T104" fmla="*/ 13 w 1908"/>
                      <a:gd name="T105" fmla="*/ 304 h 1998"/>
                      <a:gd name="T106" fmla="*/ 50 w 1908"/>
                      <a:gd name="T107" fmla="*/ 241 h 1998"/>
                      <a:gd name="T108" fmla="*/ 108 w 1908"/>
                      <a:gd name="T109" fmla="*/ 186 h 1998"/>
                      <a:gd name="T110" fmla="*/ 183 w 1908"/>
                      <a:gd name="T111" fmla="*/ 141 h 1998"/>
                      <a:gd name="T112" fmla="*/ 271 w 1908"/>
                      <a:gd name="T113" fmla="*/ 102 h 1998"/>
                      <a:gd name="T114" fmla="*/ 370 w 1908"/>
                      <a:gd name="T115" fmla="*/ 70 h 1998"/>
                      <a:gd name="T116" fmla="*/ 476 w 1908"/>
                      <a:gd name="T117" fmla="*/ 45 h 1998"/>
                      <a:gd name="T118" fmla="*/ 586 w 1908"/>
                      <a:gd name="T119" fmla="*/ 27 h 1998"/>
                      <a:gd name="T120" fmla="*/ 696 w 1908"/>
                      <a:gd name="T121" fmla="*/ 14 h 1998"/>
                      <a:gd name="T122" fmla="*/ 804 w 1908"/>
                      <a:gd name="T123" fmla="*/ 5 h 1998"/>
                      <a:gd name="T124" fmla="*/ 907 w 1908"/>
                      <a:gd name="T125" fmla="*/ 0 h 19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908" h="1998">
                        <a:moveTo>
                          <a:pt x="953" y="0"/>
                        </a:moveTo>
                        <a:lnTo>
                          <a:pt x="1001" y="0"/>
                        </a:lnTo>
                        <a:lnTo>
                          <a:pt x="1052" y="3"/>
                        </a:lnTo>
                        <a:lnTo>
                          <a:pt x="1103" y="5"/>
                        </a:lnTo>
                        <a:lnTo>
                          <a:pt x="1157" y="9"/>
                        </a:lnTo>
                        <a:lnTo>
                          <a:pt x="1212" y="14"/>
                        </a:lnTo>
                        <a:lnTo>
                          <a:pt x="1266" y="20"/>
                        </a:lnTo>
                        <a:lnTo>
                          <a:pt x="1322" y="27"/>
                        </a:lnTo>
                        <a:lnTo>
                          <a:pt x="1377" y="35"/>
                        </a:lnTo>
                        <a:lnTo>
                          <a:pt x="1432" y="45"/>
                        </a:lnTo>
                        <a:lnTo>
                          <a:pt x="1486" y="57"/>
                        </a:lnTo>
                        <a:lnTo>
                          <a:pt x="1538" y="70"/>
                        </a:lnTo>
                        <a:lnTo>
                          <a:pt x="1589" y="85"/>
                        </a:lnTo>
                        <a:lnTo>
                          <a:pt x="1637" y="102"/>
                        </a:lnTo>
                        <a:lnTo>
                          <a:pt x="1683" y="120"/>
                        </a:lnTo>
                        <a:lnTo>
                          <a:pt x="1725" y="141"/>
                        </a:lnTo>
                        <a:lnTo>
                          <a:pt x="1765" y="162"/>
                        </a:lnTo>
                        <a:lnTo>
                          <a:pt x="1800" y="186"/>
                        </a:lnTo>
                        <a:lnTo>
                          <a:pt x="1832" y="213"/>
                        </a:lnTo>
                        <a:lnTo>
                          <a:pt x="1858" y="241"/>
                        </a:lnTo>
                        <a:lnTo>
                          <a:pt x="1879" y="271"/>
                        </a:lnTo>
                        <a:lnTo>
                          <a:pt x="1895" y="304"/>
                        </a:lnTo>
                        <a:lnTo>
                          <a:pt x="1904" y="339"/>
                        </a:lnTo>
                        <a:lnTo>
                          <a:pt x="1908" y="378"/>
                        </a:lnTo>
                        <a:lnTo>
                          <a:pt x="1908" y="387"/>
                        </a:lnTo>
                        <a:lnTo>
                          <a:pt x="1908" y="404"/>
                        </a:lnTo>
                        <a:lnTo>
                          <a:pt x="1908" y="596"/>
                        </a:lnTo>
                        <a:lnTo>
                          <a:pt x="1908" y="651"/>
                        </a:lnTo>
                        <a:lnTo>
                          <a:pt x="1908" y="708"/>
                        </a:lnTo>
                        <a:lnTo>
                          <a:pt x="1908" y="832"/>
                        </a:lnTo>
                        <a:lnTo>
                          <a:pt x="1908" y="897"/>
                        </a:lnTo>
                        <a:lnTo>
                          <a:pt x="1908" y="964"/>
                        </a:lnTo>
                        <a:lnTo>
                          <a:pt x="1908" y="1030"/>
                        </a:lnTo>
                        <a:lnTo>
                          <a:pt x="1908" y="1097"/>
                        </a:lnTo>
                        <a:lnTo>
                          <a:pt x="1908" y="1162"/>
                        </a:lnTo>
                        <a:lnTo>
                          <a:pt x="1908" y="1288"/>
                        </a:lnTo>
                        <a:lnTo>
                          <a:pt x="1908" y="1347"/>
                        </a:lnTo>
                        <a:lnTo>
                          <a:pt x="1908" y="1403"/>
                        </a:lnTo>
                        <a:lnTo>
                          <a:pt x="1908" y="1455"/>
                        </a:lnTo>
                        <a:lnTo>
                          <a:pt x="1908" y="1502"/>
                        </a:lnTo>
                        <a:lnTo>
                          <a:pt x="1908" y="1543"/>
                        </a:lnTo>
                        <a:lnTo>
                          <a:pt x="1908" y="1629"/>
                        </a:lnTo>
                        <a:lnTo>
                          <a:pt x="1908" y="1642"/>
                        </a:lnTo>
                        <a:lnTo>
                          <a:pt x="1908" y="1646"/>
                        </a:lnTo>
                        <a:lnTo>
                          <a:pt x="1906" y="1671"/>
                        </a:lnTo>
                        <a:lnTo>
                          <a:pt x="1897" y="1695"/>
                        </a:lnTo>
                        <a:lnTo>
                          <a:pt x="1885" y="1717"/>
                        </a:lnTo>
                        <a:lnTo>
                          <a:pt x="1851" y="1757"/>
                        </a:lnTo>
                        <a:lnTo>
                          <a:pt x="1814" y="1792"/>
                        </a:lnTo>
                        <a:lnTo>
                          <a:pt x="1771" y="1824"/>
                        </a:lnTo>
                        <a:lnTo>
                          <a:pt x="1725" y="1853"/>
                        </a:lnTo>
                        <a:lnTo>
                          <a:pt x="1675" y="1878"/>
                        </a:lnTo>
                        <a:lnTo>
                          <a:pt x="1621" y="1900"/>
                        </a:lnTo>
                        <a:lnTo>
                          <a:pt x="1566" y="1920"/>
                        </a:lnTo>
                        <a:lnTo>
                          <a:pt x="1508" y="1937"/>
                        </a:lnTo>
                        <a:lnTo>
                          <a:pt x="1449" y="1952"/>
                        </a:lnTo>
                        <a:lnTo>
                          <a:pt x="1387" y="1964"/>
                        </a:lnTo>
                        <a:lnTo>
                          <a:pt x="1324" y="1974"/>
                        </a:lnTo>
                        <a:lnTo>
                          <a:pt x="1261" y="1982"/>
                        </a:lnTo>
                        <a:lnTo>
                          <a:pt x="1198" y="1988"/>
                        </a:lnTo>
                        <a:lnTo>
                          <a:pt x="1135" y="1993"/>
                        </a:lnTo>
                        <a:lnTo>
                          <a:pt x="1074" y="1995"/>
                        </a:lnTo>
                        <a:lnTo>
                          <a:pt x="1013" y="1997"/>
                        </a:lnTo>
                        <a:lnTo>
                          <a:pt x="953" y="1998"/>
                        </a:lnTo>
                        <a:lnTo>
                          <a:pt x="895" y="1997"/>
                        </a:lnTo>
                        <a:lnTo>
                          <a:pt x="834" y="1995"/>
                        </a:lnTo>
                        <a:lnTo>
                          <a:pt x="773" y="1993"/>
                        </a:lnTo>
                        <a:lnTo>
                          <a:pt x="710" y="1988"/>
                        </a:lnTo>
                        <a:lnTo>
                          <a:pt x="647" y="1982"/>
                        </a:lnTo>
                        <a:lnTo>
                          <a:pt x="584" y="1974"/>
                        </a:lnTo>
                        <a:lnTo>
                          <a:pt x="521" y="1964"/>
                        </a:lnTo>
                        <a:lnTo>
                          <a:pt x="459" y="1952"/>
                        </a:lnTo>
                        <a:lnTo>
                          <a:pt x="400" y="1937"/>
                        </a:lnTo>
                        <a:lnTo>
                          <a:pt x="342" y="1920"/>
                        </a:lnTo>
                        <a:lnTo>
                          <a:pt x="285" y="1900"/>
                        </a:lnTo>
                        <a:lnTo>
                          <a:pt x="233" y="1878"/>
                        </a:lnTo>
                        <a:lnTo>
                          <a:pt x="183" y="1853"/>
                        </a:lnTo>
                        <a:lnTo>
                          <a:pt x="137" y="1824"/>
                        </a:lnTo>
                        <a:lnTo>
                          <a:pt x="94" y="1792"/>
                        </a:lnTo>
                        <a:lnTo>
                          <a:pt x="57" y="1757"/>
                        </a:lnTo>
                        <a:lnTo>
                          <a:pt x="23" y="1717"/>
                        </a:lnTo>
                        <a:lnTo>
                          <a:pt x="11" y="1695"/>
                        </a:lnTo>
                        <a:lnTo>
                          <a:pt x="2" y="1671"/>
                        </a:lnTo>
                        <a:lnTo>
                          <a:pt x="0" y="1646"/>
                        </a:lnTo>
                        <a:lnTo>
                          <a:pt x="0" y="1642"/>
                        </a:lnTo>
                        <a:lnTo>
                          <a:pt x="0" y="1629"/>
                        </a:lnTo>
                        <a:lnTo>
                          <a:pt x="0" y="1455"/>
                        </a:lnTo>
                        <a:lnTo>
                          <a:pt x="0" y="1403"/>
                        </a:lnTo>
                        <a:lnTo>
                          <a:pt x="0" y="1347"/>
                        </a:lnTo>
                        <a:lnTo>
                          <a:pt x="0" y="1226"/>
                        </a:lnTo>
                        <a:lnTo>
                          <a:pt x="0" y="1162"/>
                        </a:lnTo>
                        <a:lnTo>
                          <a:pt x="0" y="1097"/>
                        </a:lnTo>
                        <a:lnTo>
                          <a:pt x="0" y="1030"/>
                        </a:lnTo>
                        <a:lnTo>
                          <a:pt x="0" y="964"/>
                        </a:lnTo>
                        <a:lnTo>
                          <a:pt x="0" y="897"/>
                        </a:lnTo>
                        <a:lnTo>
                          <a:pt x="0" y="769"/>
                        </a:lnTo>
                        <a:lnTo>
                          <a:pt x="0" y="708"/>
                        </a:lnTo>
                        <a:lnTo>
                          <a:pt x="0" y="651"/>
                        </a:lnTo>
                        <a:lnTo>
                          <a:pt x="0" y="596"/>
                        </a:lnTo>
                        <a:lnTo>
                          <a:pt x="0" y="547"/>
                        </a:lnTo>
                        <a:lnTo>
                          <a:pt x="0" y="502"/>
                        </a:lnTo>
                        <a:lnTo>
                          <a:pt x="0" y="404"/>
                        </a:lnTo>
                        <a:lnTo>
                          <a:pt x="0" y="387"/>
                        </a:lnTo>
                        <a:lnTo>
                          <a:pt x="0" y="378"/>
                        </a:lnTo>
                        <a:lnTo>
                          <a:pt x="4" y="339"/>
                        </a:lnTo>
                        <a:lnTo>
                          <a:pt x="13" y="304"/>
                        </a:lnTo>
                        <a:lnTo>
                          <a:pt x="29" y="271"/>
                        </a:lnTo>
                        <a:lnTo>
                          <a:pt x="50" y="241"/>
                        </a:lnTo>
                        <a:lnTo>
                          <a:pt x="76" y="213"/>
                        </a:lnTo>
                        <a:lnTo>
                          <a:pt x="108" y="186"/>
                        </a:lnTo>
                        <a:lnTo>
                          <a:pt x="143" y="162"/>
                        </a:lnTo>
                        <a:lnTo>
                          <a:pt x="183" y="141"/>
                        </a:lnTo>
                        <a:lnTo>
                          <a:pt x="225" y="120"/>
                        </a:lnTo>
                        <a:lnTo>
                          <a:pt x="271" y="102"/>
                        </a:lnTo>
                        <a:lnTo>
                          <a:pt x="319" y="85"/>
                        </a:lnTo>
                        <a:lnTo>
                          <a:pt x="370" y="70"/>
                        </a:lnTo>
                        <a:lnTo>
                          <a:pt x="422" y="57"/>
                        </a:lnTo>
                        <a:lnTo>
                          <a:pt x="476" y="45"/>
                        </a:lnTo>
                        <a:lnTo>
                          <a:pt x="531" y="35"/>
                        </a:lnTo>
                        <a:lnTo>
                          <a:pt x="586" y="27"/>
                        </a:lnTo>
                        <a:lnTo>
                          <a:pt x="642" y="20"/>
                        </a:lnTo>
                        <a:lnTo>
                          <a:pt x="696" y="14"/>
                        </a:lnTo>
                        <a:lnTo>
                          <a:pt x="751" y="9"/>
                        </a:lnTo>
                        <a:lnTo>
                          <a:pt x="804" y="5"/>
                        </a:lnTo>
                        <a:lnTo>
                          <a:pt x="856" y="3"/>
                        </a:lnTo>
                        <a:lnTo>
                          <a:pt x="907" y="0"/>
                        </a:lnTo>
                        <a:lnTo>
                          <a:pt x="95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8" name="Freeform 113"/>
                  <p:cNvSpPr>
                    <a:spLocks noEditPoints="1"/>
                  </p:cNvSpPr>
                  <p:nvPr/>
                </p:nvSpPr>
                <p:spPr bwMode="auto">
                  <a:xfrm>
                    <a:off x="14329236" y="3185985"/>
                    <a:ext cx="455560" cy="480111"/>
                  </a:xfrm>
                  <a:custGeom>
                    <a:avLst/>
                    <a:gdLst>
                      <a:gd name="T0" fmla="*/ 1639 w 1668"/>
                      <a:gd name="T1" fmla="*/ 1560 h 1758"/>
                      <a:gd name="T2" fmla="*/ 1521 w 1668"/>
                      <a:gd name="T3" fmla="*/ 1642 h 1758"/>
                      <a:gd name="T4" fmla="*/ 1370 w 1668"/>
                      <a:gd name="T5" fmla="*/ 1698 h 1758"/>
                      <a:gd name="T6" fmla="*/ 1200 w 1668"/>
                      <a:gd name="T7" fmla="*/ 1733 h 1758"/>
                      <a:gd name="T8" fmla="*/ 1032 w 1668"/>
                      <a:gd name="T9" fmla="*/ 1751 h 1758"/>
                      <a:gd name="T10" fmla="*/ 879 w 1668"/>
                      <a:gd name="T11" fmla="*/ 1758 h 1758"/>
                      <a:gd name="T12" fmla="*/ 747 w 1668"/>
                      <a:gd name="T13" fmla="*/ 1757 h 1758"/>
                      <a:gd name="T14" fmla="*/ 597 w 1668"/>
                      <a:gd name="T15" fmla="*/ 1748 h 1758"/>
                      <a:gd name="T16" fmla="*/ 436 w 1668"/>
                      <a:gd name="T17" fmla="*/ 1728 h 1758"/>
                      <a:gd name="T18" fmla="*/ 279 w 1668"/>
                      <a:gd name="T19" fmla="*/ 1692 h 1758"/>
                      <a:gd name="T20" fmla="*/ 138 w 1668"/>
                      <a:gd name="T21" fmla="*/ 1637 h 1758"/>
                      <a:gd name="T22" fmla="*/ 28 w 1668"/>
                      <a:gd name="T23" fmla="*/ 1559 h 1758"/>
                      <a:gd name="T24" fmla="*/ 46 w 1668"/>
                      <a:gd name="T25" fmla="*/ 1011 h 1758"/>
                      <a:gd name="T26" fmla="*/ 214 w 1668"/>
                      <a:gd name="T27" fmla="*/ 1079 h 1758"/>
                      <a:gd name="T28" fmla="*/ 413 w 1668"/>
                      <a:gd name="T29" fmla="*/ 1123 h 1758"/>
                      <a:gd name="T30" fmla="*/ 625 w 1668"/>
                      <a:gd name="T31" fmla="*/ 1149 h 1758"/>
                      <a:gd name="T32" fmla="*/ 833 w 1668"/>
                      <a:gd name="T33" fmla="*/ 1156 h 1758"/>
                      <a:gd name="T34" fmla="*/ 1042 w 1668"/>
                      <a:gd name="T35" fmla="*/ 1149 h 1758"/>
                      <a:gd name="T36" fmla="*/ 1255 w 1668"/>
                      <a:gd name="T37" fmla="*/ 1123 h 1758"/>
                      <a:gd name="T38" fmla="*/ 1454 w 1668"/>
                      <a:gd name="T39" fmla="*/ 1079 h 1758"/>
                      <a:gd name="T40" fmla="*/ 1622 w 1668"/>
                      <a:gd name="T41" fmla="*/ 1011 h 1758"/>
                      <a:gd name="T42" fmla="*/ 919 w 1668"/>
                      <a:gd name="T43" fmla="*/ 1 h 1758"/>
                      <a:gd name="T44" fmla="*/ 1159 w 1668"/>
                      <a:gd name="T45" fmla="*/ 21 h 1758"/>
                      <a:gd name="T46" fmla="*/ 1365 w 1668"/>
                      <a:gd name="T47" fmla="*/ 59 h 1758"/>
                      <a:gd name="T48" fmla="*/ 1526 w 1668"/>
                      <a:gd name="T49" fmla="*/ 114 h 1758"/>
                      <a:gd name="T50" fmla="*/ 1631 w 1668"/>
                      <a:gd name="T51" fmla="*/ 180 h 1758"/>
                      <a:gd name="T52" fmla="*/ 1668 w 1668"/>
                      <a:gd name="T53" fmla="*/ 258 h 1758"/>
                      <a:gd name="T54" fmla="*/ 1631 w 1668"/>
                      <a:gd name="T55" fmla="*/ 334 h 1758"/>
                      <a:gd name="T56" fmla="*/ 1526 w 1668"/>
                      <a:gd name="T57" fmla="*/ 400 h 1758"/>
                      <a:gd name="T58" fmla="*/ 1365 w 1668"/>
                      <a:gd name="T59" fmla="*/ 455 h 1758"/>
                      <a:gd name="T60" fmla="*/ 1159 w 1668"/>
                      <a:gd name="T61" fmla="*/ 493 h 1758"/>
                      <a:gd name="T62" fmla="*/ 919 w 1668"/>
                      <a:gd name="T63" fmla="*/ 513 h 1758"/>
                      <a:gd name="T64" fmla="*/ 666 w 1668"/>
                      <a:gd name="T65" fmla="*/ 509 h 1758"/>
                      <a:gd name="T66" fmla="*/ 436 w 1668"/>
                      <a:gd name="T67" fmla="*/ 482 h 1758"/>
                      <a:gd name="T68" fmla="*/ 244 w 1668"/>
                      <a:gd name="T69" fmla="*/ 439 h 1758"/>
                      <a:gd name="T70" fmla="*/ 100 w 1668"/>
                      <a:gd name="T71" fmla="*/ 380 h 1758"/>
                      <a:gd name="T72" fmla="*/ 17 w 1668"/>
                      <a:gd name="T73" fmla="*/ 308 h 1758"/>
                      <a:gd name="T74" fmla="*/ 3 w 1668"/>
                      <a:gd name="T75" fmla="*/ 231 h 1758"/>
                      <a:gd name="T76" fmla="*/ 65 w 1668"/>
                      <a:gd name="T77" fmla="*/ 157 h 1758"/>
                      <a:gd name="T78" fmla="*/ 190 w 1668"/>
                      <a:gd name="T79" fmla="*/ 93 h 1758"/>
                      <a:gd name="T80" fmla="*/ 367 w 1668"/>
                      <a:gd name="T81" fmla="*/ 44 h 1758"/>
                      <a:gd name="T82" fmla="*/ 586 w 1668"/>
                      <a:gd name="T83" fmla="*/ 12 h 1758"/>
                      <a:gd name="T84" fmla="*/ 833 w 1668"/>
                      <a:gd name="T85" fmla="*/ 0 h 1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668" h="1758">
                        <a:moveTo>
                          <a:pt x="1668" y="983"/>
                        </a:moveTo>
                        <a:lnTo>
                          <a:pt x="1668" y="1526"/>
                        </a:lnTo>
                        <a:lnTo>
                          <a:pt x="1639" y="1560"/>
                        </a:lnTo>
                        <a:lnTo>
                          <a:pt x="1604" y="1590"/>
                        </a:lnTo>
                        <a:lnTo>
                          <a:pt x="1564" y="1618"/>
                        </a:lnTo>
                        <a:lnTo>
                          <a:pt x="1521" y="1642"/>
                        </a:lnTo>
                        <a:lnTo>
                          <a:pt x="1472" y="1662"/>
                        </a:lnTo>
                        <a:lnTo>
                          <a:pt x="1423" y="1682"/>
                        </a:lnTo>
                        <a:lnTo>
                          <a:pt x="1370" y="1698"/>
                        </a:lnTo>
                        <a:lnTo>
                          <a:pt x="1314" y="1711"/>
                        </a:lnTo>
                        <a:lnTo>
                          <a:pt x="1258" y="1723"/>
                        </a:lnTo>
                        <a:lnTo>
                          <a:pt x="1200" y="1733"/>
                        </a:lnTo>
                        <a:lnTo>
                          <a:pt x="1144" y="1740"/>
                        </a:lnTo>
                        <a:lnTo>
                          <a:pt x="1088" y="1746"/>
                        </a:lnTo>
                        <a:lnTo>
                          <a:pt x="1032" y="1751"/>
                        </a:lnTo>
                        <a:lnTo>
                          <a:pt x="978" y="1754"/>
                        </a:lnTo>
                        <a:lnTo>
                          <a:pt x="927" y="1757"/>
                        </a:lnTo>
                        <a:lnTo>
                          <a:pt x="879" y="1758"/>
                        </a:lnTo>
                        <a:lnTo>
                          <a:pt x="833" y="1758"/>
                        </a:lnTo>
                        <a:lnTo>
                          <a:pt x="792" y="1758"/>
                        </a:lnTo>
                        <a:lnTo>
                          <a:pt x="747" y="1757"/>
                        </a:lnTo>
                        <a:lnTo>
                          <a:pt x="699" y="1754"/>
                        </a:lnTo>
                        <a:lnTo>
                          <a:pt x="649" y="1752"/>
                        </a:lnTo>
                        <a:lnTo>
                          <a:pt x="597" y="1748"/>
                        </a:lnTo>
                        <a:lnTo>
                          <a:pt x="544" y="1742"/>
                        </a:lnTo>
                        <a:lnTo>
                          <a:pt x="491" y="1736"/>
                        </a:lnTo>
                        <a:lnTo>
                          <a:pt x="436" y="1728"/>
                        </a:lnTo>
                        <a:lnTo>
                          <a:pt x="383" y="1718"/>
                        </a:lnTo>
                        <a:lnTo>
                          <a:pt x="330" y="1706"/>
                        </a:lnTo>
                        <a:lnTo>
                          <a:pt x="279" y="1692"/>
                        </a:lnTo>
                        <a:lnTo>
                          <a:pt x="229" y="1676"/>
                        </a:lnTo>
                        <a:lnTo>
                          <a:pt x="182" y="1658"/>
                        </a:lnTo>
                        <a:lnTo>
                          <a:pt x="138" y="1637"/>
                        </a:lnTo>
                        <a:lnTo>
                          <a:pt x="96" y="1613"/>
                        </a:lnTo>
                        <a:lnTo>
                          <a:pt x="60" y="1588"/>
                        </a:lnTo>
                        <a:lnTo>
                          <a:pt x="28" y="1559"/>
                        </a:lnTo>
                        <a:lnTo>
                          <a:pt x="0" y="1526"/>
                        </a:lnTo>
                        <a:lnTo>
                          <a:pt x="0" y="983"/>
                        </a:lnTo>
                        <a:lnTo>
                          <a:pt x="46" y="1011"/>
                        </a:lnTo>
                        <a:lnTo>
                          <a:pt x="98" y="1036"/>
                        </a:lnTo>
                        <a:lnTo>
                          <a:pt x="154" y="1058"/>
                        </a:lnTo>
                        <a:lnTo>
                          <a:pt x="214" y="1079"/>
                        </a:lnTo>
                        <a:lnTo>
                          <a:pt x="278" y="1095"/>
                        </a:lnTo>
                        <a:lnTo>
                          <a:pt x="344" y="1111"/>
                        </a:lnTo>
                        <a:lnTo>
                          <a:pt x="413" y="1123"/>
                        </a:lnTo>
                        <a:lnTo>
                          <a:pt x="483" y="1134"/>
                        </a:lnTo>
                        <a:lnTo>
                          <a:pt x="555" y="1143"/>
                        </a:lnTo>
                        <a:lnTo>
                          <a:pt x="625" y="1149"/>
                        </a:lnTo>
                        <a:lnTo>
                          <a:pt x="696" y="1153"/>
                        </a:lnTo>
                        <a:lnTo>
                          <a:pt x="766" y="1156"/>
                        </a:lnTo>
                        <a:lnTo>
                          <a:pt x="833" y="1156"/>
                        </a:lnTo>
                        <a:lnTo>
                          <a:pt x="902" y="1156"/>
                        </a:lnTo>
                        <a:lnTo>
                          <a:pt x="972" y="1153"/>
                        </a:lnTo>
                        <a:lnTo>
                          <a:pt x="1042" y="1149"/>
                        </a:lnTo>
                        <a:lnTo>
                          <a:pt x="1113" y="1143"/>
                        </a:lnTo>
                        <a:lnTo>
                          <a:pt x="1185" y="1134"/>
                        </a:lnTo>
                        <a:lnTo>
                          <a:pt x="1255" y="1123"/>
                        </a:lnTo>
                        <a:lnTo>
                          <a:pt x="1324" y="1110"/>
                        </a:lnTo>
                        <a:lnTo>
                          <a:pt x="1390" y="1095"/>
                        </a:lnTo>
                        <a:lnTo>
                          <a:pt x="1454" y="1079"/>
                        </a:lnTo>
                        <a:lnTo>
                          <a:pt x="1514" y="1058"/>
                        </a:lnTo>
                        <a:lnTo>
                          <a:pt x="1570" y="1036"/>
                        </a:lnTo>
                        <a:lnTo>
                          <a:pt x="1622" y="1011"/>
                        </a:lnTo>
                        <a:lnTo>
                          <a:pt x="1668" y="983"/>
                        </a:lnTo>
                        <a:close/>
                        <a:moveTo>
                          <a:pt x="833" y="0"/>
                        </a:moveTo>
                        <a:lnTo>
                          <a:pt x="919" y="1"/>
                        </a:lnTo>
                        <a:lnTo>
                          <a:pt x="1002" y="5"/>
                        </a:lnTo>
                        <a:lnTo>
                          <a:pt x="1082" y="12"/>
                        </a:lnTo>
                        <a:lnTo>
                          <a:pt x="1159" y="21"/>
                        </a:lnTo>
                        <a:lnTo>
                          <a:pt x="1232" y="31"/>
                        </a:lnTo>
                        <a:lnTo>
                          <a:pt x="1301" y="44"/>
                        </a:lnTo>
                        <a:lnTo>
                          <a:pt x="1365" y="59"/>
                        </a:lnTo>
                        <a:lnTo>
                          <a:pt x="1424" y="75"/>
                        </a:lnTo>
                        <a:lnTo>
                          <a:pt x="1477" y="93"/>
                        </a:lnTo>
                        <a:lnTo>
                          <a:pt x="1526" y="114"/>
                        </a:lnTo>
                        <a:lnTo>
                          <a:pt x="1568" y="134"/>
                        </a:lnTo>
                        <a:lnTo>
                          <a:pt x="1603" y="157"/>
                        </a:lnTo>
                        <a:lnTo>
                          <a:pt x="1631" y="180"/>
                        </a:lnTo>
                        <a:lnTo>
                          <a:pt x="1651" y="206"/>
                        </a:lnTo>
                        <a:lnTo>
                          <a:pt x="1665" y="231"/>
                        </a:lnTo>
                        <a:lnTo>
                          <a:pt x="1668" y="258"/>
                        </a:lnTo>
                        <a:lnTo>
                          <a:pt x="1665" y="283"/>
                        </a:lnTo>
                        <a:lnTo>
                          <a:pt x="1651" y="308"/>
                        </a:lnTo>
                        <a:lnTo>
                          <a:pt x="1631" y="334"/>
                        </a:lnTo>
                        <a:lnTo>
                          <a:pt x="1603" y="357"/>
                        </a:lnTo>
                        <a:lnTo>
                          <a:pt x="1568" y="380"/>
                        </a:lnTo>
                        <a:lnTo>
                          <a:pt x="1526" y="400"/>
                        </a:lnTo>
                        <a:lnTo>
                          <a:pt x="1477" y="421"/>
                        </a:lnTo>
                        <a:lnTo>
                          <a:pt x="1424" y="439"/>
                        </a:lnTo>
                        <a:lnTo>
                          <a:pt x="1365" y="455"/>
                        </a:lnTo>
                        <a:lnTo>
                          <a:pt x="1301" y="470"/>
                        </a:lnTo>
                        <a:lnTo>
                          <a:pt x="1232" y="482"/>
                        </a:lnTo>
                        <a:lnTo>
                          <a:pt x="1159" y="493"/>
                        </a:lnTo>
                        <a:lnTo>
                          <a:pt x="1082" y="502"/>
                        </a:lnTo>
                        <a:lnTo>
                          <a:pt x="1002" y="509"/>
                        </a:lnTo>
                        <a:lnTo>
                          <a:pt x="919" y="513"/>
                        </a:lnTo>
                        <a:lnTo>
                          <a:pt x="833" y="514"/>
                        </a:lnTo>
                        <a:lnTo>
                          <a:pt x="748" y="513"/>
                        </a:lnTo>
                        <a:lnTo>
                          <a:pt x="666" y="509"/>
                        </a:lnTo>
                        <a:lnTo>
                          <a:pt x="586" y="502"/>
                        </a:lnTo>
                        <a:lnTo>
                          <a:pt x="509" y="493"/>
                        </a:lnTo>
                        <a:lnTo>
                          <a:pt x="436" y="482"/>
                        </a:lnTo>
                        <a:lnTo>
                          <a:pt x="367" y="470"/>
                        </a:lnTo>
                        <a:lnTo>
                          <a:pt x="303" y="455"/>
                        </a:lnTo>
                        <a:lnTo>
                          <a:pt x="244" y="439"/>
                        </a:lnTo>
                        <a:lnTo>
                          <a:pt x="190" y="421"/>
                        </a:lnTo>
                        <a:lnTo>
                          <a:pt x="142" y="400"/>
                        </a:lnTo>
                        <a:lnTo>
                          <a:pt x="100" y="380"/>
                        </a:lnTo>
                        <a:lnTo>
                          <a:pt x="65" y="357"/>
                        </a:lnTo>
                        <a:lnTo>
                          <a:pt x="37" y="334"/>
                        </a:lnTo>
                        <a:lnTo>
                          <a:pt x="17" y="308"/>
                        </a:lnTo>
                        <a:lnTo>
                          <a:pt x="3" y="283"/>
                        </a:lnTo>
                        <a:lnTo>
                          <a:pt x="0" y="258"/>
                        </a:lnTo>
                        <a:lnTo>
                          <a:pt x="3" y="231"/>
                        </a:lnTo>
                        <a:lnTo>
                          <a:pt x="17" y="206"/>
                        </a:lnTo>
                        <a:lnTo>
                          <a:pt x="37" y="180"/>
                        </a:lnTo>
                        <a:lnTo>
                          <a:pt x="65" y="157"/>
                        </a:lnTo>
                        <a:lnTo>
                          <a:pt x="100" y="134"/>
                        </a:lnTo>
                        <a:lnTo>
                          <a:pt x="142" y="114"/>
                        </a:lnTo>
                        <a:lnTo>
                          <a:pt x="190" y="93"/>
                        </a:lnTo>
                        <a:lnTo>
                          <a:pt x="244" y="75"/>
                        </a:lnTo>
                        <a:lnTo>
                          <a:pt x="303" y="59"/>
                        </a:lnTo>
                        <a:lnTo>
                          <a:pt x="367" y="44"/>
                        </a:lnTo>
                        <a:lnTo>
                          <a:pt x="436" y="31"/>
                        </a:lnTo>
                        <a:lnTo>
                          <a:pt x="509" y="21"/>
                        </a:lnTo>
                        <a:lnTo>
                          <a:pt x="586" y="12"/>
                        </a:lnTo>
                        <a:lnTo>
                          <a:pt x="666" y="5"/>
                        </a:lnTo>
                        <a:lnTo>
                          <a:pt x="748" y="1"/>
                        </a:lnTo>
                        <a:lnTo>
                          <a:pt x="83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9" name="Freeform 114"/>
                  <p:cNvSpPr>
                    <a:spLocks/>
                  </p:cNvSpPr>
                  <p:nvPr/>
                </p:nvSpPr>
                <p:spPr bwMode="auto">
                  <a:xfrm>
                    <a:off x="14329236" y="3318288"/>
                    <a:ext cx="455560" cy="143215"/>
                  </a:xfrm>
                  <a:custGeom>
                    <a:avLst/>
                    <a:gdLst>
                      <a:gd name="T0" fmla="*/ 0 w 1668"/>
                      <a:gd name="T1" fmla="*/ 0 h 524"/>
                      <a:gd name="T2" fmla="*/ 36 w 1668"/>
                      <a:gd name="T3" fmla="*/ 23 h 524"/>
                      <a:gd name="T4" fmla="*/ 80 w 1668"/>
                      <a:gd name="T5" fmla="*/ 47 h 524"/>
                      <a:gd name="T6" fmla="*/ 132 w 1668"/>
                      <a:gd name="T7" fmla="*/ 69 h 524"/>
                      <a:gd name="T8" fmla="*/ 188 w 1668"/>
                      <a:gd name="T9" fmla="*/ 89 h 524"/>
                      <a:gd name="T10" fmla="*/ 252 w 1668"/>
                      <a:gd name="T11" fmla="*/ 108 h 524"/>
                      <a:gd name="T12" fmla="*/ 323 w 1668"/>
                      <a:gd name="T13" fmla="*/ 127 h 524"/>
                      <a:gd name="T14" fmla="*/ 398 w 1668"/>
                      <a:gd name="T15" fmla="*/ 142 h 524"/>
                      <a:gd name="T16" fmla="*/ 477 w 1668"/>
                      <a:gd name="T17" fmla="*/ 156 h 524"/>
                      <a:gd name="T18" fmla="*/ 561 w 1668"/>
                      <a:gd name="T19" fmla="*/ 168 h 524"/>
                      <a:gd name="T20" fmla="*/ 649 w 1668"/>
                      <a:gd name="T21" fmla="*/ 175 h 524"/>
                      <a:gd name="T22" fmla="*/ 740 w 1668"/>
                      <a:gd name="T23" fmla="*/ 181 h 524"/>
                      <a:gd name="T24" fmla="*/ 833 w 1668"/>
                      <a:gd name="T25" fmla="*/ 182 h 524"/>
                      <a:gd name="T26" fmla="*/ 928 w 1668"/>
                      <a:gd name="T27" fmla="*/ 181 h 524"/>
                      <a:gd name="T28" fmla="*/ 1019 w 1668"/>
                      <a:gd name="T29" fmla="*/ 175 h 524"/>
                      <a:gd name="T30" fmla="*/ 1106 w 1668"/>
                      <a:gd name="T31" fmla="*/ 168 h 524"/>
                      <a:gd name="T32" fmla="*/ 1191 w 1668"/>
                      <a:gd name="T33" fmla="*/ 156 h 524"/>
                      <a:gd name="T34" fmla="*/ 1270 w 1668"/>
                      <a:gd name="T35" fmla="*/ 142 h 524"/>
                      <a:gd name="T36" fmla="*/ 1345 w 1668"/>
                      <a:gd name="T37" fmla="*/ 127 h 524"/>
                      <a:gd name="T38" fmla="*/ 1416 w 1668"/>
                      <a:gd name="T39" fmla="*/ 108 h 524"/>
                      <a:gd name="T40" fmla="*/ 1480 w 1668"/>
                      <a:gd name="T41" fmla="*/ 89 h 524"/>
                      <a:gd name="T42" fmla="*/ 1536 w 1668"/>
                      <a:gd name="T43" fmla="*/ 69 h 524"/>
                      <a:gd name="T44" fmla="*/ 1588 w 1668"/>
                      <a:gd name="T45" fmla="*/ 47 h 524"/>
                      <a:gd name="T46" fmla="*/ 1632 w 1668"/>
                      <a:gd name="T47" fmla="*/ 23 h 524"/>
                      <a:gd name="T48" fmla="*/ 1668 w 1668"/>
                      <a:gd name="T49" fmla="*/ 0 h 524"/>
                      <a:gd name="T50" fmla="*/ 1668 w 1668"/>
                      <a:gd name="T51" fmla="*/ 342 h 524"/>
                      <a:gd name="T52" fmla="*/ 1632 w 1668"/>
                      <a:gd name="T53" fmla="*/ 366 h 524"/>
                      <a:gd name="T54" fmla="*/ 1588 w 1668"/>
                      <a:gd name="T55" fmla="*/ 389 h 524"/>
                      <a:gd name="T56" fmla="*/ 1536 w 1668"/>
                      <a:gd name="T57" fmla="*/ 411 h 524"/>
                      <a:gd name="T58" fmla="*/ 1480 w 1668"/>
                      <a:gd name="T59" fmla="*/ 432 h 524"/>
                      <a:gd name="T60" fmla="*/ 1416 w 1668"/>
                      <a:gd name="T61" fmla="*/ 452 h 524"/>
                      <a:gd name="T62" fmla="*/ 1345 w 1668"/>
                      <a:gd name="T63" fmla="*/ 469 h 524"/>
                      <a:gd name="T64" fmla="*/ 1270 w 1668"/>
                      <a:gd name="T65" fmla="*/ 486 h 524"/>
                      <a:gd name="T66" fmla="*/ 1191 w 1668"/>
                      <a:gd name="T67" fmla="*/ 499 h 524"/>
                      <a:gd name="T68" fmla="*/ 1106 w 1668"/>
                      <a:gd name="T69" fmla="*/ 510 h 524"/>
                      <a:gd name="T70" fmla="*/ 1019 w 1668"/>
                      <a:gd name="T71" fmla="*/ 518 h 524"/>
                      <a:gd name="T72" fmla="*/ 928 w 1668"/>
                      <a:gd name="T73" fmla="*/ 523 h 524"/>
                      <a:gd name="T74" fmla="*/ 833 w 1668"/>
                      <a:gd name="T75" fmla="*/ 524 h 524"/>
                      <a:gd name="T76" fmla="*/ 740 w 1668"/>
                      <a:gd name="T77" fmla="*/ 523 h 524"/>
                      <a:gd name="T78" fmla="*/ 649 w 1668"/>
                      <a:gd name="T79" fmla="*/ 518 h 524"/>
                      <a:gd name="T80" fmla="*/ 561 w 1668"/>
                      <a:gd name="T81" fmla="*/ 510 h 524"/>
                      <a:gd name="T82" fmla="*/ 477 w 1668"/>
                      <a:gd name="T83" fmla="*/ 499 h 524"/>
                      <a:gd name="T84" fmla="*/ 398 w 1668"/>
                      <a:gd name="T85" fmla="*/ 486 h 524"/>
                      <a:gd name="T86" fmla="*/ 323 w 1668"/>
                      <a:gd name="T87" fmla="*/ 469 h 524"/>
                      <a:gd name="T88" fmla="*/ 252 w 1668"/>
                      <a:gd name="T89" fmla="*/ 452 h 524"/>
                      <a:gd name="T90" fmla="*/ 188 w 1668"/>
                      <a:gd name="T91" fmla="*/ 432 h 524"/>
                      <a:gd name="T92" fmla="*/ 132 w 1668"/>
                      <a:gd name="T93" fmla="*/ 411 h 524"/>
                      <a:gd name="T94" fmla="*/ 80 w 1668"/>
                      <a:gd name="T95" fmla="*/ 389 h 524"/>
                      <a:gd name="T96" fmla="*/ 36 w 1668"/>
                      <a:gd name="T97" fmla="*/ 366 h 524"/>
                      <a:gd name="T98" fmla="*/ 0 w 1668"/>
                      <a:gd name="T99" fmla="*/ 342 h 524"/>
                      <a:gd name="T100" fmla="*/ 0 w 1668"/>
                      <a:gd name="T101" fmla="*/ 0 h 5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668" h="524">
                        <a:moveTo>
                          <a:pt x="0" y="0"/>
                        </a:moveTo>
                        <a:lnTo>
                          <a:pt x="36" y="23"/>
                        </a:lnTo>
                        <a:lnTo>
                          <a:pt x="80" y="47"/>
                        </a:lnTo>
                        <a:lnTo>
                          <a:pt x="132" y="69"/>
                        </a:lnTo>
                        <a:lnTo>
                          <a:pt x="188" y="89"/>
                        </a:lnTo>
                        <a:lnTo>
                          <a:pt x="252" y="108"/>
                        </a:lnTo>
                        <a:lnTo>
                          <a:pt x="323" y="127"/>
                        </a:lnTo>
                        <a:lnTo>
                          <a:pt x="398" y="142"/>
                        </a:lnTo>
                        <a:lnTo>
                          <a:pt x="477" y="156"/>
                        </a:lnTo>
                        <a:lnTo>
                          <a:pt x="561" y="168"/>
                        </a:lnTo>
                        <a:lnTo>
                          <a:pt x="649" y="175"/>
                        </a:lnTo>
                        <a:lnTo>
                          <a:pt x="740" y="181"/>
                        </a:lnTo>
                        <a:lnTo>
                          <a:pt x="833" y="182"/>
                        </a:lnTo>
                        <a:lnTo>
                          <a:pt x="928" y="181"/>
                        </a:lnTo>
                        <a:lnTo>
                          <a:pt x="1019" y="175"/>
                        </a:lnTo>
                        <a:lnTo>
                          <a:pt x="1106" y="168"/>
                        </a:lnTo>
                        <a:lnTo>
                          <a:pt x="1191" y="156"/>
                        </a:lnTo>
                        <a:lnTo>
                          <a:pt x="1270" y="142"/>
                        </a:lnTo>
                        <a:lnTo>
                          <a:pt x="1345" y="127"/>
                        </a:lnTo>
                        <a:lnTo>
                          <a:pt x="1416" y="108"/>
                        </a:lnTo>
                        <a:lnTo>
                          <a:pt x="1480" y="89"/>
                        </a:lnTo>
                        <a:lnTo>
                          <a:pt x="1536" y="69"/>
                        </a:lnTo>
                        <a:lnTo>
                          <a:pt x="1588" y="47"/>
                        </a:lnTo>
                        <a:lnTo>
                          <a:pt x="1632" y="23"/>
                        </a:lnTo>
                        <a:lnTo>
                          <a:pt x="1668" y="0"/>
                        </a:lnTo>
                        <a:lnTo>
                          <a:pt x="1668" y="342"/>
                        </a:lnTo>
                        <a:lnTo>
                          <a:pt x="1632" y="366"/>
                        </a:lnTo>
                        <a:lnTo>
                          <a:pt x="1588" y="389"/>
                        </a:lnTo>
                        <a:lnTo>
                          <a:pt x="1536" y="411"/>
                        </a:lnTo>
                        <a:lnTo>
                          <a:pt x="1480" y="432"/>
                        </a:lnTo>
                        <a:lnTo>
                          <a:pt x="1416" y="452"/>
                        </a:lnTo>
                        <a:lnTo>
                          <a:pt x="1345" y="469"/>
                        </a:lnTo>
                        <a:lnTo>
                          <a:pt x="1270" y="486"/>
                        </a:lnTo>
                        <a:lnTo>
                          <a:pt x="1191" y="499"/>
                        </a:lnTo>
                        <a:lnTo>
                          <a:pt x="1106" y="510"/>
                        </a:lnTo>
                        <a:lnTo>
                          <a:pt x="1019" y="518"/>
                        </a:lnTo>
                        <a:lnTo>
                          <a:pt x="928" y="523"/>
                        </a:lnTo>
                        <a:lnTo>
                          <a:pt x="833" y="524"/>
                        </a:lnTo>
                        <a:lnTo>
                          <a:pt x="740" y="523"/>
                        </a:lnTo>
                        <a:lnTo>
                          <a:pt x="649" y="518"/>
                        </a:lnTo>
                        <a:lnTo>
                          <a:pt x="561" y="510"/>
                        </a:lnTo>
                        <a:lnTo>
                          <a:pt x="477" y="499"/>
                        </a:lnTo>
                        <a:lnTo>
                          <a:pt x="398" y="486"/>
                        </a:lnTo>
                        <a:lnTo>
                          <a:pt x="323" y="469"/>
                        </a:lnTo>
                        <a:lnTo>
                          <a:pt x="252" y="452"/>
                        </a:lnTo>
                        <a:lnTo>
                          <a:pt x="188" y="432"/>
                        </a:lnTo>
                        <a:lnTo>
                          <a:pt x="132" y="411"/>
                        </a:lnTo>
                        <a:lnTo>
                          <a:pt x="80" y="389"/>
                        </a:lnTo>
                        <a:lnTo>
                          <a:pt x="36" y="366"/>
                        </a:lnTo>
                        <a:lnTo>
                          <a:pt x="0" y="34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56" name="Group 55"/>
              <p:cNvGrpSpPr/>
              <p:nvPr/>
            </p:nvGrpSpPr>
            <p:grpSpPr>
              <a:xfrm>
                <a:off x="3224386" y="4115838"/>
                <a:ext cx="725009" cy="717288"/>
                <a:chOff x="13263481" y="3587691"/>
                <a:chExt cx="1211132" cy="1198233"/>
              </a:xfrm>
            </p:grpSpPr>
            <p:grpSp>
              <p:nvGrpSpPr>
                <p:cNvPr id="110" name="Group 109"/>
                <p:cNvGrpSpPr/>
                <p:nvPr/>
              </p:nvGrpSpPr>
              <p:grpSpPr>
                <a:xfrm>
                  <a:off x="13707939" y="3587691"/>
                  <a:ext cx="492971" cy="848200"/>
                  <a:chOff x="3799840" y="2055728"/>
                  <a:chExt cx="401955" cy="691599"/>
                </a:xfrm>
              </p:grpSpPr>
              <p:sp useBgFill="1">
                <p:nvSpPr>
                  <p:cNvPr id="123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20557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4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20911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11" name="Group 110"/>
                <p:cNvGrpSpPr/>
                <p:nvPr/>
              </p:nvGrpSpPr>
              <p:grpSpPr>
                <a:xfrm>
                  <a:off x="13981642" y="3792166"/>
                  <a:ext cx="492971" cy="848200"/>
                  <a:chOff x="3799840" y="1029568"/>
                  <a:chExt cx="401955" cy="691599"/>
                </a:xfrm>
              </p:grpSpPr>
              <p:sp useBgFill="1">
                <p:nvSpPr>
                  <p:cNvPr id="121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102956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2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106503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00B9F2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12" name="Group 111"/>
                <p:cNvGrpSpPr/>
                <p:nvPr/>
              </p:nvGrpSpPr>
              <p:grpSpPr>
                <a:xfrm>
                  <a:off x="13263481" y="4166799"/>
                  <a:ext cx="977900" cy="619125"/>
                  <a:chOff x="9001784" y="3260957"/>
                  <a:chExt cx="977900" cy="619125"/>
                </a:xfrm>
              </p:grpSpPr>
              <p:sp useBgFill="1">
                <p:nvSpPr>
                  <p:cNvPr id="113" name="Freeform 14"/>
                  <p:cNvSpPr>
                    <a:spLocks/>
                  </p:cNvSpPr>
                  <p:nvPr/>
                </p:nvSpPr>
                <p:spPr bwMode="auto">
                  <a:xfrm>
                    <a:off x="9001784" y="3260957"/>
                    <a:ext cx="977900" cy="619125"/>
                  </a:xfrm>
                  <a:custGeom>
                    <a:avLst/>
                    <a:gdLst>
                      <a:gd name="T0" fmla="*/ 1538 w 3078"/>
                      <a:gd name="T1" fmla="*/ 0 h 1954"/>
                      <a:gd name="T2" fmla="*/ 1564 w 3078"/>
                      <a:gd name="T3" fmla="*/ 1 h 1954"/>
                      <a:gd name="T4" fmla="*/ 1595 w 3078"/>
                      <a:gd name="T5" fmla="*/ 6 h 1954"/>
                      <a:gd name="T6" fmla="*/ 1626 w 3078"/>
                      <a:gd name="T7" fmla="*/ 15 h 1954"/>
                      <a:gd name="T8" fmla="*/ 1657 w 3078"/>
                      <a:gd name="T9" fmla="*/ 29 h 1954"/>
                      <a:gd name="T10" fmla="*/ 2989 w 3078"/>
                      <a:gd name="T11" fmla="*/ 828 h 1954"/>
                      <a:gd name="T12" fmla="*/ 3015 w 3078"/>
                      <a:gd name="T13" fmla="*/ 848 h 1954"/>
                      <a:gd name="T14" fmla="*/ 3037 w 3078"/>
                      <a:gd name="T15" fmla="*/ 869 h 1954"/>
                      <a:gd name="T16" fmla="*/ 3055 w 3078"/>
                      <a:gd name="T17" fmla="*/ 894 h 1954"/>
                      <a:gd name="T18" fmla="*/ 3067 w 3078"/>
                      <a:gd name="T19" fmla="*/ 920 h 1954"/>
                      <a:gd name="T20" fmla="*/ 3076 w 3078"/>
                      <a:gd name="T21" fmla="*/ 948 h 1954"/>
                      <a:gd name="T22" fmla="*/ 3078 w 3078"/>
                      <a:gd name="T23" fmla="*/ 977 h 1954"/>
                      <a:gd name="T24" fmla="*/ 3076 w 3078"/>
                      <a:gd name="T25" fmla="*/ 1006 h 1954"/>
                      <a:gd name="T26" fmla="*/ 3067 w 3078"/>
                      <a:gd name="T27" fmla="*/ 1034 h 1954"/>
                      <a:gd name="T28" fmla="*/ 3054 w 3078"/>
                      <a:gd name="T29" fmla="*/ 1060 h 1954"/>
                      <a:gd name="T30" fmla="*/ 3037 w 3078"/>
                      <a:gd name="T31" fmla="*/ 1085 h 1954"/>
                      <a:gd name="T32" fmla="*/ 3015 w 3078"/>
                      <a:gd name="T33" fmla="*/ 1106 h 1954"/>
                      <a:gd name="T34" fmla="*/ 2989 w 3078"/>
                      <a:gd name="T35" fmla="*/ 1125 h 1954"/>
                      <a:gd name="T36" fmla="*/ 1657 w 3078"/>
                      <a:gd name="T37" fmla="*/ 1924 h 1954"/>
                      <a:gd name="T38" fmla="*/ 1626 w 3078"/>
                      <a:gd name="T39" fmla="*/ 1939 h 1954"/>
                      <a:gd name="T40" fmla="*/ 1595 w 3078"/>
                      <a:gd name="T41" fmla="*/ 1948 h 1954"/>
                      <a:gd name="T42" fmla="*/ 1566 w 3078"/>
                      <a:gd name="T43" fmla="*/ 1953 h 1954"/>
                      <a:gd name="T44" fmla="*/ 1538 w 3078"/>
                      <a:gd name="T45" fmla="*/ 1954 h 1954"/>
                      <a:gd name="T46" fmla="*/ 1512 w 3078"/>
                      <a:gd name="T47" fmla="*/ 1953 h 1954"/>
                      <a:gd name="T48" fmla="*/ 1482 w 3078"/>
                      <a:gd name="T49" fmla="*/ 1948 h 1954"/>
                      <a:gd name="T50" fmla="*/ 1451 w 3078"/>
                      <a:gd name="T51" fmla="*/ 1938 h 1954"/>
                      <a:gd name="T52" fmla="*/ 1419 w 3078"/>
                      <a:gd name="T53" fmla="*/ 1923 h 1954"/>
                      <a:gd name="T54" fmla="*/ 89 w 3078"/>
                      <a:gd name="T55" fmla="*/ 1125 h 1954"/>
                      <a:gd name="T56" fmla="*/ 63 w 3078"/>
                      <a:gd name="T57" fmla="*/ 1106 h 1954"/>
                      <a:gd name="T58" fmla="*/ 41 w 3078"/>
                      <a:gd name="T59" fmla="*/ 1085 h 1954"/>
                      <a:gd name="T60" fmla="*/ 23 w 3078"/>
                      <a:gd name="T61" fmla="*/ 1060 h 1954"/>
                      <a:gd name="T62" fmla="*/ 10 w 3078"/>
                      <a:gd name="T63" fmla="*/ 1034 h 1954"/>
                      <a:gd name="T64" fmla="*/ 2 w 3078"/>
                      <a:gd name="T65" fmla="*/ 1006 h 1954"/>
                      <a:gd name="T66" fmla="*/ 0 w 3078"/>
                      <a:gd name="T67" fmla="*/ 976 h 1954"/>
                      <a:gd name="T68" fmla="*/ 2 w 3078"/>
                      <a:gd name="T69" fmla="*/ 947 h 1954"/>
                      <a:gd name="T70" fmla="*/ 11 w 3078"/>
                      <a:gd name="T71" fmla="*/ 919 h 1954"/>
                      <a:gd name="T72" fmla="*/ 23 w 3078"/>
                      <a:gd name="T73" fmla="*/ 892 h 1954"/>
                      <a:gd name="T74" fmla="*/ 41 w 3078"/>
                      <a:gd name="T75" fmla="*/ 868 h 1954"/>
                      <a:gd name="T76" fmla="*/ 63 w 3078"/>
                      <a:gd name="T77" fmla="*/ 846 h 1954"/>
                      <a:gd name="T78" fmla="*/ 89 w 3078"/>
                      <a:gd name="T79" fmla="*/ 828 h 1954"/>
                      <a:gd name="T80" fmla="*/ 1421 w 3078"/>
                      <a:gd name="T81" fmla="*/ 30 h 1954"/>
                      <a:gd name="T82" fmla="*/ 1452 w 3078"/>
                      <a:gd name="T83" fmla="*/ 15 h 1954"/>
                      <a:gd name="T84" fmla="*/ 1483 w 3078"/>
                      <a:gd name="T85" fmla="*/ 6 h 1954"/>
                      <a:gd name="T86" fmla="*/ 1512 w 3078"/>
                      <a:gd name="T87" fmla="*/ 1 h 1954"/>
                      <a:gd name="T88" fmla="*/ 1538 w 3078"/>
                      <a:gd name="T89" fmla="*/ 0 h 19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3078" h="1954">
                        <a:moveTo>
                          <a:pt x="1538" y="0"/>
                        </a:moveTo>
                        <a:lnTo>
                          <a:pt x="1564" y="1"/>
                        </a:lnTo>
                        <a:lnTo>
                          <a:pt x="1595" y="6"/>
                        </a:lnTo>
                        <a:lnTo>
                          <a:pt x="1626" y="15"/>
                        </a:lnTo>
                        <a:lnTo>
                          <a:pt x="1657" y="29"/>
                        </a:lnTo>
                        <a:lnTo>
                          <a:pt x="2989" y="828"/>
                        </a:lnTo>
                        <a:lnTo>
                          <a:pt x="3015" y="848"/>
                        </a:lnTo>
                        <a:lnTo>
                          <a:pt x="3037" y="869"/>
                        </a:lnTo>
                        <a:lnTo>
                          <a:pt x="3055" y="894"/>
                        </a:lnTo>
                        <a:lnTo>
                          <a:pt x="3067" y="920"/>
                        </a:lnTo>
                        <a:lnTo>
                          <a:pt x="3076" y="948"/>
                        </a:lnTo>
                        <a:lnTo>
                          <a:pt x="3078" y="977"/>
                        </a:lnTo>
                        <a:lnTo>
                          <a:pt x="3076" y="1006"/>
                        </a:lnTo>
                        <a:lnTo>
                          <a:pt x="3067" y="1034"/>
                        </a:lnTo>
                        <a:lnTo>
                          <a:pt x="3054" y="1060"/>
                        </a:lnTo>
                        <a:lnTo>
                          <a:pt x="3037" y="1085"/>
                        </a:lnTo>
                        <a:lnTo>
                          <a:pt x="3015" y="1106"/>
                        </a:lnTo>
                        <a:lnTo>
                          <a:pt x="2989" y="1125"/>
                        </a:lnTo>
                        <a:lnTo>
                          <a:pt x="1657" y="1924"/>
                        </a:lnTo>
                        <a:lnTo>
                          <a:pt x="1626" y="1939"/>
                        </a:lnTo>
                        <a:lnTo>
                          <a:pt x="1595" y="1948"/>
                        </a:lnTo>
                        <a:lnTo>
                          <a:pt x="1566" y="1953"/>
                        </a:lnTo>
                        <a:lnTo>
                          <a:pt x="1538" y="1954"/>
                        </a:lnTo>
                        <a:lnTo>
                          <a:pt x="1512" y="1953"/>
                        </a:lnTo>
                        <a:lnTo>
                          <a:pt x="1482" y="1948"/>
                        </a:lnTo>
                        <a:lnTo>
                          <a:pt x="1451" y="1938"/>
                        </a:lnTo>
                        <a:lnTo>
                          <a:pt x="1419" y="1923"/>
                        </a:lnTo>
                        <a:lnTo>
                          <a:pt x="89" y="1125"/>
                        </a:lnTo>
                        <a:lnTo>
                          <a:pt x="63" y="1106"/>
                        </a:lnTo>
                        <a:lnTo>
                          <a:pt x="41" y="1085"/>
                        </a:lnTo>
                        <a:lnTo>
                          <a:pt x="23" y="1060"/>
                        </a:lnTo>
                        <a:lnTo>
                          <a:pt x="10" y="1034"/>
                        </a:lnTo>
                        <a:lnTo>
                          <a:pt x="2" y="1006"/>
                        </a:lnTo>
                        <a:lnTo>
                          <a:pt x="0" y="976"/>
                        </a:lnTo>
                        <a:lnTo>
                          <a:pt x="2" y="947"/>
                        </a:lnTo>
                        <a:lnTo>
                          <a:pt x="11" y="919"/>
                        </a:lnTo>
                        <a:lnTo>
                          <a:pt x="23" y="892"/>
                        </a:lnTo>
                        <a:lnTo>
                          <a:pt x="41" y="868"/>
                        </a:lnTo>
                        <a:lnTo>
                          <a:pt x="63" y="846"/>
                        </a:lnTo>
                        <a:lnTo>
                          <a:pt x="89" y="828"/>
                        </a:lnTo>
                        <a:lnTo>
                          <a:pt x="1421" y="30"/>
                        </a:lnTo>
                        <a:lnTo>
                          <a:pt x="1452" y="15"/>
                        </a:lnTo>
                        <a:lnTo>
                          <a:pt x="1483" y="6"/>
                        </a:lnTo>
                        <a:lnTo>
                          <a:pt x="1512" y="1"/>
                        </a:lnTo>
                        <a:lnTo>
                          <a:pt x="1538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4" name="Freeform 15"/>
                  <p:cNvSpPr>
                    <a:spLocks/>
                  </p:cNvSpPr>
                  <p:nvPr/>
                </p:nvSpPr>
                <p:spPr bwMode="auto">
                  <a:xfrm>
                    <a:off x="9039884" y="3299057"/>
                    <a:ext cx="901700" cy="542925"/>
                  </a:xfrm>
                  <a:custGeom>
                    <a:avLst/>
                    <a:gdLst>
                      <a:gd name="T0" fmla="*/ 1418 w 2838"/>
                      <a:gd name="T1" fmla="*/ 0 h 1714"/>
                      <a:gd name="T2" fmla="*/ 1440 w 2838"/>
                      <a:gd name="T3" fmla="*/ 1 h 1714"/>
                      <a:gd name="T4" fmla="*/ 1460 w 2838"/>
                      <a:gd name="T5" fmla="*/ 6 h 1714"/>
                      <a:gd name="T6" fmla="*/ 1476 w 2838"/>
                      <a:gd name="T7" fmla="*/ 12 h 1714"/>
                      <a:gd name="T8" fmla="*/ 2807 w 2838"/>
                      <a:gd name="T9" fmla="*/ 811 h 1714"/>
                      <a:gd name="T10" fmla="*/ 2824 w 2838"/>
                      <a:gd name="T11" fmla="*/ 824 h 1714"/>
                      <a:gd name="T12" fmla="*/ 2835 w 2838"/>
                      <a:gd name="T13" fmla="*/ 840 h 1714"/>
                      <a:gd name="T14" fmla="*/ 2838 w 2838"/>
                      <a:gd name="T15" fmla="*/ 856 h 1714"/>
                      <a:gd name="T16" fmla="*/ 2835 w 2838"/>
                      <a:gd name="T17" fmla="*/ 873 h 1714"/>
                      <a:gd name="T18" fmla="*/ 2824 w 2838"/>
                      <a:gd name="T19" fmla="*/ 888 h 1714"/>
                      <a:gd name="T20" fmla="*/ 2807 w 2838"/>
                      <a:gd name="T21" fmla="*/ 903 h 1714"/>
                      <a:gd name="T22" fmla="*/ 1476 w 2838"/>
                      <a:gd name="T23" fmla="*/ 1701 h 1714"/>
                      <a:gd name="T24" fmla="*/ 1460 w 2838"/>
                      <a:gd name="T25" fmla="*/ 1708 h 1714"/>
                      <a:gd name="T26" fmla="*/ 1440 w 2838"/>
                      <a:gd name="T27" fmla="*/ 1713 h 1714"/>
                      <a:gd name="T28" fmla="*/ 1418 w 2838"/>
                      <a:gd name="T29" fmla="*/ 1714 h 1714"/>
                      <a:gd name="T30" fmla="*/ 1397 w 2838"/>
                      <a:gd name="T31" fmla="*/ 1713 h 1714"/>
                      <a:gd name="T32" fmla="*/ 1378 w 2838"/>
                      <a:gd name="T33" fmla="*/ 1708 h 1714"/>
                      <a:gd name="T34" fmla="*/ 1362 w 2838"/>
                      <a:gd name="T35" fmla="*/ 1701 h 1714"/>
                      <a:gd name="T36" fmla="*/ 31 w 2838"/>
                      <a:gd name="T37" fmla="*/ 903 h 1714"/>
                      <a:gd name="T38" fmla="*/ 15 w 2838"/>
                      <a:gd name="T39" fmla="*/ 891 h 1714"/>
                      <a:gd name="T40" fmla="*/ 6 w 2838"/>
                      <a:gd name="T41" fmla="*/ 878 h 1714"/>
                      <a:gd name="T42" fmla="*/ 0 w 2838"/>
                      <a:gd name="T43" fmla="*/ 863 h 1714"/>
                      <a:gd name="T44" fmla="*/ 0 w 2838"/>
                      <a:gd name="T45" fmla="*/ 850 h 1714"/>
                      <a:gd name="T46" fmla="*/ 6 w 2838"/>
                      <a:gd name="T47" fmla="*/ 835 h 1714"/>
                      <a:gd name="T48" fmla="*/ 15 w 2838"/>
                      <a:gd name="T49" fmla="*/ 823 h 1714"/>
                      <a:gd name="T50" fmla="*/ 31 w 2838"/>
                      <a:gd name="T51" fmla="*/ 811 h 1714"/>
                      <a:gd name="T52" fmla="*/ 1362 w 2838"/>
                      <a:gd name="T53" fmla="*/ 12 h 1714"/>
                      <a:gd name="T54" fmla="*/ 1378 w 2838"/>
                      <a:gd name="T55" fmla="*/ 6 h 1714"/>
                      <a:gd name="T56" fmla="*/ 1397 w 2838"/>
                      <a:gd name="T57" fmla="*/ 1 h 1714"/>
                      <a:gd name="T58" fmla="*/ 1418 w 2838"/>
                      <a:gd name="T59" fmla="*/ 0 h 17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38" h="1714">
                        <a:moveTo>
                          <a:pt x="1418" y="0"/>
                        </a:moveTo>
                        <a:lnTo>
                          <a:pt x="1440" y="1"/>
                        </a:lnTo>
                        <a:lnTo>
                          <a:pt x="1460" y="6"/>
                        </a:lnTo>
                        <a:lnTo>
                          <a:pt x="1476" y="12"/>
                        </a:lnTo>
                        <a:lnTo>
                          <a:pt x="2807" y="811"/>
                        </a:lnTo>
                        <a:lnTo>
                          <a:pt x="2824" y="824"/>
                        </a:lnTo>
                        <a:lnTo>
                          <a:pt x="2835" y="840"/>
                        </a:lnTo>
                        <a:lnTo>
                          <a:pt x="2838" y="856"/>
                        </a:lnTo>
                        <a:lnTo>
                          <a:pt x="2835" y="873"/>
                        </a:lnTo>
                        <a:lnTo>
                          <a:pt x="2824" y="888"/>
                        </a:lnTo>
                        <a:lnTo>
                          <a:pt x="2807" y="903"/>
                        </a:lnTo>
                        <a:lnTo>
                          <a:pt x="1476" y="1701"/>
                        </a:lnTo>
                        <a:lnTo>
                          <a:pt x="1460" y="1708"/>
                        </a:lnTo>
                        <a:lnTo>
                          <a:pt x="1440" y="1713"/>
                        </a:lnTo>
                        <a:lnTo>
                          <a:pt x="1418" y="1714"/>
                        </a:lnTo>
                        <a:lnTo>
                          <a:pt x="1397" y="1713"/>
                        </a:lnTo>
                        <a:lnTo>
                          <a:pt x="1378" y="1708"/>
                        </a:lnTo>
                        <a:lnTo>
                          <a:pt x="1362" y="1701"/>
                        </a:lnTo>
                        <a:lnTo>
                          <a:pt x="31" y="903"/>
                        </a:lnTo>
                        <a:lnTo>
                          <a:pt x="15" y="891"/>
                        </a:lnTo>
                        <a:lnTo>
                          <a:pt x="6" y="878"/>
                        </a:lnTo>
                        <a:lnTo>
                          <a:pt x="0" y="863"/>
                        </a:lnTo>
                        <a:lnTo>
                          <a:pt x="0" y="850"/>
                        </a:lnTo>
                        <a:lnTo>
                          <a:pt x="6" y="835"/>
                        </a:lnTo>
                        <a:lnTo>
                          <a:pt x="15" y="823"/>
                        </a:lnTo>
                        <a:lnTo>
                          <a:pt x="31" y="811"/>
                        </a:lnTo>
                        <a:lnTo>
                          <a:pt x="1362" y="12"/>
                        </a:lnTo>
                        <a:lnTo>
                          <a:pt x="1378" y="6"/>
                        </a:lnTo>
                        <a:lnTo>
                          <a:pt x="1397" y="1"/>
                        </a:lnTo>
                        <a:lnTo>
                          <a:pt x="141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5" name="Freeform 16"/>
                  <p:cNvSpPr>
                    <a:spLocks/>
                  </p:cNvSpPr>
                  <p:nvPr/>
                </p:nvSpPr>
                <p:spPr bwMode="auto">
                  <a:xfrm>
                    <a:off x="9103384" y="3338745"/>
                    <a:ext cx="774700" cy="463550"/>
                  </a:xfrm>
                  <a:custGeom>
                    <a:avLst/>
                    <a:gdLst>
                      <a:gd name="T0" fmla="*/ 1219 w 2439"/>
                      <a:gd name="T1" fmla="*/ 0 h 1463"/>
                      <a:gd name="T2" fmla="*/ 2439 w 2439"/>
                      <a:gd name="T3" fmla="*/ 730 h 1463"/>
                      <a:gd name="T4" fmla="*/ 1219 w 2439"/>
                      <a:gd name="T5" fmla="*/ 1463 h 1463"/>
                      <a:gd name="T6" fmla="*/ 0 w 2439"/>
                      <a:gd name="T7" fmla="*/ 730 h 1463"/>
                      <a:gd name="T8" fmla="*/ 1219 w 2439"/>
                      <a:gd name="T9" fmla="*/ 0 h 1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39" h="1463">
                        <a:moveTo>
                          <a:pt x="1219" y="0"/>
                        </a:moveTo>
                        <a:lnTo>
                          <a:pt x="2439" y="730"/>
                        </a:lnTo>
                        <a:lnTo>
                          <a:pt x="1219" y="1463"/>
                        </a:lnTo>
                        <a:lnTo>
                          <a:pt x="0" y="730"/>
                        </a:lnTo>
                        <a:lnTo>
                          <a:pt x="1219" y="0"/>
                        </a:lnTo>
                        <a:close/>
                      </a:path>
                    </a:pathLst>
                  </a:custGeom>
                  <a:solidFill>
                    <a:srgbClr val="28813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6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9276421" y="3338745"/>
                    <a:ext cx="420688" cy="463550"/>
                  </a:xfrm>
                  <a:custGeom>
                    <a:avLst/>
                    <a:gdLst>
                      <a:gd name="T0" fmla="*/ 657 w 1324"/>
                      <a:gd name="T1" fmla="*/ 657 h 1463"/>
                      <a:gd name="T2" fmla="*/ 1324 w 1324"/>
                      <a:gd name="T3" fmla="*/ 1073 h 1463"/>
                      <a:gd name="T4" fmla="*/ 674 w 1324"/>
                      <a:gd name="T5" fmla="*/ 1463 h 1463"/>
                      <a:gd name="T6" fmla="*/ 0 w 1324"/>
                      <a:gd name="T7" fmla="*/ 1057 h 1463"/>
                      <a:gd name="T8" fmla="*/ 657 w 1324"/>
                      <a:gd name="T9" fmla="*/ 657 h 1463"/>
                      <a:gd name="T10" fmla="*/ 674 w 1324"/>
                      <a:gd name="T11" fmla="*/ 0 h 1463"/>
                      <a:gd name="T12" fmla="*/ 1211 w 1324"/>
                      <a:gd name="T13" fmla="*/ 320 h 1463"/>
                      <a:gd name="T14" fmla="*/ 657 w 1324"/>
                      <a:gd name="T15" fmla="*/ 657 h 1463"/>
                      <a:gd name="T16" fmla="*/ 126 w 1324"/>
                      <a:gd name="T17" fmla="*/ 328 h 1463"/>
                      <a:gd name="T18" fmla="*/ 674 w 1324"/>
                      <a:gd name="T19" fmla="*/ 0 h 1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24" h="1463">
                        <a:moveTo>
                          <a:pt x="657" y="657"/>
                        </a:moveTo>
                        <a:lnTo>
                          <a:pt x="1324" y="1073"/>
                        </a:lnTo>
                        <a:lnTo>
                          <a:pt x="674" y="1463"/>
                        </a:lnTo>
                        <a:lnTo>
                          <a:pt x="0" y="1057"/>
                        </a:lnTo>
                        <a:lnTo>
                          <a:pt x="657" y="657"/>
                        </a:lnTo>
                        <a:close/>
                        <a:moveTo>
                          <a:pt x="674" y="0"/>
                        </a:moveTo>
                        <a:lnTo>
                          <a:pt x="1211" y="320"/>
                        </a:lnTo>
                        <a:lnTo>
                          <a:pt x="657" y="657"/>
                        </a:lnTo>
                        <a:lnTo>
                          <a:pt x="126" y="328"/>
                        </a:lnTo>
                        <a:lnTo>
                          <a:pt x="674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7" name="Freeform 18"/>
                  <p:cNvSpPr>
                    <a:spLocks/>
                  </p:cNvSpPr>
                  <p:nvPr/>
                </p:nvSpPr>
                <p:spPr bwMode="auto">
                  <a:xfrm>
                    <a:off x="9358971" y="3541945"/>
                    <a:ext cx="34925" cy="25400"/>
                  </a:xfrm>
                  <a:custGeom>
                    <a:avLst/>
                    <a:gdLst>
                      <a:gd name="T0" fmla="*/ 56 w 111"/>
                      <a:gd name="T1" fmla="*/ 0 h 78"/>
                      <a:gd name="T2" fmla="*/ 73 w 111"/>
                      <a:gd name="T3" fmla="*/ 2 h 78"/>
                      <a:gd name="T4" fmla="*/ 88 w 111"/>
                      <a:gd name="T5" fmla="*/ 8 h 78"/>
                      <a:gd name="T6" fmla="*/ 100 w 111"/>
                      <a:gd name="T7" fmla="*/ 17 h 78"/>
                      <a:gd name="T8" fmla="*/ 109 w 111"/>
                      <a:gd name="T9" fmla="*/ 26 h 78"/>
                      <a:gd name="T10" fmla="*/ 111 w 111"/>
                      <a:gd name="T11" fmla="*/ 40 h 78"/>
                      <a:gd name="T12" fmla="*/ 109 w 111"/>
                      <a:gd name="T13" fmla="*/ 52 h 78"/>
                      <a:gd name="T14" fmla="*/ 100 w 111"/>
                      <a:gd name="T15" fmla="*/ 63 h 78"/>
                      <a:gd name="T16" fmla="*/ 88 w 111"/>
                      <a:gd name="T17" fmla="*/ 71 h 78"/>
                      <a:gd name="T18" fmla="*/ 73 w 111"/>
                      <a:gd name="T19" fmla="*/ 76 h 78"/>
                      <a:gd name="T20" fmla="*/ 56 w 111"/>
                      <a:gd name="T21" fmla="*/ 78 h 78"/>
                      <a:gd name="T22" fmla="*/ 38 w 111"/>
                      <a:gd name="T23" fmla="*/ 76 h 78"/>
                      <a:gd name="T24" fmla="*/ 23 w 111"/>
                      <a:gd name="T25" fmla="*/ 71 h 78"/>
                      <a:gd name="T26" fmla="*/ 11 w 111"/>
                      <a:gd name="T27" fmla="*/ 63 h 78"/>
                      <a:gd name="T28" fmla="*/ 2 w 111"/>
                      <a:gd name="T29" fmla="*/ 52 h 78"/>
                      <a:gd name="T30" fmla="*/ 0 w 111"/>
                      <a:gd name="T31" fmla="*/ 40 h 78"/>
                      <a:gd name="T32" fmla="*/ 2 w 111"/>
                      <a:gd name="T33" fmla="*/ 26 h 78"/>
                      <a:gd name="T34" fmla="*/ 11 w 111"/>
                      <a:gd name="T35" fmla="*/ 17 h 78"/>
                      <a:gd name="T36" fmla="*/ 23 w 111"/>
                      <a:gd name="T37" fmla="*/ 8 h 78"/>
                      <a:gd name="T38" fmla="*/ 38 w 111"/>
                      <a:gd name="T39" fmla="*/ 2 h 78"/>
                      <a:gd name="T40" fmla="*/ 56 w 111"/>
                      <a:gd name="T41" fmla="*/ 0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11" h="78">
                        <a:moveTo>
                          <a:pt x="56" y="0"/>
                        </a:moveTo>
                        <a:lnTo>
                          <a:pt x="73" y="2"/>
                        </a:lnTo>
                        <a:lnTo>
                          <a:pt x="88" y="8"/>
                        </a:lnTo>
                        <a:lnTo>
                          <a:pt x="100" y="17"/>
                        </a:lnTo>
                        <a:lnTo>
                          <a:pt x="109" y="26"/>
                        </a:lnTo>
                        <a:lnTo>
                          <a:pt x="111" y="40"/>
                        </a:lnTo>
                        <a:lnTo>
                          <a:pt x="109" y="52"/>
                        </a:lnTo>
                        <a:lnTo>
                          <a:pt x="100" y="63"/>
                        </a:lnTo>
                        <a:lnTo>
                          <a:pt x="88" y="71"/>
                        </a:lnTo>
                        <a:lnTo>
                          <a:pt x="73" y="76"/>
                        </a:lnTo>
                        <a:lnTo>
                          <a:pt x="56" y="78"/>
                        </a:lnTo>
                        <a:lnTo>
                          <a:pt x="38" y="76"/>
                        </a:lnTo>
                        <a:lnTo>
                          <a:pt x="23" y="71"/>
                        </a:lnTo>
                        <a:lnTo>
                          <a:pt x="11" y="63"/>
                        </a:lnTo>
                        <a:lnTo>
                          <a:pt x="2" y="52"/>
                        </a:lnTo>
                        <a:lnTo>
                          <a:pt x="0" y="40"/>
                        </a:lnTo>
                        <a:lnTo>
                          <a:pt x="2" y="26"/>
                        </a:lnTo>
                        <a:lnTo>
                          <a:pt x="11" y="17"/>
                        </a:lnTo>
                        <a:lnTo>
                          <a:pt x="23" y="8"/>
                        </a:lnTo>
                        <a:lnTo>
                          <a:pt x="38" y="2"/>
                        </a:lnTo>
                        <a:lnTo>
                          <a:pt x="56" y="0"/>
                        </a:lnTo>
                        <a:close/>
                      </a:path>
                    </a:pathLst>
                  </a:custGeom>
                  <a:solidFill>
                    <a:srgbClr val="C758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8" name="Freeform 19"/>
                  <p:cNvSpPr>
                    <a:spLocks/>
                  </p:cNvSpPr>
                  <p:nvPr/>
                </p:nvSpPr>
                <p:spPr bwMode="auto">
                  <a:xfrm>
                    <a:off x="9331984" y="3553057"/>
                    <a:ext cx="44450" cy="31750"/>
                  </a:xfrm>
                  <a:custGeom>
                    <a:avLst/>
                    <a:gdLst>
                      <a:gd name="T0" fmla="*/ 69 w 139"/>
                      <a:gd name="T1" fmla="*/ 0 h 97"/>
                      <a:gd name="T2" fmla="*/ 91 w 139"/>
                      <a:gd name="T3" fmla="*/ 2 h 97"/>
                      <a:gd name="T4" fmla="*/ 110 w 139"/>
                      <a:gd name="T5" fmla="*/ 9 h 97"/>
                      <a:gd name="T6" fmla="*/ 126 w 139"/>
                      <a:gd name="T7" fmla="*/ 19 h 97"/>
                      <a:gd name="T8" fmla="*/ 135 w 139"/>
                      <a:gd name="T9" fmla="*/ 32 h 97"/>
                      <a:gd name="T10" fmla="*/ 139 w 139"/>
                      <a:gd name="T11" fmla="*/ 48 h 97"/>
                      <a:gd name="T12" fmla="*/ 135 w 139"/>
                      <a:gd name="T13" fmla="*/ 64 h 97"/>
                      <a:gd name="T14" fmla="*/ 126 w 139"/>
                      <a:gd name="T15" fmla="*/ 77 h 97"/>
                      <a:gd name="T16" fmla="*/ 110 w 139"/>
                      <a:gd name="T17" fmla="*/ 87 h 97"/>
                      <a:gd name="T18" fmla="*/ 91 w 139"/>
                      <a:gd name="T19" fmla="*/ 94 h 97"/>
                      <a:gd name="T20" fmla="*/ 69 w 139"/>
                      <a:gd name="T21" fmla="*/ 97 h 97"/>
                      <a:gd name="T22" fmla="*/ 47 w 139"/>
                      <a:gd name="T23" fmla="*/ 94 h 97"/>
                      <a:gd name="T24" fmla="*/ 28 w 139"/>
                      <a:gd name="T25" fmla="*/ 87 h 97"/>
                      <a:gd name="T26" fmla="*/ 13 w 139"/>
                      <a:gd name="T27" fmla="*/ 77 h 97"/>
                      <a:gd name="T28" fmla="*/ 3 w 139"/>
                      <a:gd name="T29" fmla="*/ 64 h 97"/>
                      <a:gd name="T30" fmla="*/ 0 w 139"/>
                      <a:gd name="T31" fmla="*/ 48 h 97"/>
                      <a:gd name="T32" fmla="*/ 3 w 139"/>
                      <a:gd name="T33" fmla="*/ 32 h 97"/>
                      <a:gd name="T34" fmla="*/ 13 w 139"/>
                      <a:gd name="T35" fmla="*/ 19 h 97"/>
                      <a:gd name="T36" fmla="*/ 28 w 139"/>
                      <a:gd name="T37" fmla="*/ 9 h 97"/>
                      <a:gd name="T38" fmla="*/ 47 w 139"/>
                      <a:gd name="T39" fmla="*/ 2 h 97"/>
                      <a:gd name="T40" fmla="*/ 69 w 139"/>
                      <a:gd name="T41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39" h="97">
                        <a:moveTo>
                          <a:pt x="69" y="0"/>
                        </a:moveTo>
                        <a:lnTo>
                          <a:pt x="91" y="2"/>
                        </a:lnTo>
                        <a:lnTo>
                          <a:pt x="110" y="9"/>
                        </a:lnTo>
                        <a:lnTo>
                          <a:pt x="126" y="19"/>
                        </a:lnTo>
                        <a:lnTo>
                          <a:pt x="135" y="32"/>
                        </a:lnTo>
                        <a:lnTo>
                          <a:pt x="139" y="48"/>
                        </a:lnTo>
                        <a:lnTo>
                          <a:pt x="135" y="64"/>
                        </a:lnTo>
                        <a:lnTo>
                          <a:pt x="126" y="77"/>
                        </a:lnTo>
                        <a:lnTo>
                          <a:pt x="110" y="87"/>
                        </a:lnTo>
                        <a:lnTo>
                          <a:pt x="91" y="94"/>
                        </a:lnTo>
                        <a:lnTo>
                          <a:pt x="69" y="97"/>
                        </a:lnTo>
                        <a:lnTo>
                          <a:pt x="47" y="94"/>
                        </a:lnTo>
                        <a:lnTo>
                          <a:pt x="28" y="87"/>
                        </a:lnTo>
                        <a:lnTo>
                          <a:pt x="13" y="77"/>
                        </a:lnTo>
                        <a:lnTo>
                          <a:pt x="3" y="64"/>
                        </a:lnTo>
                        <a:lnTo>
                          <a:pt x="0" y="48"/>
                        </a:lnTo>
                        <a:lnTo>
                          <a:pt x="3" y="32"/>
                        </a:lnTo>
                        <a:lnTo>
                          <a:pt x="13" y="19"/>
                        </a:lnTo>
                        <a:lnTo>
                          <a:pt x="28" y="9"/>
                        </a:lnTo>
                        <a:lnTo>
                          <a:pt x="47" y="2"/>
                        </a:lnTo>
                        <a:lnTo>
                          <a:pt x="69" y="0"/>
                        </a:lnTo>
                        <a:close/>
                      </a:path>
                    </a:pathLst>
                  </a:custGeom>
                  <a:solidFill>
                    <a:srgbClr val="C758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9" name="Freeform 20"/>
                  <p:cNvSpPr>
                    <a:spLocks/>
                  </p:cNvSpPr>
                  <p:nvPr/>
                </p:nvSpPr>
                <p:spPr bwMode="auto">
                  <a:xfrm>
                    <a:off x="9187521" y="3491145"/>
                    <a:ext cx="296863" cy="182563"/>
                  </a:xfrm>
                  <a:custGeom>
                    <a:avLst/>
                    <a:gdLst>
                      <a:gd name="T0" fmla="*/ 657 w 938"/>
                      <a:gd name="T1" fmla="*/ 0 h 574"/>
                      <a:gd name="T2" fmla="*/ 938 w 938"/>
                      <a:gd name="T3" fmla="*/ 174 h 574"/>
                      <a:gd name="T4" fmla="*/ 281 w 938"/>
                      <a:gd name="T5" fmla="*/ 574 h 574"/>
                      <a:gd name="T6" fmla="*/ 0 w 938"/>
                      <a:gd name="T7" fmla="*/ 406 h 574"/>
                      <a:gd name="T8" fmla="*/ 657 w 938"/>
                      <a:gd name="T9" fmla="*/ 0 h 5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8" h="574">
                        <a:moveTo>
                          <a:pt x="657" y="0"/>
                        </a:moveTo>
                        <a:lnTo>
                          <a:pt x="938" y="174"/>
                        </a:lnTo>
                        <a:lnTo>
                          <a:pt x="281" y="574"/>
                        </a:lnTo>
                        <a:lnTo>
                          <a:pt x="0" y="406"/>
                        </a:lnTo>
                        <a:lnTo>
                          <a:pt x="657" y="0"/>
                        </a:lnTo>
                        <a:close/>
                      </a:path>
                    </a:pathLst>
                  </a:custGeom>
                  <a:solidFill>
                    <a:srgbClr val="DDECB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0" name="Freeform 21"/>
                  <p:cNvSpPr>
                    <a:spLocks noEditPoints="1"/>
                  </p:cNvSpPr>
                  <p:nvPr/>
                </p:nvSpPr>
                <p:spPr bwMode="auto">
                  <a:xfrm>
                    <a:off x="9211334" y="3387957"/>
                    <a:ext cx="493713" cy="344488"/>
                  </a:xfrm>
                  <a:custGeom>
                    <a:avLst/>
                    <a:gdLst>
                      <a:gd name="T0" fmla="*/ 846 w 1558"/>
                      <a:gd name="T1" fmla="*/ 979 h 1083"/>
                      <a:gd name="T2" fmla="*/ 869 w 1558"/>
                      <a:gd name="T3" fmla="*/ 1039 h 1083"/>
                      <a:gd name="T4" fmla="*/ 807 w 1558"/>
                      <a:gd name="T5" fmla="*/ 1082 h 1083"/>
                      <a:gd name="T6" fmla="*/ 721 w 1558"/>
                      <a:gd name="T7" fmla="*/ 1066 h 1083"/>
                      <a:gd name="T8" fmla="*/ 700 w 1558"/>
                      <a:gd name="T9" fmla="*/ 1006 h 1083"/>
                      <a:gd name="T10" fmla="*/ 760 w 1558"/>
                      <a:gd name="T11" fmla="*/ 964 h 1083"/>
                      <a:gd name="T12" fmla="*/ 1194 w 1558"/>
                      <a:gd name="T13" fmla="*/ 879 h 1083"/>
                      <a:gd name="T14" fmla="*/ 1218 w 1558"/>
                      <a:gd name="T15" fmla="*/ 932 h 1083"/>
                      <a:gd name="T16" fmla="*/ 1154 w 1558"/>
                      <a:gd name="T17" fmla="*/ 965 h 1083"/>
                      <a:gd name="T18" fmla="*/ 1089 w 1558"/>
                      <a:gd name="T19" fmla="*/ 932 h 1083"/>
                      <a:gd name="T20" fmla="*/ 1114 w 1558"/>
                      <a:gd name="T21" fmla="*/ 879 h 1083"/>
                      <a:gd name="T22" fmla="*/ 928 w 1558"/>
                      <a:gd name="T23" fmla="*/ 618 h 1083"/>
                      <a:gd name="T24" fmla="*/ 1041 w 1558"/>
                      <a:gd name="T25" fmla="*/ 670 h 1083"/>
                      <a:gd name="T26" fmla="*/ 1067 w 1558"/>
                      <a:gd name="T27" fmla="*/ 765 h 1083"/>
                      <a:gd name="T28" fmla="*/ 992 w 1558"/>
                      <a:gd name="T29" fmla="*/ 843 h 1083"/>
                      <a:gd name="T30" fmla="*/ 857 w 1558"/>
                      <a:gd name="T31" fmla="*/ 862 h 1083"/>
                      <a:gd name="T32" fmla="*/ 744 w 1558"/>
                      <a:gd name="T33" fmla="*/ 810 h 1083"/>
                      <a:gd name="T34" fmla="*/ 718 w 1558"/>
                      <a:gd name="T35" fmla="*/ 714 h 1083"/>
                      <a:gd name="T36" fmla="*/ 793 w 1558"/>
                      <a:gd name="T37" fmla="*/ 637 h 1083"/>
                      <a:gd name="T38" fmla="*/ 1201 w 1558"/>
                      <a:gd name="T39" fmla="*/ 434 h 1083"/>
                      <a:gd name="T40" fmla="*/ 1280 w 1558"/>
                      <a:gd name="T41" fmla="*/ 465 h 1083"/>
                      <a:gd name="T42" fmla="*/ 1280 w 1558"/>
                      <a:gd name="T43" fmla="*/ 529 h 1083"/>
                      <a:gd name="T44" fmla="*/ 1201 w 1558"/>
                      <a:gd name="T45" fmla="*/ 561 h 1083"/>
                      <a:gd name="T46" fmla="*/ 1123 w 1558"/>
                      <a:gd name="T47" fmla="*/ 529 h 1083"/>
                      <a:gd name="T48" fmla="*/ 1123 w 1558"/>
                      <a:gd name="T49" fmla="*/ 465 h 1083"/>
                      <a:gd name="T50" fmla="*/ 1201 w 1558"/>
                      <a:gd name="T51" fmla="*/ 434 h 1083"/>
                      <a:gd name="T52" fmla="*/ 168 w 1558"/>
                      <a:gd name="T53" fmla="*/ 440 h 1083"/>
                      <a:gd name="T54" fmla="*/ 193 w 1558"/>
                      <a:gd name="T55" fmla="*/ 507 h 1083"/>
                      <a:gd name="T56" fmla="*/ 124 w 1558"/>
                      <a:gd name="T57" fmla="*/ 554 h 1083"/>
                      <a:gd name="T58" fmla="*/ 29 w 1558"/>
                      <a:gd name="T59" fmla="*/ 537 h 1083"/>
                      <a:gd name="T60" fmla="*/ 3 w 1558"/>
                      <a:gd name="T61" fmla="*/ 470 h 1083"/>
                      <a:gd name="T62" fmla="*/ 72 w 1558"/>
                      <a:gd name="T63" fmla="*/ 422 h 1083"/>
                      <a:gd name="T64" fmla="*/ 1528 w 1558"/>
                      <a:gd name="T65" fmla="*/ 337 h 1083"/>
                      <a:gd name="T66" fmla="*/ 1554 w 1558"/>
                      <a:gd name="T67" fmla="*/ 398 h 1083"/>
                      <a:gd name="T68" fmla="*/ 1482 w 1558"/>
                      <a:gd name="T69" fmla="*/ 434 h 1083"/>
                      <a:gd name="T70" fmla="*/ 1411 w 1558"/>
                      <a:gd name="T71" fmla="*/ 398 h 1083"/>
                      <a:gd name="T72" fmla="*/ 1437 w 1558"/>
                      <a:gd name="T73" fmla="*/ 337 h 1083"/>
                      <a:gd name="T74" fmla="*/ 995 w 1558"/>
                      <a:gd name="T75" fmla="*/ 133 h 1083"/>
                      <a:gd name="T76" fmla="*/ 1058 w 1558"/>
                      <a:gd name="T77" fmla="*/ 178 h 1083"/>
                      <a:gd name="T78" fmla="*/ 1035 w 1558"/>
                      <a:gd name="T79" fmla="*/ 238 h 1083"/>
                      <a:gd name="T80" fmla="*/ 948 w 1558"/>
                      <a:gd name="T81" fmla="*/ 255 h 1083"/>
                      <a:gd name="T82" fmla="*/ 885 w 1558"/>
                      <a:gd name="T83" fmla="*/ 210 h 1083"/>
                      <a:gd name="T84" fmla="*/ 908 w 1558"/>
                      <a:gd name="T85" fmla="*/ 150 h 1083"/>
                      <a:gd name="T86" fmla="*/ 813 w 1558"/>
                      <a:gd name="T87" fmla="*/ 0 h 1083"/>
                      <a:gd name="T88" fmla="*/ 866 w 1558"/>
                      <a:gd name="T89" fmla="*/ 26 h 1083"/>
                      <a:gd name="T90" fmla="*/ 847 w 1558"/>
                      <a:gd name="T91" fmla="*/ 70 h 1083"/>
                      <a:gd name="T92" fmla="*/ 781 w 1558"/>
                      <a:gd name="T93" fmla="*/ 70 h 1083"/>
                      <a:gd name="T94" fmla="*/ 761 w 1558"/>
                      <a:gd name="T95" fmla="*/ 26 h 1083"/>
                      <a:gd name="T96" fmla="*/ 813 w 1558"/>
                      <a:gd name="T97" fmla="*/ 0 h 10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558" h="1083">
                        <a:moveTo>
                          <a:pt x="784" y="961"/>
                        </a:moveTo>
                        <a:lnTo>
                          <a:pt x="807" y="964"/>
                        </a:lnTo>
                        <a:lnTo>
                          <a:pt x="828" y="970"/>
                        </a:lnTo>
                        <a:lnTo>
                          <a:pt x="846" y="979"/>
                        </a:lnTo>
                        <a:lnTo>
                          <a:pt x="859" y="991"/>
                        </a:lnTo>
                        <a:lnTo>
                          <a:pt x="869" y="1006"/>
                        </a:lnTo>
                        <a:lnTo>
                          <a:pt x="871" y="1023"/>
                        </a:lnTo>
                        <a:lnTo>
                          <a:pt x="869" y="1039"/>
                        </a:lnTo>
                        <a:lnTo>
                          <a:pt x="859" y="1053"/>
                        </a:lnTo>
                        <a:lnTo>
                          <a:pt x="846" y="1066"/>
                        </a:lnTo>
                        <a:lnTo>
                          <a:pt x="828" y="1075"/>
                        </a:lnTo>
                        <a:lnTo>
                          <a:pt x="807" y="1082"/>
                        </a:lnTo>
                        <a:lnTo>
                          <a:pt x="784" y="1083"/>
                        </a:lnTo>
                        <a:lnTo>
                          <a:pt x="760" y="1082"/>
                        </a:lnTo>
                        <a:lnTo>
                          <a:pt x="740" y="1075"/>
                        </a:lnTo>
                        <a:lnTo>
                          <a:pt x="721" y="1066"/>
                        </a:lnTo>
                        <a:lnTo>
                          <a:pt x="708" y="1053"/>
                        </a:lnTo>
                        <a:lnTo>
                          <a:pt x="700" y="1039"/>
                        </a:lnTo>
                        <a:lnTo>
                          <a:pt x="696" y="1023"/>
                        </a:lnTo>
                        <a:lnTo>
                          <a:pt x="700" y="1006"/>
                        </a:lnTo>
                        <a:lnTo>
                          <a:pt x="708" y="991"/>
                        </a:lnTo>
                        <a:lnTo>
                          <a:pt x="721" y="979"/>
                        </a:lnTo>
                        <a:lnTo>
                          <a:pt x="740" y="970"/>
                        </a:lnTo>
                        <a:lnTo>
                          <a:pt x="760" y="964"/>
                        </a:lnTo>
                        <a:lnTo>
                          <a:pt x="784" y="961"/>
                        </a:lnTo>
                        <a:close/>
                        <a:moveTo>
                          <a:pt x="1154" y="869"/>
                        </a:moveTo>
                        <a:lnTo>
                          <a:pt x="1175" y="872"/>
                        </a:lnTo>
                        <a:lnTo>
                          <a:pt x="1194" y="879"/>
                        </a:lnTo>
                        <a:lnTo>
                          <a:pt x="1209" y="889"/>
                        </a:lnTo>
                        <a:lnTo>
                          <a:pt x="1218" y="902"/>
                        </a:lnTo>
                        <a:lnTo>
                          <a:pt x="1222" y="918"/>
                        </a:lnTo>
                        <a:lnTo>
                          <a:pt x="1218" y="932"/>
                        </a:lnTo>
                        <a:lnTo>
                          <a:pt x="1209" y="945"/>
                        </a:lnTo>
                        <a:lnTo>
                          <a:pt x="1194" y="955"/>
                        </a:lnTo>
                        <a:lnTo>
                          <a:pt x="1175" y="962"/>
                        </a:lnTo>
                        <a:lnTo>
                          <a:pt x="1154" y="965"/>
                        </a:lnTo>
                        <a:lnTo>
                          <a:pt x="1132" y="962"/>
                        </a:lnTo>
                        <a:lnTo>
                          <a:pt x="1114" y="955"/>
                        </a:lnTo>
                        <a:lnTo>
                          <a:pt x="1099" y="945"/>
                        </a:lnTo>
                        <a:lnTo>
                          <a:pt x="1089" y="932"/>
                        </a:lnTo>
                        <a:lnTo>
                          <a:pt x="1087" y="918"/>
                        </a:lnTo>
                        <a:lnTo>
                          <a:pt x="1089" y="902"/>
                        </a:lnTo>
                        <a:lnTo>
                          <a:pt x="1099" y="889"/>
                        </a:lnTo>
                        <a:lnTo>
                          <a:pt x="1114" y="879"/>
                        </a:lnTo>
                        <a:lnTo>
                          <a:pt x="1132" y="872"/>
                        </a:lnTo>
                        <a:lnTo>
                          <a:pt x="1154" y="869"/>
                        </a:lnTo>
                        <a:close/>
                        <a:moveTo>
                          <a:pt x="893" y="615"/>
                        </a:moveTo>
                        <a:lnTo>
                          <a:pt x="928" y="618"/>
                        </a:lnTo>
                        <a:lnTo>
                          <a:pt x="962" y="625"/>
                        </a:lnTo>
                        <a:lnTo>
                          <a:pt x="992" y="637"/>
                        </a:lnTo>
                        <a:lnTo>
                          <a:pt x="1019" y="652"/>
                        </a:lnTo>
                        <a:lnTo>
                          <a:pt x="1041" y="670"/>
                        </a:lnTo>
                        <a:lnTo>
                          <a:pt x="1056" y="691"/>
                        </a:lnTo>
                        <a:lnTo>
                          <a:pt x="1067" y="714"/>
                        </a:lnTo>
                        <a:lnTo>
                          <a:pt x="1071" y="740"/>
                        </a:lnTo>
                        <a:lnTo>
                          <a:pt x="1067" y="765"/>
                        </a:lnTo>
                        <a:lnTo>
                          <a:pt x="1056" y="788"/>
                        </a:lnTo>
                        <a:lnTo>
                          <a:pt x="1041" y="810"/>
                        </a:lnTo>
                        <a:lnTo>
                          <a:pt x="1019" y="828"/>
                        </a:lnTo>
                        <a:lnTo>
                          <a:pt x="992" y="843"/>
                        </a:lnTo>
                        <a:lnTo>
                          <a:pt x="962" y="855"/>
                        </a:lnTo>
                        <a:lnTo>
                          <a:pt x="928" y="862"/>
                        </a:lnTo>
                        <a:lnTo>
                          <a:pt x="893" y="864"/>
                        </a:lnTo>
                        <a:lnTo>
                          <a:pt x="857" y="862"/>
                        </a:lnTo>
                        <a:lnTo>
                          <a:pt x="823" y="855"/>
                        </a:lnTo>
                        <a:lnTo>
                          <a:pt x="793" y="843"/>
                        </a:lnTo>
                        <a:lnTo>
                          <a:pt x="766" y="828"/>
                        </a:lnTo>
                        <a:lnTo>
                          <a:pt x="744" y="810"/>
                        </a:lnTo>
                        <a:lnTo>
                          <a:pt x="729" y="788"/>
                        </a:lnTo>
                        <a:lnTo>
                          <a:pt x="718" y="765"/>
                        </a:lnTo>
                        <a:lnTo>
                          <a:pt x="714" y="740"/>
                        </a:lnTo>
                        <a:lnTo>
                          <a:pt x="718" y="714"/>
                        </a:lnTo>
                        <a:lnTo>
                          <a:pt x="729" y="691"/>
                        </a:lnTo>
                        <a:lnTo>
                          <a:pt x="744" y="670"/>
                        </a:lnTo>
                        <a:lnTo>
                          <a:pt x="766" y="652"/>
                        </a:lnTo>
                        <a:lnTo>
                          <a:pt x="793" y="637"/>
                        </a:lnTo>
                        <a:lnTo>
                          <a:pt x="823" y="625"/>
                        </a:lnTo>
                        <a:lnTo>
                          <a:pt x="857" y="618"/>
                        </a:lnTo>
                        <a:lnTo>
                          <a:pt x="893" y="615"/>
                        </a:lnTo>
                        <a:close/>
                        <a:moveTo>
                          <a:pt x="1201" y="434"/>
                        </a:moveTo>
                        <a:lnTo>
                          <a:pt x="1226" y="436"/>
                        </a:lnTo>
                        <a:lnTo>
                          <a:pt x="1247" y="442"/>
                        </a:lnTo>
                        <a:lnTo>
                          <a:pt x="1265" y="452"/>
                        </a:lnTo>
                        <a:lnTo>
                          <a:pt x="1280" y="465"/>
                        </a:lnTo>
                        <a:lnTo>
                          <a:pt x="1290" y="480"/>
                        </a:lnTo>
                        <a:lnTo>
                          <a:pt x="1292" y="497"/>
                        </a:lnTo>
                        <a:lnTo>
                          <a:pt x="1290" y="514"/>
                        </a:lnTo>
                        <a:lnTo>
                          <a:pt x="1280" y="529"/>
                        </a:lnTo>
                        <a:lnTo>
                          <a:pt x="1265" y="542"/>
                        </a:lnTo>
                        <a:lnTo>
                          <a:pt x="1247" y="552"/>
                        </a:lnTo>
                        <a:lnTo>
                          <a:pt x="1226" y="558"/>
                        </a:lnTo>
                        <a:lnTo>
                          <a:pt x="1201" y="561"/>
                        </a:lnTo>
                        <a:lnTo>
                          <a:pt x="1177" y="558"/>
                        </a:lnTo>
                        <a:lnTo>
                          <a:pt x="1155" y="552"/>
                        </a:lnTo>
                        <a:lnTo>
                          <a:pt x="1137" y="542"/>
                        </a:lnTo>
                        <a:lnTo>
                          <a:pt x="1123" y="529"/>
                        </a:lnTo>
                        <a:lnTo>
                          <a:pt x="1114" y="514"/>
                        </a:lnTo>
                        <a:lnTo>
                          <a:pt x="1111" y="497"/>
                        </a:lnTo>
                        <a:lnTo>
                          <a:pt x="1114" y="480"/>
                        </a:lnTo>
                        <a:lnTo>
                          <a:pt x="1123" y="465"/>
                        </a:lnTo>
                        <a:lnTo>
                          <a:pt x="1137" y="452"/>
                        </a:lnTo>
                        <a:lnTo>
                          <a:pt x="1155" y="442"/>
                        </a:lnTo>
                        <a:lnTo>
                          <a:pt x="1177" y="436"/>
                        </a:lnTo>
                        <a:lnTo>
                          <a:pt x="1201" y="434"/>
                        </a:lnTo>
                        <a:close/>
                        <a:moveTo>
                          <a:pt x="98" y="419"/>
                        </a:moveTo>
                        <a:lnTo>
                          <a:pt x="124" y="422"/>
                        </a:lnTo>
                        <a:lnTo>
                          <a:pt x="147" y="429"/>
                        </a:lnTo>
                        <a:lnTo>
                          <a:pt x="168" y="440"/>
                        </a:lnTo>
                        <a:lnTo>
                          <a:pt x="183" y="453"/>
                        </a:lnTo>
                        <a:lnTo>
                          <a:pt x="193" y="470"/>
                        </a:lnTo>
                        <a:lnTo>
                          <a:pt x="197" y="488"/>
                        </a:lnTo>
                        <a:lnTo>
                          <a:pt x="193" y="507"/>
                        </a:lnTo>
                        <a:lnTo>
                          <a:pt x="183" y="522"/>
                        </a:lnTo>
                        <a:lnTo>
                          <a:pt x="168" y="537"/>
                        </a:lnTo>
                        <a:lnTo>
                          <a:pt x="147" y="548"/>
                        </a:lnTo>
                        <a:lnTo>
                          <a:pt x="124" y="554"/>
                        </a:lnTo>
                        <a:lnTo>
                          <a:pt x="98" y="556"/>
                        </a:lnTo>
                        <a:lnTo>
                          <a:pt x="72" y="554"/>
                        </a:lnTo>
                        <a:lnTo>
                          <a:pt x="48" y="548"/>
                        </a:lnTo>
                        <a:lnTo>
                          <a:pt x="29" y="537"/>
                        </a:lnTo>
                        <a:lnTo>
                          <a:pt x="13" y="522"/>
                        </a:lnTo>
                        <a:lnTo>
                          <a:pt x="3" y="507"/>
                        </a:lnTo>
                        <a:lnTo>
                          <a:pt x="0" y="488"/>
                        </a:lnTo>
                        <a:lnTo>
                          <a:pt x="3" y="470"/>
                        </a:lnTo>
                        <a:lnTo>
                          <a:pt x="13" y="453"/>
                        </a:lnTo>
                        <a:lnTo>
                          <a:pt x="29" y="440"/>
                        </a:lnTo>
                        <a:lnTo>
                          <a:pt x="48" y="429"/>
                        </a:lnTo>
                        <a:lnTo>
                          <a:pt x="72" y="422"/>
                        </a:lnTo>
                        <a:lnTo>
                          <a:pt x="98" y="419"/>
                        </a:lnTo>
                        <a:close/>
                        <a:moveTo>
                          <a:pt x="1482" y="328"/>
                        </a:moveTo>
                        <a:lnTo>
                          <a:pt x="1506" y="330"/>
                        </a:lnTo>
                        <a:lnTo>
                          <a:pt x="1528" y="337"/>
                        </a:lnTo>
                        <a:lnTo>
                          <a:pt x="1544" y="349"/>
                        </a:lnTo>
                        <a:lnTo>
                          <a:pt x="1554" y="364"/>
                        </a:lnTo>
                        <a:lnTo>
                          <a:pt x="1558" y="381"/>
                        </a:lnTo>
                        <a:lnTo>
                          <a:pt x="1554" y="398"/>
                        </a:lnTo>
                        <a:lnTo>
                          <a:pt x="1544" y="412"/>
                        </a:lnTo>
                        <a:lnTo>
                          <a:pt x="1528" y="423"/>
                        </a:lnTo>
                        <a:lnTo>
                          <a:pt x="1506" y="430"/>
                        </a:lnTo>
                        <a:lnTo>
                          <a:pt x="1482" y="434"/>
                        </a:lnTo>
                        <a:lnTo>
                          <a:pt x="1459" y="430"/>
                        </a:lnTo>
                        <a:lnTo>
                          <a:pt x="1437" y="423"/>
                        </a:lnTo>
                        <a:lnTo>
                          <a:pt x="1421" y="412"/>
                        </a:lnTo>
                        <a:lnTo>
                          <a:pt x="1411" y="398"/>
                        </a:lnTo>
                        <a:lnTo>
                          <a:pt x="1406" y="381"/>
                        </a:lnTo>
                        <a:lnTo>
                          <a:pt x="1411" y="364"/>
                        </a:lnTo>
                        <a:lnTo>
                          <a:pt x="1421" y="349"/>
                        </a:lnTo>
                        <a:lnTo>
                          <a:pt x="1437" y="337"/>
                        </a:lnTo>
                        <a:lnTo>
                          <a:pt x="1459" y="330"/>
                        </a:lnTo>
                        <a:lnTo>
                          <a:pt x="1482" y="328"/>
                        </a:lnTo>
                        <a:close/>
                        <a:moveTo>
                          <a:pt x="970" y="132"/>
                        </a:moveTo>
                        <a:lnTo>
                          <a:pt x="995" y="133"/>
                        </a:lnTo>
                        <a:lnTo>
                          <a:pt x="1016" y="140"/>
                        </a:lnTo>
                        <a:lnTo>
                          <a:pt x="1035" y="150"/>
                        </a:lnTo>
                        <a:lnTo>
                          <a:pt x="1049" y="162"/>
                        </a:lnTo>
                        <a:lnTo>
                          <a:pt x="1058" y="178"/>
                        </a:lnTo>
                        <a:lnTo>
                          <a:pt x="1061" y="195"/>
                        </a:lnTo>
                        <a:lnTo>
                          <a:pt x="1058" y="210"/>
                        </a:lnTo>
                        <a:lnTo>
                          <a:pt x="1049" y="226"/>
                        </a:lnTo>
                        <a:lnTo>
                          <a:pt x="1035" y="238"/>
                        </a:lnTo>
                        <a:lnTo>
                          <a:pt x="1016" y="248"/>
                        </a:lnTo>
                        <a:lnTo>
                          <a:pt x="995" y="255"/>
                        </a:lnTo>
                        <a:lnTo>
                          <a:pt x="970" y="257"/>
                        </a:lnTo>
                        <a:lnTo>
                          <a:pt x="948" y="255"/>
                        </a:lnTo>
                        <a:lnTo>
                          <a:pt x="926" y="248"/>
                        </a:lnTo>
                        <a:lnTo>
                          <a:pt x="908" y="238"/>
                        </a:lnTo>
                        <a:lnTo>
                          <a:pt x="893" y="226"/>
                        </a:lnTo>
                        <a:lnTo>
                          <a:pt x="885" y="210"/>
                        </a:lnTo>
                        <a:lnTo>
                          <a:pt x="880" y="195"/>
                        </a:lnTo>
                        <a:lnTo>
                          <a:pt x="885" y="178"/>
                        </a:lnTo>
                        <a:lnTo>
                          <a:pt x="893" y="162"/>
                        </a:lnTo>
                        <a:lnTo>
                          <a:pt x="908" y="150"/>
                        </a:lnTo>
                        <a:lnTo>
                          <a:pt x="926" y="140"/>
                        </a:lnTo>
                        <a:lnTo>
                          <a:pt x="948" y="133"/>
                        </a:lnTo>
                        <a:lnTo>
                          <a:pt x="970" y="132"/>
                        </a:lnTo>
                        <a:close/>
                        <a:moveTo>
                          <a:pt x="813" y="0"/>
                        </a:moveTo>
                        <a:lnTo>
                          <a:pt x="831" y="1"/>
                        </a:lnTo>
                        <a:lnTo>
                          <a:pt x="847" y="7"/>
                        </a:lnTo>
                        <a:lnTo>
                          <a:pt x="859" y="16"/>
                        </a:lnTo>
                        <a:lnTo>
                          <a:pt x="866" y="26"/>
                        </a:lnTo>
                        <a:lnTo>
                          <a:pt x="870" y="39"/>
                        </a:lnTo>
                        <a:lnTo>
                          <a:pt x="866" y="51"/>
                        </a:lnTo>
                        <a:lnTo>
                          <a:pt x="859" y="62"/>
                        </a:lnTo>
                        <a:lnTo>
                          <a:pt x="847" y="70"/>
                        </a:lnTo>
                        <a:lnTo>
                          <a:pt x="831" y="76"/>
                        </a:lnTo>
                        <a:lnTo>
                          <a:pt x="813" y="77"/>
                        </a:lnTo>
                        <a:lnTo>
                          <a:pt x="796" y="76"/>
                        </a:lnTo>
                        <a:lnTo>
                          <a:pt x="781" y="70"/>
                        </a:lnTo>
                        <a:lnTo>
                          <a:pt x="769" y="62"/>
                        </a:lnTo>
                        <a:lnTo>
                          <a:pt x="761" y="51"/>
                        </a:lnTo>
                        <a:lnTo>
                          <a:pt x="758" y="39"/>
                        </a:lnTo>
                        <a:lnTo>
                          <a:pt x="761" y="26"/>
                        </a:lnTo>
                        <a:lnTo>
                          <a:pt x="769" y="16"/>
                        </a:lnTo>
                        <a:lnTo>
                          <a:pt x="781" y="7"/>
                        </a:lnTo>
                        <a:lnTo>
                          <a:pt x="796" y="1"/>
                        </a:lnTo>
                        <a:lnTo>
                          <a:pt x="813" y="0"/>
                        </a:lnTo>
                        <a:close/>
                      </a:path>
                    </a:pathLst>
                  </a:custGeom>
                  <a:solidFill>
                    <a:srgbClr val="D0750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57" name="Group 56"/>
              <p:cNvGrpSpPr/>
              <p:nvPr/>
            </p:nvGrpSpPr>
            <p:grpSpPr>
              <a:xfrm>
                <a:off x="900781" y="3725830"/>
                <a:ext cx="585392" cy="636925"/>
                <a:chOff x="10291293" y="546767"/>
                <a:chExt cx="977900" cy="1063987"/>
              </a:xfrm>
            </p:grpSpPr>
            <p:grpSp>
              <p:nvGrpSpPr>
                <p:cNvPr id="102" name="Group 101"/>
                <p:cNvGrpSpPr/>
                <p:nvPr/>
              </p:nvGrpSpPr>
              <p:grpSpPr>
                <a:xfrm>
                  <a:off x="10771822" y="546767"/>
                  <a:ext cx="492971" cy="848200"/>
                  <a:chOff x="3799840" y="3224128"/>
                  <a:chExt cx="401955" cy="691599"/>
                </a:xfrm>
              </p:grpSpPr>
              <p:sp useBgFill="1">
                <p:nvSpPr>
                  <p:cNvPr id="108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32241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9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32595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03" name="Group 102"/>
                <p:cNvGrpSpPr/>
                <p:nvPr/>
              </p:nvGrpSpPr>
              <p:grpSpPr>
                <a:xfrm>
                  <a:off x="10291293" y="990041"/>
                  <a:ext cx="977900" cy="620713"/>
                  <a:chOff x="7689889" y="3329801"/>
                  <a:chExt cx="977900" cy="620713"/>
                </a:xfrm>
              </p:grpSpPr>
              <p:sp useBgFill="1">
                <p:nvSpPr>
                  <p:cNvPr id="104" name="Freeform 76"/>
                  <p:cNvSpPr>
                    <a:spLocks/>
                  </p:cNvSpPr>
                  <p:nvPr/>
                </p:nvSpPr>
                <p:spPr bwMode="auto">
                  <a:xfrm>
                    <a:off x="7689889" y="3329801"/>
                    <a:ext cx="977900" cy="620713"/>
                  </a:xfrm>
                  <a:custGeom>
                    <a:avLst/>
                    <a:gdLst>
                      <a:gd name="T0" fmla="*/ 1538 w 3078"/>
                      <a:gd name="T1" fmla="*/ 0 h 1954"/>
                      <a:gd name="T2" fmla="*/ 1564 w 3078"/>
                      <a:gd name="T3" fmla="*/ 1 h 1954"/>
                      <a:gd name="T4" fmla="*/ 1595 w 3078"/>
                      <a:gd name="T5" fmla="*/ 6 h 1954"/>
                      <a:gd name="T6" fmla="*/ 1626 w 3078"/>
                      <a:gd name="T7" fmla="*/ 15 h 1954"/>
                      <a:gd name="T8" fmla="*/ 1657 w 3078"/>
                      <a:gd name="T9" fmla="*/ 30 h 1954"/>
                      <a:gd name="T10" fmla="*/ 2989 w 3078"/>
                      <a:gd name="T11" fmla="*/ 828 h 1954"/>
                      <a:gd name="T12" fmla="*/ 3015 w 3078"/>
                      <a:gd name="T13" fmla="*/ 848 h 1954"/>
                      <a:gd name="T14" fmla="*/ 3037 w 3078"/>
                      <a:gd name="T15" fmla="*/ 869 h 1954"/>
                      <a:gd name="T16" fmla="*/ 3055 w 3078"/>
                      <a:gd name="T17" fmla="*/ 894 h 1954"/>
                      <a:gd name="T18" fmla="*/ 3067 w 3078"/>
                      <a:gd name="T19" fmla="*/ 920 h 1954"/>
                      <a:gd name="T20" fmla="*/ 3076 w 3078"/>
                      <a:gd name="T21" fmla="*/ 948 h 1954"/>
                      <a:gd name="T22" fmla="*/ 3078 w 3078"/>
                      <a:gd name="T23" fmla="*/ 977 h 1954"/>
                      <a:gd name="T24" fmla="*/ 3076 w 3078"/>
                      <a:gd name="T25" fmla="*/ 1007 h 1954"/>
                      <a:gd name="T26" fmla="*/ 3067 w 3078"/>
                      <a:gd name="T27" fmla="*/ 1035 h 1954"/>
                      <a:gd name="T28" fmla="*/ 3055 w 3078"/>
                      <a:gd name="T29" fmla="*/ 1061 h 1954"/>
                      <a:gd name="T30" fmla="*/ 3037 w 3078"/>
                      <a:gd name="T31" fmla="*/ 1085 h 1954"/>
                      <a:gd name="T32" fmla="*/ 3015 w 3078"/>
                      <a:gd name="T33" fmla="*/ 1106 h 1954"/>
                      <a:gd name="T34" fmla="*/ 2989 w 3078"/>
                      <a:gd name="T35" fmla="*/ 1126 h 1954"/>
                      <a:gd name="T36" fmla="*/ 1657 w 3078"/>
                      <a:gd name="T37" fmla="*/ 1924 h 1954"/>
                      <a:gd name="T38" fmla="*/ 1626 w 3078"/>
                      <a:gd name="T39" fmla="*/ 1940 h 1954"/>
                      <a:gd name="T40" fmla="*/ 1595 w 3078"/>
                      <a:gd name="T41" fmla="*/ 1948 h 1954"/>
                      <a:gd name="T42" fmla="*/ 1566 w 3078"/>
                      <a:gd name="T43" fmla="*/ 1953 h 1954"/>
                      <a:gd name="T44" fmla="*/ 1538 w 3078"/>
                      <a:gd name="T45" fmla="*/ 1954 h 1954"/>
                      <a:gd name="T46" fmla="*/ 1512 w 3078"/>
                      <a:gd name="T47" fmla="*/ 1953 h 1954"/>
                      <a:gd name="T48" fmla="*/ 1482 w 3078"/>
                      <a:gd name="T49" fmla="*/ 1948 h 1954"/>
                      <a:gd name="T50" fmla="*/ 1451 w 3078"/>
                      <a:gd name="T51" fmla="*/ 1940 h 1954"/>
                      <a:gd name="T52" fmla="*/ 1419 w 3078"/>
                      <a:gd name="T53" fmla="*/ 1924 h 1954"/>
                      <a:gd name="T54" fmla="*/ 89 w 3078"/>
                      <a:gd name="T55" fmla="*/ 1126 h 1954"/>
                      <a:gd name="T56" fmla="*/ 63 w 3078"/>
                      <a:gd name="T57" fmla="*/ 1106 h 1954"/>
                      <a:gd name="T58" fmla="*/ 41 w 3078"/>
                      <a:gd name="T59" fmla="*/ 1085 h 1954"/>
                      <a:gd name="T60" fmla="*/ 23 w 3078"/>
                      <a:gd name="T61" fmla="*/ 1061 h 1954"/>
                      <a:gd name="T62" fmla="*/ 11 w 3078"/>
                      <a:gd name="T63" fmla="*/ 1034 h 1954"/>
                      <a:gd name="T64" fmla="*/ 2 w 3078"/>
                      <a:gd name="T65" fmla="*/ 1006 h 1954"/>
                      <a:gd name="T66" fmla="*/ 0 w 3078"/>
                      <a:gd name="T67" fmla="*/ 976 h 1954"/>
                      <a:gd name="T68" fmla="*/ 2 w 3078"/>
                      <a:gd name="T69" fmla="*/ 947 h 1954"/>
                      <a:gd name="T70" fmla="*/ 11 w 3078"/>
                      <a:gd name="T71" fmla="*/ 919 h 1954"/>
                      <a:gd name="T72" fmla="*/ 24 w 3078"/>
                      <a:gd name="T73" fmla="*/ 892 h 1954"/>
                      <a:gd name="T74" fmla="*/ 41 w 3078"/>
                      <a:gd name="T75" fmla="*/ 868 h 1954"/>
                      <a:gd name="T76" fmla="*/ 63 w 3078"/>
                      <a:gd name="T77" fmla="*/ 846 h 1954"/>
                      <a:gd name="T78" fmla="*/ 89 w 3078"/>
                      <a:gd name="T79" fmla="*/ 828 h 1954"/>
                      <a:gd name="T80" fmla="*/ 1421 w 3078"/>
                      <a:gd name="T81" fmla="*/ 30 h 1954"/>
                      <a:gd name="T82" fmla="*/ 1452 w 3078"/>
                      <a:gd name="T83" fmla="*/ 15 h 1954"/>
                      <a:gd name="T84" fmla="*/ 1483 w 3078"/>
                      <a:gd name="T85" fmla="*/ 6 h 1954"/>
                      <a:gd name="T86" fmla="*/ 1512 w 3078"/>
                      <a:gd name="T87" fmla="*/ 1 h 1954"/>
                      <a:gd name="T88" fmla="*/ 1538 w 3078"/>
                      <a:gd name="T89" fmla="*/ 0 h 19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3078" h="1954">
                        <a:moveTo>
                          <a:pt x="1538" y="0"/>
                        </a:moveTo>
                        <a:lnTo>
                          <a:pt x="1564" y="1"/>
                        </a:lnTo>
                        <a:lnTo>
                          <a:pt x="1595" y="6"/>
                        </a:lnTo>
                        <a:lnTo>
                          <a:pt x="1626" y="15"/>
                        </a:lnTo>
                        <a:lnTo>
                          <a:pt x="1657" y="30"/>
                        </a:lnTo>
                        <a:lnTo>
                          <a:pt x="2989" y="828"/>
                        </a:lnTo>
                        <a:lnTo>
                          <a:pt x="3015" y="848"/>
                        </a:lnTo>
                        <a:lnTo>
                          <a:pt x="3037" y="869"/>
                        </a:lnTo>
                        <a:lnTo>
                          <a:pt x="3055" y="894"/>
                        </a:lnTo>
                        <a:lnTo>
                          <a:pt x="3067" y="920"/>
                        </a:lnTo>
                        <a:lnTo>
                          <a:pt x="3076" y="948"/>
                        </a:lnTo>
                        <a:lnTo>
                          <a:pt x="3078" y="977"/>
                        </a:lnTo>
                        <a:lnTo>
                          <a:pt x="3076" y="1007"/>
                        </a:lnTo>
                        <a:lnTo>
                          <a:pt x="3067" y="1035"/>
                        </a:lnTo>
                        <a:lnTo>
                          <a:pt x="3055" y="1061"/>
                        </a:lnTo>
                        <a:lnTo>
                          <a:pt x="3037" y="1085"/>
                        </a:lnTo>
                        <a:lnTo>
                          <a:pt x="3015" y="1106"/>
                        </a:lnTo>
                        <a:lnTo>
                          <a:pt x="2989" y="1126"/>
                        </a:lnTo>
                        <a:lnTo>
                          <a:pt x="1657" y="1924"/>
                        </a:lnTo>
                        <a:lnTo>
                          <a:pt x="1626" y="1940"/>
                        </a:lnTo>
                        <a:lnTo>
                          <a:pt x="1595" y="1948"/>
                        </a:lnTo>
                        <a:lnTo>
                          <a:pt x="1566" y="1953"/>
                        </a:lnTo>
                        <a:lnTo>
                          <a:pt x="1538" y="1954"/>
                        </a:lnTo>
                        <a:lnTo>
                          <a:pt x="1512" y="1953"/>
                        </a:lnTo>
                        <a:lnTo>
                          <a:pt x="1482" y="1948"/>
                        </a:lnTo>
                        <a:lnTo>
                          <a:pt x="1451" y="1940"/>
                        </a:lnTo>
                        <a:lnTo>
                          <a:pt x="1419" y="1924"/>
                        </a:lnTo>
                        <a:lnTo>
                          <a:pt x="89" y="1126"/>
                        </a:lnTo>
                        <a:lnTo>
                          <a:pt x="63" y="1106"/>
                        </a:lnTo>
                        <a:lnTo>
                          <a:pt x="41" y="1085"/>
                        </a:lnTo>
                        <a:lnTo>
                          <a:pt x="23" y="1061"/>
                        </a:lnTo>
                        <a:lnTo>
                          <a:pt x="11" y="1034"/>
                        </a:lnTo>
                        <a:lnTo>
                          <a:pt x="2" y="1006"/>
                        </a:lnTo>
                        <a:lnTo>
                          <a:pt x="0" y="976"/>
                        </a:lnTo>
                        <a:lnTo>
                          <a:pt x="2" y="947"/>
                        </a:lnTo>
                        <a:lnTo>
                          <a:pt x="11" y="919"/>
                        </a:lnTo>
                        <a:lnTo>
                          <a:pt x="24" y="892"/>
                        </a:lnTo>
                        <a:lnTo>
                          <a:pt x="41" y="868"/>
                        </a:lnTo>
                        <a:lnTo>
                          <a:pt x="63" y="846"/>
                        </a:lnTo>
                        <a:lnTo>
                          <a:pt x="89" y="828"/>
                        </a:lnTo>
                        <a:lnTo>
                          <a:pt x="1421" y="30"/>
                        </a:lnTo>
                        <a:lnTo>
                          <a:pt x="1452" y="15"/>
                        </a:lnTo>
                        <a:lnTo>
                          <a:pt x="1483" y="6"/>
                        </a:lnTo>
                        <a:lnTo>
                          <a:pt x="1512" y="1"/>
                        </a:lnTo>
                        <a:lnTo>
                          <a:pt x="1538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5" name="Freeform 77"/>
                  <p:cNvSpPr>
                    <a:spLocks/>
                  </p:cNvSpPr>
                  <p:nvPr/>
                </p:nvSpPr>
                <p:spPr bwMode="auto">
                  <a:xfrm>
                    <a:off x="7727989" y="3367901"/>
                    <a:ext cx="901700" cy="544513"/>
                  </a:xfrm>
                  <a:custGeom>
                    <a:avLst/>
                    <a:gdLst>
                      <a:gd name="T0" fmla="*/ 1418 w 2838"/>
                      <a:gd name="T1" fmla="*/ 0 h 1714"/>
                      <a:gd name="T2" fmla="*/ 1440 w 2838"/>
                      <a:gd name="T3" fmla="*/ 1 h 1714"/>
                      <a:gd name="T4" fmla="*/ 1460 w 2838"/>
                      <a:gd name="T5" fmla="*/ 6 h 1714"/>
                      <a:gd name="T6" fmla="*/ 1476 w 2838"/>
                      <a:gd name="T7" fmla="*/ 13 h 1714"/>
                      <a:gd name="T8" fmla="*/ 2807 w 2838"/>
                      <a:gd name="T9" fmla="*/ 811 h 1714"/>
                      <a:gd name="T10" fmla="*/ 2824 w 2838"/>
                      <a:gd name="T11" fmla="*/ 826 h 1714"/>
                      <a:gd name="T12" fmla="*/ 2835 w 2838"/>
                      <a:gd name="T13" fmla="*/ 841 h 1714"/>
                      <a:gd name="T14" fmla="*/ 2838 w 2838"/>
                      <a:gd name="T15" fmla="*/ 857 h 1714"/>
                      <a:gd name="T16" fmla="*/ 2835 w 2838"/>
                      <a:gd name="T17" fmla="*/ 873 h 1714"/>
                      <a:gd name="T18" fmla="*/ 2824 w 2838"/>
                      <a:gd name="T19" fmla="*/ 889 h 1714"/>
                      <a:gd name="T20" fmla="*/ 2807 w 2838"/>
                      <a:gd name="T21" fmla="*/ 903 h 1714"/>
                      <a:gd name="T22" fmla="*/ 1476 w 2838"/>
                      <a:gd name="T23" fmla="*/ 1701 h 1714"/>
                      <a:gd name="T24" fmla="*/ 1460 w 2838"/>
                      <a:gd name="T25" fmla="*/ 1708 h 1714"/>
                      <a:gd name="T26" fmla="*/ 1440 w 2838"/>
                      <a:gd name="T27" fmla="*/ 1713 h 1714"/>
                      <a:gd name="T28" fmla="*/ 1418 w 2838"/>
                      <a:gd name="T29" fmla="*/ 1714 h 1714"/>
                      <a:gd name="T30" fmla="*/ 1397 w 2838"/>
                      <a:gd name="T31" fmla="*/ 1713 h 1714"/>
                      <a:gd name="T32" fmla="*/ 1378 w 2838"/>
                      <a:gd name="T33" fmla="*/ 1708 h 1714"/>
                      <a:gd name="T34" fmla="*/ 1362 w 2838"/>
                      <a:gd name="T35" fmla="*/ 1701 h 1714"/>
                      <a:gd name="T36" fmla="*/ 31 w 2838"/>
                      <a:gd name="T37" fmla="*/ 903 h 1714"/>
                      <a:gd name="T38" fmla="*/ 15 w 2838"/>
                      <a:gd name="T39" fmla="*/ 891 h 1714"/>
                      <a:gd name="T40" fmla="*/ 6 w 2838"/>
                      <a:gd name="T41" fmla="*/ 878 h 1714"/>
                      <a:gd name="T42" fmla="*/ 0 w 2838"/>
                      <a:gd name="T43" fmla="*/ 864 h 1714"/>
                      <a:gd name="T44" fmla="*/ 0 w 2838"/>
                      <a:gd name="T45" fmla="*/ 850 h 1714"/>
                      <a:gd name="T46" fmla="*/ 6 w 2838"/>
                      <a:gd name="T47" fmla="*/ 837 h 1714"/>
                      <a:gd name="T48" fmla="*/ 15 w 2838"/>
                      <a:gd name="T49" fmla="*/ 823 h 1714"/>
                      <a:gd name="T50" fmla="*/ 31 w 2838"/>
                      <a:gd name="T51" fmla="*/ 811 h 1714"/>
                      <a:gd name="T52" fmla="*/ 1362 w 2838"/>
                      <a:gd name="T53" fmla="*/ 13 h 1714"/>
                      <a:gd name="T54" fmla="*/ 1378 w 2838"/>
                      <a:gd name="T55" fmla="*/ 6 h 1714"/>
                      <a:gd name="T56" fmla="*/ 1397 w 2838"/>
                      <a:gd name="T57" fmla="*/ 1 h 1714"/>
                      <a:gd name="T58" fmla="*/ 1418 w 2838"/>
                      <a:gd name="T59" fmla="*/ 0 h 17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2838" h="1714">
                        <a:moveTo>
                          <a:pt x="1418" y="0"/>
                        </a:moveTo>
                        <a:lnTo>
                          <a:pt x="1440" y="1"/>
                        </a:lnTo>
                        <a:lnTo>
                          <a:pt x="1460" y="6"/>
                        </a:lnTo>
                        <a:lnTo>
                          <a:pt x="1476" y="13"/>
                        </a:lnTo>
                        <a:lnTo>
                          <a:pt x="2807" y="811"/>
                        </a:lnTo>
                        <a:lnTo>
                          <a:pt x="2824" y="826"/>
                        </a:lnTo>
                        <a:lnTo>
                          <a:pt x="2835" y="841"/>
                        </a:lnTo>
                        <a:lnTo>
                          <a:pt x="2838" y="857"/>
                        </a:lnTo>
                        <a:lnTo>
                          <a:pt x="2835" y="873"/>
                        </a:lnTo>
                        <a:lnTo>
                          <a:pt x="2824" y="889"/>
                        </a:lnTo>
                        <a:lnTo>
                          <a:pt x="2807" y="903"/>
                        </a:lnTo>
                        <a:lnTo>
                          <a:pt x="1476" y="1701"/>
                        </a:lnTo>
                        <a:lnTo>
                          <a:pt x="1460" y="1708"/>
                        </a:lnTo>
                        <a:lnTo>
                          <a:pt x="1440" y="1713"/>
                        </a:lnTo>
                        <a:lnTo>
                          <a:pt x="1418" y="1714"/>
                        </a:lnTo>
                        <a:lnTo>
                          <a:pt x="1397" y="1713"/>
                        </a:lnTo>
                        <a:lnTo>
                          <a:pt x="1378" y="1708"/>
                        </a:lnTo>
                        <a:lnTo>
                          <a:pt x="1362" y="1701"/>
                        </a:lnTo>
                        <a:lnTo>
                          <a:pt x="31" y="903"/>
                        </a:lnTo>
                        <a:lnTo>
                          <a:pt x="15" y="891"/>
                        </a:lnTo>
                        <a:lnTo>
                          <a:pt x="6" y="878"/>
                        </a:lnTo>
                        <a:lnTo>
                          <a:pt x="0" y="864"/>
                        </a:lnTo>
                        <a:lnTo>
                          <a:pt x="0" y="850"/>
                        </a:lnTo>
                        <a:lnTo>
                          <a:pt x="6" y="837"/>
                        </a:lnTo>
                        <a:lnTo>
                          <a:pt x="15" y="823"/>
                        </a:lnTo>
                        <a:lnTo>
                          <a:pt x="31" y="811"/>
                        </a:lnTo>
                        <a:lnTo>
                          <a:pt x="1362" y="13"/>
                        </a:lnTo>
                        <a:lnTo>
                          <a:pt x="1378" y="6"/>
                        </a:lnTo>
                        <a:lnTo>
                          <a:pt x="1397" y="1"/>
                        </a:lnTo>
                        <a:lnTo>
                          <a:pt x="141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6" name="Freeform 78"/>
                  <p:cNvSpPr>
                    <a:spLocks/>
                  </p:cNvSpPr>
                  <p:nvPr/>
                </p:nvSpPr>
                <p:spPr bwMode="auto">
                  <a:xfrm>
                    <a:off x="7791489" y="3407589"/>
                    <a:ext cx="774700" cy="465138"/>
                  </a:xfrm>
                  <a:custGeom>
                    <a:avLst/>
                    <a:gdLst>
                      <a:gd name="T0" fmla="*/ 1218 w 2438"/>
                      <a:gd name="T1" fmla="*/ 0 h 1463"/>
                      <a:gd name="T2" fmla="*/ 2438 w 2438"/>
                      <a:gd name="T3" fmla="*/ 731 h 1463"/>
                      <a:gd name="T4" fmla="*/ 1218 w 2438"/>
                      <a:gd name="T5" fmla="*/ 1463 h 1463"/>
                      <a:gd name="T6" fmla="*/ 0 w 2438"/>
                      <a:gd name="T7" fmla="*/ 731 h 1463"/>
                      <a:gd name="T8" fmla="*/ 1218 w 2438"/>
                      <a:gd name="T9" fmla="*/ 0 h 1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38" h="1463">
                        <a:moveTo>
                          <a:pt x="1218" y="0"/>
                        </a:moveTo>
                        <a:lnTo>
                          <a:pt x="2438" y="731"/>
                        </a:lnTo>
                        <a:lnTo>
                          <a:pt x="1218" y="1463"/>
                        </a:lnTo>
                        <a:lnTo>
                          <a:pt x="0" y="731"/>
                        </a:lnTo>
                        <a:lnTo>
                          <a:pt x="1218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7" name="Freeform 79"/>
                  <p:cNvSpPr>
                    <a:spLocks noEditPoints="1"/>
                  </p:cNvSpPr>
                  <p:nvPr/>
                </p:nvSpPr>
                <p:spPr bwMode="auto">
                  <a:xfrm>
                    <a:off x="7926426" y="3480614"/>
                    <a:ext cx="482600" cy="277813"/>
                  </a:xfrm>
                  <a:custGeom>
                    <a:avLst/>
                    <a:gdLst>
                      <a:gd name="T0" fmla="*/ 1395 w 1523"/>
                      <a:gd name="T1" fmla="*/ 353 h 874"/>
                      <a:gd name="T2" fmla="*/ 1453 w 1523"/>
                      <a:gd name="T3" fmla="*/ 368 h 874"/>
                      <a:gd name="T4" fmla="*/ 1496 w 1523"/>
                      <a:gd name="T5" fmla="*/ 394 h 874"/>
                      <a:gd name="T6" fmla="*/ 1520 w 1523"/>
                      <a:gd name="T7" fmla="*/ 428 h 874"/>
                      <a:gd name="T8" fmla="*/ 1520 w 1523"/>
                      <a:gd name="T9" fmla="*/ 468 h 874"/>
                      <a:gd name="T10" fmla="*/ 1496 w 1523"/>
                      <a:gd name="T11" fmla="*/ 502 h 874"/>
                      <a:gd name="T12" fmla="*/ 1453 w 1523"/>
                      <a:gd name="T13" fmla="*/ 529 h 874"/>
                      <a:gd name="T14" fmla="*/ 1395 w 1523"/>
                      <a:gd name="T15" fmla="*/ 543 h 874"/>
                      <a:gd name="T16" fmla="*/ 1328 w 1523"/>
                      <a:gd name="T17" fmla="*/ 542 h 874"/>
                      <a:gd name="T18" fmla="*/ 1269 w 1523"/>
                      <a:gd name="T19" fmla="*/ 526 h 874"/>
                      <a:gd name="T20" fmla="*/ 1132 w 1523"/>
                      <a:gd name="T21" fmla="*/ 536 h 874"/>
                      <a:gd name="T22" fmla="*/ 865 w 1523"/>
                      <a:gd name="T23" fmla="*/ 790 h 874"/>
                      <a:gd name="T24" fmla="*/ 611 w 1523"/>
                      <a:gd name="T25" fmla="*/ 687 h 874"/>
                      <a:gd name="T26" fmla="*/ 904 w 1523"/>
                      <a:gd name="T27" fmla="*/ 726 h 874"/>
                      <a:gd name="T28" fmla="*/ 1039 w 1523"/>
                      <a:gd name="T29" fmla="*/ 486 h 874"/>
                      <a:gd name="T30" fmla="*/ 1202 w 1523"/>
                      <a:gd name="T31" fmla="*/ 449 h 874"/>
                      <a:gd name="T32" fmla="*/ 1216 w 1523"/>
                      <a:gd name="T33" fmla="*/ 410 h 874"/>
                      <a:gd name="T34" fmla="*/ 1249 w 1523"/>
                      <a:gd name="T35" fmla="*/ 380 h 874"/>
                      <a:gd name="T36" fmla="*/ 1300 w 1523"/>
                      <a:gd name="T37" fmla="*/ 359 h 874"/>
                      <a:gd name="T38" fmla="*/ 1363 w 1523"/>
                      <a:gd name="T39" fmla="*/ 352 h 874"/>
                      <a:gd name="T40" fmla="*/ 398 w 1523"/>
                      <a:gd name="T41" fmla="*/ 313 h 874"/>
                      <a:gd name="T42" fmla="*/ 299 w 1523"/>
                      <a:gd name="T43" fmla="*/ 356 h 874"/>
                      <a:gd name="T44" fmla="*/ 328 w 1523"/>
                      <a:gd name="T45" fmla="*/ 540 h 874"/>
                      <a:gd name="T46" fmla="*/ 402 w 1523"/>
                      <a:gd name="T47" fmla="*/ 527 h 874"/>
                      <a:gd name="T48" fmla="*/ 465 w 1523"/>
                      <a:gd name="T49" fmla="*/ 536 h 874"/>
                      <a:gd name="T50" fmla="*/ 515 w 1523"/>
                      <a:gd name="T51" fmla="*/ 556 h 874"/>
                      <a:gd name="T52" fmla="*/ 549 w 1523"/>
                      <a:gd name="T53" fmla="*/ 587 h 874"/>
                      <a:gd name="T54" fmla="*/ 563 w 1523"/>
                      <a:gd name="T55" fmla="*/ 624 h 874"/>
                      <a:gd name="T56" fmla="*/ 549 w 1523"/>
                      <a:gd name="T57" fmla="*/ 663 h 874"/>
                      <a:gd name="T58" fmla="*/ 515 w 1523"/>
                      <a:gd name="T59" fmla="*/ 693 h 874"/>
                      <a:gd name="T60" fmla="*/ 465 w 1523"/>
                      <a:gd name="T61" fmla="*/ 714 h 874"/>
                      <a:gd name="T62" fmla="*/ 402 w 1523"/>
                      <a:gd name="T63" fmla="*/ 722 h 874"/>
                      <a:gd name="T64" fmla="*/ 339 w 1523"/>
                      <a:gd name="T65" fmla="*/ 714 h 874"/>
                      <a:gd name="T66" fmla="*/ 287 w 1523"/>
                      <a:gd name="T67" fmla="*/ 693 h 874"/>
                      <a:gd name="T68" fmla="*/ 253 w 1523"/>
                      <a:gd name="T69" fmla="*/ 663 h 874"/>
                      <a:gd name="T70" fmla="*/ 240 w 1523"/>
                      <a:gd name="T71" fmla="*/ 624 h 874"/>
                      <a:gd name="T72" fmla="*/ 248 w 1523"/>
                      <a:gd name="T73" fmla="*/ 595 h 874"/>
                      <a:gd name="T74" fmla="*/ 0 w 1523"/>
                      <a:gd name="T75" fmla="*/ 437 h 874"/>
                      <a:gd name="T76" fmla="*/ 170 w 1523"/>
                      <a:gd name="T77" fmla="*/ 277 h 874"/>
                      <a:gd name="T78" fmla="*/ 434 w 1523"/>
                      <a:gd name="T79" fmla="*/ 234 h 874"/>
                      <a:gd name="T80" fmla="*/ 777 w 1523"/>
                      <a:gd name="T81" fmla="*/ 3 h 874"/>
                      <a:gd name="T82" fmla="*/ 835 w 1523"/>
                      <a:gd name="T83" fmla="*/ 17 h 874"/>
                      <a:gd name="T84" fmla="*/ 878 w 1523"/>
                      <a:gd name="T85" fmla="*/ 43 h 874"/>
                      <a:gd name="T86" fmla="*/ 902 w 1523"/>
                      <a:gd name="T87" fmla="*/ 78 h 874"/>
                      <a:gd name="T88" fmla="*/ 904 w 1523"/>
                      <a:gd name="T89" fmla="*/ 113 h 874"/>
                      <a:gd name="T90" fmla="*/ 888 w 1523"/>
                      <a:gd name="T91" fmla="*/ 139 h 874"/>
                      <a:gd name="T92" fmla="*/ 1068 w 1523"/>
                      <a:gd name="T93" fmla="*/ 173 h 874"/>
                      <a:gd name="T94" fmla="*/ 889 w 1523"/>
                      <a:gd name="T95" fmla="*/ 298 h 874"/>
                      <a:gd name="T96" fmla="*/ 819 w 1523"/>
                      <a:gd name="T97" fmla="*/ 183 h 874"/>
                      <a:gd name="T98" fmla="*/ 744 w 1523"/>
                      <a:gd name="T99" fmla="*/ 194 h 874"/>
                      <a:gd name="T100" fmla="*/ 681 w 1523"/>
                      <a:gd name="T101" fmla="*/ 187 h 874"/>
                      <a:gd name="T102" fmla="*/ 630 w 1523"/>
                      <a:gd name="T103" fmla="*/ 166 h 874"/>
                      <a:gd name="T104" fmla="*/ 595 w 1523"/>
                      <a:gd name="T105" fmla="*/ 135 h 874"/>
                      <a:gd name="T106" fmla="*/ 583 w 1523"/>
                      <a:gd name="T107" fmla="*/ 97 h 874"/>
                      <a:gd name="T108" fmla="*/ 595 w 1523"/>
                      <a:gd name="T109" fmla="*/ 60 h 874"/>
                      <a:gd name="T110" fmla="*/ 630 w 1523"/>
                      <a:gd name="T111" fmla="*/ 28 h 874"/>
                      <a:gd name="T112" fmla="*/ 681 w 1523"/>
                      <a:gd name="T113" fmla="*/ 8 h 874"/>
                      <a:gd name="T114" fmla="*/ 744 w 1523"/>
                      <a:gd name="T115" fmla="*/ 0 h 8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1523" h="874">
                        <a:moveTo>
                          <a:pt x="1363" y="352"/>
                        </a:moveTo>
                        <a:lnTo>
                          <a:pt x="1395" y="353"/>
                        </a:lnTo>
                        <a:lnTo>
                          <a:pt x="1425" y="359"/>
                        </a:lnTo>
                        <a:lnTo>
                          <a:pt x="1453" y="368"/>
                        </a:lnTo>
                        <a:lnTo>
                          <a:pt x="1476" y="380"/>
                        </a:lnTo>
                        <a:lnTo>
                          <a:pt x="1496" y="394"/>
                        </a:lnTo>
                        <a:lnTo>
                          <a:pt x="1511" y="410"/>
                        </a:lnTo>
                        <a:lnTo>
                          <a:pt x="1520" y="428"/>
                        </a:lnTo>
                        <a:lnTo>
                          <a:pt x="1523" y="449"/>
                        </a:lnTo>
                        <a:lnTo>
                          <a:pt x="1520" y="468"/>
                        </a:lnTo>
                        <a:lnTo>
                          <a:pt x="1511" y="486"/>
                        </a:lnTo>
                        <a:lnTo>
                          <a:pt x="1496" y="502"/>
                        </a:lnTo>
                        <a:lnTo>
                          <a:pt x="1476" y="517"/>
                        </a:lnTo>
                        <a:lnTo>
                          <a:pt x="1453" y="529"/>
                        </a:lnTo>
                        <a:lnTo>
                          <a:pt x="1425" y="537"/>
                        </a:lnTo>
                        <a:lnTo>
                          <a:pt x="1395" y="543"/>
                        </a:lnTo>
                        <a:lnTo>
                          <a:pt x="1363" y="544"/>
                        </a:lnTo>
                        <a:lnTo>
                          <a:pt x="1328" y="542"/>
                        </a:lnTo>
                        <a:lnTo>
                          <a:pt x="1297" y="536"/>
                        </a:lnTo>
                        <a:lnTo>
                          <a:pt x="1269" y="526"/>
                        </a:lnTo>
                        <a:lnTo>
                          <a:pt x="1243" y="513"/>
                        </a:lnTo>
                        <a:lnTo>
                          <a:pt x="1132" y="536"/>
                        </a:lnTo>
                        <a:lnTo>
                          <a:pt x="1144" y="874"/>
                        </a:lnTo>
                        <a:lnTo>
                          <a:pt x="865" y="790"/>
                        </a:lnTo>
                        <a:lnTo>
                          <a:pt x="795" y="855"/>
                        </a:lnTo>
                        <a:lnTo>
                          <a:pt x="611" y="687"/>
                        </a:lnTo>
                        <a:lnTo>
                          <a:pt x="935" y="676"/>
                        </a:lnTo>
                        <a:lnTo>
                          <a:pt x="904" y="726"/>
                        </a:lnTo>
                        <a:lnTo>
                          <a:pt x="1040" y="756"/>
                        </a:lnTo>
                        <a:lnTo>
                          <a:pt x="1039" y="486"/>
                        </a:lnTo>
                        <a:lnTo>
                          <a:pt x="1203" y="450"/>
                        </a:lnTo>
                        <a:lnTo>
                          <a:pt x="1202" y="449"/>
                        </a:lnTo>
                        <a:lnTo>
                          <a:pt x="1206" y="428"/>
                        </a:lnTo>
                        <a:lnTo>
                          <a:pt x="1216" y="410"/>
                        </a:lnTo>
                        <a:lnTo>
                          <a:pt x="1230" y="394"/>
                        </a:lnTo>
                        <a:lnTo>
                          <a:pt x="1249" y="380"/>
                        </a:lnTo>
                        <a:lnTo>
                          <a:pt x="1274" y="368"/>
                        </a:lnTo>
                        <a:lnTo>
                          <a:pt x="1300" y="359"/>
                        </a:lnTo>
                        <a:lnTo>
                          <a:pt x="1330" y="353"/>
                        </a:lnTo>
                        <a:lnTo>
                          <a:pt x="1363" y="352"/>
                        </a:lnTo>
                        <a:close/>
                        <a:moveTo>
                          <a:pt x="434" y="234"/>
                        </a:moveTo>
                        <a:lnTo>
                          <a:pt x="398" y="313"/>
                        </a:lnTo>
                        <a:lnTo>
                          <a:pt x="363" y="393"/>
                        </a:lnTo>
                        <a:lnTo>
                          <a:pt x="299" y="356"/>
                        </a:lnTo>
                        <a:lnTo>
                          <a:pt x="138" y="434"/>
                        </a:lnTo>
                        <a:lnTo>
                          <a:pt x="328" y="540"/>
                        </a:lnTo>
                        <a:lnTo>
                          <a:pt x="363" y="531"/>
                        </a:lnTo>
                        <a:lnTo>
                          <a:pt x="402" y="527"/>
                        </a:lnTo>
                        <a:lnTo>
                          <a:pt x="434" y="530"/>
                        </a:lnTo>
                        <a:lnTo>
                          <a:pt x="465" y="536"/>
                        </a:lnTo>
                        <a:lnTo>
                          <a:pt x="491" y="544"/>
                        </a:lnTo>
                        <a:lnTo>
                          <a:pt x="515" y="556"/>
                        </a:lnTo>
                        <a:lnTo>
                          <a:pt x="535" y="571"/>
                        </a:lnTo>
                        <a:lnTo>
                          <a:pt x="549" y="587"/>
                        </a:lnTo>
                        <a:lnTo>
                          <a:pt x="559" y="605"/>
                        </a:lnTo>
                        <a:lnTo>
                          <a:pt x="563" y="624"/>
                        </a:lnTo>
                        <a:lnTo>
                          <a:pt x="559" y="645"/>
                        </a:lnTo>
                        <a:lnTo>
                          <a:pt x="549" y="663"/>
                        </a:lnTo>
                        <a:lnTo>
                          <a:pt x="535" y="679"/>
                        </a:lnTo>
                        <a:lnTo>
                          <a:pt x="515" y="693"/>
                        </a:lnTo>
                        <a:lnTo>
                          <a:pt x="491" y="705"/>
                        </a:lnTo>
                        <a:lnTo>
                          <a:pt x="465" y="714"/>
                        </a:lnTo>
                        <a:lnTo>
                          <a:pt x="434" y="720"/>
                        </a:lnTo>
                        <a:lnTo>
                          <a:pt x="402" y="722"/>
                        </a:lnTo>
                        <a:lnTo>
                          <a:pt x="369" y="720"/>
                        </a:lnTo>
                        <a:lnTo>
                          <a:pt x="339" y="714"/>
                        </a:lnTo>
                        <a:lnTo>
                          <a:pt x="311" y="705"/>
                        </a:lnTo>
                        <a:lnTo>
                          <a:pt x="287" y="693"/>
                        </a:lnTo>
                        <a:lnTo>
                          <a:pt x="268" y="679"/>
                        </a:lnTo>
                        <a:lnTo>
                          <a:pt x="253" y="663"/>
                        </a:lnTo>
                        <a:lnTo>
                          <a:pt x="243" y="645"/>
                        </a:lnTo>
                        <a:lnTo>
                          <a:pt x="240" y="624"/>
                        </a:lnTo>
                        <a:lnTo>
                          <a:pt x="242" y="610"/>
                        </a:lnTo>
                        <a:lnTo>
                          <a:pt x="248" y="595"/>
                        </a:lnTo>
                        <a:lnTo>
                          <a:pt x="258" y="582"/>
                        </a:lnTo>
                        <a:lnTo>
                          <a:pt x="0" y="437"/>
                        </a:lnTo>
                        <a:lnTo>
                          <a:pt x="229" y="313"/>
                        </a:lnTo>
                        <a:lnTo>
                          <a:pt x="170" y="277"/>
                        </a:lnTo>
                        <a:lnTo>
                          <a:pt x="301" y="255"/>
                        </a:lnTo>
                        <a:lnTo>
                          <a:pt x="434" y="234"/>
                        </a:lnTo>
                        <a:close/>
                        <a:moveTo>
                          <a:pt x="744" y="0"/>
                        </a:moveTo>
                        <a:lnTo>
                          <a:pt x="777" y="3"/>
                        </a:lnTo>
                        <a:lnTo>
                          <a:pt x="807" y="8"/>
                        </a:lnTo>
                        <a:lnTo>
                          <a:pt x="835" y="17"/>
                        </a:lnTo>
                        <a:lnTo>
                          <a:pt x="859" y="28"/>
                        </a:lnTo>
                        <a:lnTo>
                          <a:pt x="878" y="43"/>
                        </a:lnTo>
                        <a:lnTo>
                          <a:pt x="893" y="60"/>
                        </a:lnTo>
                        <a:lnTo>
                          <a:pt x="902" y="78"/>
                        </a:lnTo>
                        <a:lnTo>
                          <a:pt x="906" y="97"/>
                        </a:lnTo>
                        <a:lnTo>
                          <a:pt x="904" y="113"/>
                        </a:lnTo>
                        <a:lnTo>
                          <a:pt x="898" y="126"/>
                        </a:lnTo>
                        <a:lnTo>
                          <a:pt x="888" y="139"/>
                        </a:lnTo>
                        <a:lnTo>
                          <a:pt x="1011" y="213"/>
                        </a:lnTo>
                        <a:lnTo>
                          <a:pt x="1068" y="173"/>
                        </a:lnTo>
                        <a:lnTo>
                          <a:pt x="1159" y="329"/>
                        </a:lnTo>
                        <a:lnTo>
                          <a:pt x="889" y="298"/>
                        </a:lnTo>
                        <a:lnTo>
                          <a:pt x="946" y="259"/>
                        </a:lnTo>
                        <a:lnTo>
                          <a:pt x="819" y="183"/>
                        </a:lnTo>
                        <a:lnTo>
                          <a:pt x="784" y="191"/>
                        </a:lnTo>
                        <a:lnTo>
                          <a:pt x="744" y="194"/>
                        </a:lnTo>
                        <a:lnTo>
                          <a:pt x="711" y="193"/>
                        </a:lnTo>
                        <a:lnTo>
                          <a:pt x="681" y="187"/>
                        </a:lnTo>
                        <a:lnTo>
                          <a:pt x="655" y="178"/>
                        </a:lnTo>
                        <a:lnTo>
                          <a:pt x="630" y="166"/>
                        </a:lnTo>
                        <a:lnTo>
                          <a:pt x="611" y="151"/>
                        </a:lnTo>
                        <a:lnTo>
                          <a:pt x="595" y="135"/>
                        </a:lnTo>
                        <a:lnTo>
                          <a:pt x="587" y="116"/>
                        </a:lnTo>
                        <a:lnTo>
                          <a:pt x="583" y="97"/>
                        </a:lnTo>
                        <a:lnTo>
                          <a:pt x="587" y="78"/>
                        </a:lnTo>
                        <a:lnTo>
                          <a:pt x="595" y="60"/>
                        </a:lnTo>
                        <a:lnTo>
                          <a:pt x="611" y="43"/>
                        </a:lnTo>
                        <a:lnTo>
                          <a:pt x="630" y="28"/>
                        </a:lnTo>
                        <a:lnTo>
                          <a:pt x="655" y="17"/>
                        </a:lnTo>
                        <a:lnTo>
                          <a:pt x="681" y="8"/>
                        </a:lnTo>
                        <a:lnTo>
                          <a:pt x="711" y="3"/>
                        </a:lnTo>
                        <a:lnTo>
                          <a:pt x="744" y="0"/>
                        </a:lnTo>
                        <a:close/>
                      </a:path>
                    </a:pathLst>
                  </a:custGeom>
                  <a:solidFill>
                    <a:srgbClr val="D0750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58" name="Group 57"/>
              <p:cNvGrpSpPr/>
              <p:nvPr/>
            </p:nvGrpSpPr>
            <p:grpSpPr>
              <a:xfrm>
                <a:off x="4738350" y="3982343"/>
                <a:ext cx="551436" cy="563874"/>
                <a:chOff x="15040577" y="5434196"/>
                <a:chExt cx="921176" cy="941955"/>
              </a:xfrm>
            </p:grpSpPr>
            <p:grpSp>
              <p:nvGrpSpPr>
                <p:cNvPr id="95" name="Group 94"/>
                <p:cNvGrpSpPr/>
                <p:nvPr/>
              </p:nvGrpSpPr>
              <p:grpSpPr>
                <a:xfrm>
                  <a:off x="15316919" y="5434196"/>
                  <a:ext cx="644834" cy="675219"/>
                  <a:chOff x="14296501" y="3153250"/>
                  <a:chExt cx="521030" cy="545581"/>
                </a:xfrm>
              </p:grpSpPr>
              <p:sp useBgFill="1">
                <p:nvSpPr>
                  <p:cNvPr id="99" name="Freeform 112"/>
                  <p:cNvSpPr>
                    <a:spLocks/>
                  </p:cNvSpPr>
                  <p:nvPr/>
                </p:nvSpPr>
                <p:spPr bwMode="auto">
                  <a:xfrm>
                    <a:off x="14296501" y="3153250"/>
                    <a:ext cx="521030" cy="545581"/>
                  </a:xfrm>
                  <a:custGeom>
                    <a:avLst/>
                    <a:gdLst>
                      <a:gd name="T0" fmla="*/ 1001 w 1908"/>
                      <a:gd name="T1" fmla="*/ 0 h 1998"/>
                      <a:gd name="T2" fmla="*/ 1103 w 1908"/>
                      <a:gd name="T3" fmla="*/ 5 h 1998"/>
                      <a:gd name="T4" fmla="*/ 1212 w 1908"/>
                      <a:gd name="T5" fmla="*/ 14 h 1998"/>
                      <a:gd name="T6" fmla="*/ 1322 w 1908"/>
                      <a:gd name="T7" fmla="*/ 27 h 1998"/>
                      <a:gd name="T8" fmla="*/ 1432 w 1908"/>
                      <a:gd name="T9" fmla="*/ 45 h 1998"/>
                      <a:gd name="T10" fmla="*/ 1538 w 1908"/>
                      <a:gd name="T11" fmla="*/ 70 h 1998"/>
                      <a:gd name="T12" fmla="*/ 1637 w 1908"/>
                      <a:gd name="T13" fmla="*/ 102 h 1998"/>
                      <a:gd name="T14" fmla="*/ 1725 w 1908"/>
                      <a:gd name="T15" fmla="*/ 141 h 1998"/>
                      <a:gd name="T16" fmla="*/ 1800 w 1908"/>
                      <a:gd name="T17" fmla="*/ 186 h 1998"/>
                      <a:gd name="T18" fmla="*/ 1858 w 1908"/>
                      <a:gd name="T19" fmla="*/ 241 h 1998"/>
                      <a:gd name="T20" fmla="*/ 1895 w 1908"/>
                      <a:gd name="T21" fmla="*/ 304 h 1998"/>
                      <a:gd name="T22" fmla="*/ 1908 w 1908"/>
                      <a:gd name="T23" fmla="*/ 378 h 1998"/>
                      <a:gd name="T24" fmla="*/ 1908 w 1908"/>
                      <a:gd name="T25" fmla="*/ 404 h 1998"/>
                      <a:gd name="T26" fmla="*/ 1908 w 1908"/>
                      <a:gd name="T27" fmla="*/ 651 h 1998"/>
                      <a:gd name="T28" fmla="*/ 1908 w 1908"/>
                      <a:gd name="T29" fmla="*/ 832 h 1998"/>
                      <a:gd name="T30" fmla="*/ 1908 w 1908"/>
                      <a:gd name="T31" fmla="*/ 964 h 1998"/>
                      <a:gd name="T32" fmla="*/ 1908 w 1908"/>
                      <a:gd name="T33" fmla="*/ 1097 h 1998"/>
                      <a:gd name="T34" fmla="*/ 1908 w 1908"/>
                      <a:gd name="T35" fmla="*/ 1288 h 1998"/>
                      <a:gd name="T36" fmla="*/ 1908 w 1908"/>
                      <a:gd name="T37" fmla="*/ 1403 h 1998"/>
                      <a:gd name="T38" fmla="*/ 1908 w 1908"/>
                      <a:gd name="T39" fmla="*/ 1502 h 1998"/>
                      <a:gd name="T40" fmla="*/ 1908 w 1908"/>
                      <a:gd name="T41" fmla="*/ 1629 h 1998"/>
                      <a:gd name="T42" fmla="*/ 1908 w 1908"/>
                      <a:gd name="T43" fmla="*/ 1646 h 1998"/>
                      <a:gd name="T44" fmla="*/ 1897 w 1908"/>
                      <a:gd name="T45" fmla="*/ 1695 h 1998"/>
                      <a:gd name="T46" fmla="*/ 1851 w 1908"/>
                      <a:gd name="T47" fmla="*/ 1757 h 1998"/>
                      <a:gd name="T48" fmla="*/ 1771 w 1908"/>
                      <a:gd name="T49" fmla="*/ 1824 h 1998"/>
                      <a:gd name="T50" fmla="*/ 1675 w 1908"/>
                      <a:gd name="T51" fmla="*/ 1878 h 1998"/>
                      <a:gd name="T52" fmla="*/ 1566 w 1908"/>
                      <a:gd name="T53" fmla="*/ 1920 h 1998"/>
                      <a:gd name="T54" fmla="*/ 1449 w 1908"/>
                      <a:gd name="T55" fmla="*/ 1952 h 1998"/>
                      <a:gd name="T56" fmla="*/ 1324 w 1908"/>
                      <a:gd name="T57" fmla="*/ 1974 h 1998"/>
                      <a:gd name="T58" fmla="*/ 1198 w 1908"/>
                      <a:gd name="T59" fmla="*/ 1988 h 1998"/>
                      <a:gd name="T60" fmla="*/ 1074 w 1908"/>
                      <a:gd name="T61" fmla="*/ 1995 h 1998"/>
                      <a:gd name="T62" fmla="*/ 953 w 1908"/>
                      <a:gd name="T63" fmla="*/ 1998 h 1998"/>
                      <a:gd name="T64" fmla="*/ 834 w 1908"/>
                      <a:gd name="T65" fmla="*/ 1995 h 1998"/>
                      <a:gd name="T66" fmla="*/ 710 w 1908"/>
                      <a:gd name="T67" fmla="*/ 1988 h 1998"/>
                      <a:gd name="T68" fmla="*/ 584 w 1908"/>
                      <a:gd name="T69" fmla="*/ 1974 h 1998"/>
                      <a:gd name="T70" fmla="*/ 459 w 1908"/>
                      <a:gd name="T71" fmla="*/ 1952 h 1998"/>
                      <a:gd name="T72" fmla="*/ 342 w 1908"/>
                      <a:gd name="T73" fmla="*/ 1920 h 1998"/>
                      <a:gd name="T74" fmla="*/ 233 w 1908"/>
                      <a:gd name="T75" fmla="*/ 1878 h 1998"/>
                      <a:gd name="T76" fmla="*/ 137 w 1908"/>
                      <a:gd name="T77" fmla="*/ 1824 h 1998"/>
                      <a:gd name="T78" fmla="*/ 57 w 1908"/>
                      <a:gd name="T79" fmla="*/ 1757 h 1998"/>
                      <a:gd name="T80" fmla="*/ 11 w 1908"/>
                      <a:gd name="T81" fmla="*/ 1695 h 1998"/>
                      <a:gd name="T82" fmla="*/ 0 w 1908"/>
                      <a:gd name="T83" fmla="*/ 1646 h 1998"/>
                      <a:gd name="T84" fmla="*/ 0 w 1908"/>
                      <a:gd name="T85" fmla="*/ 1629 h 1998"/>
                      <a:gd name="T86" fmla="*/ 0 w 1908"/>
                      <a:gd name="T87" fmla="*/ 1403 h 1998"/>
                      <a:gd name="T88" fmla="*/ 0 w 1908"/>
                      <a:gd name="T89" fmla="*/ 1226 h 1998"/>
                      <a:gd name="T90" fmla="*/ 0 w 1908"/>
                      <a:gd name="T91" fmla="*/ 1097 h 1998"/>
                      <a:gd name="T92" fmla="*/ 0 w 1908"/>
                      <a:gd name="T93" fmla="*/ 964 h 1998"/>
                      <a:gd name="T94" fmla="*/ 0 w 1908"/>
                      <a:gd name="T95" fmla="*/ 769 h 1998"/>
                      <a:gd name="T96" fmla="*/ 0 w 1908"/>
                      <a:gd name="T97" fmla="*/ 651 h 1998"/>
                      <a:gd name="T98" fmla="*/ 0 w 1908"/>
                      <a:gd name="T99" fmla="*/ 547 h 1998"/>
                      <a:gd name="T100" fmla="*/ 0 w 1908"/>
                      <a:gd name="T101" fmla="*/ 404 h 1998"/>
                      <a:gd name="T102" fmla="*/ 0 w 1908"/>
                      <a:gd name="T103" fmla="*/ 378 h 1998"/>
                      <a:gd name="T104" fmla="*/ 13 w 1908"/>
                      <a:gd name="T105" fmla="*/ 304 h 1998"/>
                      <a:gd name="T106" fmla="*/ 50 w 1908"/>
                      <a:gd name="T107" fmla="*/ 241 h 1998"/>
                      <a:gd name="T108" fmla="*/ 108 w 1908"/>
                      <a:gd name="T109" fmla="*/ 186 h 1998"/>
                      <a:gd name="T110" fmla="*/ 183 w 1908"/>
                      <a:gd name="T111" fmla="*/ 141 h 1998"/>
                      <a:gd name="T112" fmla="*/ 271 w 1908"/>
                      <a:gd name="T113" fmla="*/ 102 h 1998"/>
                      <a:gd name="T114" fmla="*/ 370 w 1908"/>
                      <a:gd name="T115" fmla="*/ 70 h 1998"/>
                      <a:gd name="T116" fmla="*/ 476 w 1908"/>
                      <a:gd name="T117" fmla="*/ 45 h 1998"/>
                      <a:gd name="T118" fmla="*/ 586 w 1908"/>
                      <a:gd name="T119" fmla="*/ 27 h 1998"/>
                      <a:gd name="T120" fmla="*/ 696 w 1908"/>
                      <a:gd name="T121" fmla="*/ 14 h 1998"/>
                      <a:gd name="T122" fmla="*/ 804 w 1908"/>
                      <a:gd name="T123" fmla="*/ 5 h 1998"/>
                      <a:gd name="T124" fmla="*/ 907 w 1908"/>
                      <a:gd name="T125" fmla="*/ 0 h 19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908" h="1998">
                        <a:moveTo>
                          <a:pt x="953" y="0"/>
                        </a:moveTo>
                        <a:lnTo>
                          <a:pt x="1001" y="0"/>
                        </a:lnTo>
                        <a:lnTo>
                          <a:pt x="1052" y="3"/>
                        </a:lnTo>
                        <a:lnTo>
                          <a:pt x="1103" y="5"/>
                        </a:lnTo>
                        <a:lnTo>
                          <a:pt x="1157" y="9"/>
                        </a:lnTo>
                        <a:lnTo>
                          <a:pt x="1212" y="14"/>
                        </a:lnTo>
                        <a:lnTo>
                          <a:pt x="1266" y="20"/>
                        </a:lnTo>
                        <a:lnTo>
                          <a:pt x="1322" y="27"/>
                        </a:lnTo>
                        <a:lnTo>
                          <a:pt x="1377" y="35"/>
                        </a:lnTo>
                        <a:lnTo>
                          <a:pt x="1432" y="45"/>
                        </a:lnTo>
                        <a:lnTo>
                          <a:pt x="1486" y="57"/>
                        </a:lnTo>
                        <a:lnTo>
                          <a:pt x="1538" y="70"/>
                        </a:lnTo>
                        <a:lnTo>
                          <a:pt x="1589" y="85"/>
                        </a:lnTo>
                        <a:lnTo>
                          <a:pt x="1637" y="102"/>
                        </a:lnTo>
                        <a:lnTo>
                          <a:pt x="1683" y="120"/>
                        </a:lnTo>
                        <a:lnTo>
                          <a:pt x="1725" y="141"/>
                        </a:lnTo>
                        <a:lnTo>
                          <a:pt x="1765" y="162"/>
                        </a:lnTo>
                        <a:lnTo>
                          <a:pt x="1800" y="186"/>
                        </a:lnTo>
                        <a:lnTo>
                          <a:pt x="1832" y="213"/>
                        </a:lnTo>
                        <a:lnTo>
                          <a:pt x="1858" y="241"/>
                        </a:lnTo>
                        <a:lnTo>
                          <a:pt x="1879" y="271"/>
                        </a:lnTo>
                        <a:lnTo>
                          <a:pt x="1895" y="304"/>
                        </a:lnTo>
                        <a:lnTo>
                          <a:pt x="1904" y="339"/>
                        </a:lnTo>
                        <a:lnTo>
                          <a:pt x="1908" y="378"/>
                        </a:lnTo>
                        <a:lnTo>
                          <a:pt x="1908" y="387"/>
                        </a:lnTo>
                        <a:lnTo>
                          <a:pt x="1908" y="404"/>
                        </a:lnTo>
                        <a:lnTo>
                          <a:pt x="1908" y="596"/>
                        </a:lnTo>
                        <a:lnTo>
                          <a:pt x="1908" y="651"/>
                        </a:lnTo>
                        <a:lnTo>
                          <a:pt x="1908" y="708"/>
                        </a:lnTo>
                        <a:lnTo>
                          <a:pt x="1908" y="832"/>
                        </a:lnTo>
                        <a:lnTo>
                          <a:pt x="1908" y="897"/>
                        </a:lnTo>
                        <a:lnTo>
                          <a:pt x="1908" y="964"/>
                        </a:lnTo>
                        <a:lnTo>
                          <a:pt x="1908" y="1030"/>
                        </a:lnTo>
                        <a:lnTo>
                          <a:pt x="1908" y="1097"/>
                        </a:lnTo>
                        <a:lnTo>
                          <a:pt x="1908" y="1162"/>
                        </a:lnTo>
                        <a:lnTo>
                          <a:pt x="1908" y="1288"/>
                        </a:lnTo>
                        <a:lnTo>
                          <a:pt x="1908" y="1347"/>
                        </a:lnTo>
                        <a:lnTo>
                          <a:pt x="1908" y="1403"/>
                        </a:lnTo>
                        <a:lnTo>
                          <a:pt x="1908" y="1455"/>
                        </a:lnTo>
                        <a:lnTo>
                          <a:pt x="1908" y="1502"/>
                        </a:lnTo>
                        <a:lnTo>
                          <a:pt x="1908" y="1543"/>
                        </a:lnTo>
                        <a:lnTo>
                          <a:pt x="1908" y="1629"/>
                        </a:lnTo>
                        <a:lnTo>
                          <a:pt x="1908" y="1642"/>
                        </a:lnTo>
                        <a:lnTo>
                          <a:pt x="1908" y="1646"/>
                        </a:lnTo>
                        <a:lnTo>
                          <a:pt x="1906" y="1671"/>
                        </a:lnTo>
                        <a:lnTo>
                          <a:pt x="1897" y="1695"/>
                        </a:lnTo>
                        <a:lnTo>
                          <a:pt x="1885" y="1717"/>
                        </a:lnTo>
                        <a:lnTo>
                          <a:pt x="1851" y="1757"/>
                        </a:lnTo>
                        <a:lnTo>
                          <a:pt x="1814" y="1792"/>
                        </a:lnTo>
                        <a:lnTo>
                          <a:pt x="1771" y="1824"/>
                        </a:lnTo>
                        <a:lnTo>
                          <a:pt x="1725" y="1853"/>
                        </a:lnTo>
                        <a:lnTo>
                          <a:pt x="1675" y="1878"/>
                        </a:lnTo>
                        <a:lnTo>
                          <a:pt x="1621" y="1900"/>
                        </a:lnTo>
                        <a:lnTo>
                          <a:pt x="1566" y="1920"/>
                        </a:lnTo>
                        <a:lnTo>
                          <a:pt x="1508" y="1937"/>
                        </a:lnTo>
                        <a:lnTo>
                          <a:pt x="1449" y="1952"/>
                        </a:lnTo>
                        <a:lnTo>
                          <a:pt x="1387" y="1964"/>
                        </a:lnTo>
                        <a:lnTo>
                          <a:pt x="1324" y="1974"/>
                        </a:lnTo>
                        <a:lnTo>
                          <a:pt x="1261" y="1982"/>
                        </a:lnTo>
                        <a:lnTo>
                          <a:pt x="1198" y="1988"/>
                        </a:lnTo>
                        <a:lnTo>
                          <a:pt x="1135" y="1993"/>
                        </a:lnTo>
                        <a:lnTo>
                          <a:pt x="1074" y="1995"/>
                        </a:lnTo>
                        <a:lnTo>
                          <a:pt x="1013" y="1997"/>
                        </a:lnTo>
                        <a:lnTo>
                          <a:pt x="953" y="1998"/>
                        </a:lnTo>
                        <a:lnTo>
                          <a:pt x="895" y="1997"/>
                        </a:lnTo>
                        <a:lnTo>
                          <a:pt x="834" y="1995"/>
                        </a:lnTo>
                        <a:lnTo>
                          <a:pt x="773" y="1993"/>
                        </a:lnTo>
                        <a:lnTo>
                          <a:pt x="710" y="1988"/>
                        </a:lnTo>
                        <a:lnTo>
                          <a:pt x="647" y="1982"/>
                        </a:lnTo>
                        <a:lnTo>
                          <a:pt x="584" y="1974"/>
                        </a:lnTo>
                        <a:lnTo>
                          <a:pt x="521" y="1964"/>
                        </a:lnTo>
                        <a:lnTo>
                          <a:pt x="459" y="1952"/>
                        </a:lnTo>
                        <a:lnTo>
                          <a:pt x="400" y="1937"/>
                        </a:lnTo>
                        <a:lnTo>
                          <a:pt x="342" y="1920"/>
                        </a:lnTo>
                        <a:lnTo>
                          <a:pt x="285" y="1900"/>
                        </a:lnTo>
                        <a:lnTo>
                          <a:pt x="233" y="1878"/>
                        </a:lnTo>
                        <a:lnTo>
                          <a:pt x="183" y="1853"/>
                        </a:lnTo>
                        <a:lnTo>
                          <a:pt x="137" y="1824"/>
                        </a:lnTo>
                        <a:lnTo>
                          <a:pt x="94" y="1792"/>
                        </a:lnTo>
                        <a:lnTo>
                          <a:pt x="57" y="1757"/>
                        </a:lnTo>
                        <a:lnTo>
                          <a:pt x="23" y="1717"/>
                        </a:lnTo>
                        <a:lnTo>
                          <a:pt x="11" y="1695"/>
                        </a:lnTo>
                        <a:lnTo>
                          <a:pt x="2" y="1671"/>
                        </a:lnTo>
                        <a:lnTo>
                          <a:pt x="0" y="1646"/>
                        </a:lnTo>
                        <a:lnTo>
                          <a:pt x="0" y="1642"/>
                        </a:lnTo>
                        <a:lnTo>
                          <a:pt x="0" y="1629"/>
                        </a:lnTo>
                        <a:lnTo>
                          <a:pt x="0" y="1455"/>
                        </a:lnTo>
                        <a:lnTo>
                          <a:pt x="0" y="1403"/>
                        </a:lnTo>
                        <a:lnTo>
                          <a:pt x="0" y="1347"/>
                        </a:lnTo>
                        <a:lnTo>
                          <a:pt x="0" y="1226"/>
                        </a:lnTo>
                        <a:lnTo>
                          <a:pt x="0" y="1162"/>
                        </a:lnTo>
                        <a:lnTo>
                          <a:pt x="0" y="1097"/>
                        </a:lnTo>
                        <a:lnTo>
                          <a:pt x="0" y="1030"/>
                        </a:lnTo>
                        <a:lnTo>
                          <a:pt x="0" y="964"/>
                        </a:lnTo>
                        <a:lnTo>
                          <a:pt x="0" y="897"/>
                        </a:lnTo>
                        <a:lnTo>
                          <a:pt x="0" y="769"/>
                        </a:lnTo>
                        <a:lnTo>
                          <a:pt x="0" y="708"/>
                        </a:lnTo>
                        <a:lnTo>
                          <a:pt x="0" y="651"/>
                        </a:lnTo>
                        <a:lnTo>
                          <a:pt x="0" y="596"/>
                        </a:lnTo>
                        <a:lnTo>
                          <a:pt x="0" y="547"/>
                        </a:lnTo>
                        <a:lnTo>
                          <a:pt x="0" y="502"/>
                        </a:lnTo>
                        <a:lnTo>
                          <a:pt x="0" y="404"/>
                        </a:lnTo>
                        <a:lnTo>
                          <a:pt x="0" y="387"/>
                        </a:lnTo>
                        <a:lnTo>
                          <a:pt x="0" y="378"/>
                        </a:lnTo>
                        <a:lnTo>
                          <a:pt x="4" y="339"/>
                        </a:lnTo>
                        <a:lnTo>
                          <a:pt x="13" y="304"/>
                        </a:lnTo>
                        <a:lnTo>
                          <a:pt x="29" y="271"/>
                        </a:lnTo>
                        <a:lnTo>
                          <a:pt x="50" y="241"/>
                        </a:lnTo>
                        <a:lnTo>
                          <a:pt x="76" y="213"/>
                        </a:lnTo>
                        <a:lnTo>
                          <a:pt x="108" y="186"/>
                        </a:lnTo>
                        <a:lnTo>
                          <a:pt x="143" y="162"/>
                        </a:lnTo>
                        <a:lnTo>
                          <a:pt x="183" y="141"/>
                        </a:lnTo>
                        <a:lnTo>
                          <a:pt x="225" y="120"/>
                        </a:lnTo>
                        <a:lnTo>
                          <a:pt x="271" y="102"/>
                        </a:lnTo>
                        <a:lnTo>
                          <a:pt x="319" y="85"/>
                        </a:lnTo>
                        <a:lnTo>
                          <a:pt x="370" y="70"/>
                        </a:lnTo>
                        <a:lnTo>
                          <a:pt x="422" y="57"/>
                        </a:lnTo>
                        <a:lnTo>
                          <a:pt x="476" y="45"/>
                        </a:lnTo>
                        <a:lnTo>
                          <a:pt x="531" y="35"/>
                        </a:lnTo>
                        <a:lnTo>
                          <a:pt x="586" y="27"/>
                        </a:lnTo>
                        <a:lnTo>
                          <a:pt x="642" y="20"/>
                        </a:lnTo>
                        <a:lnTo>
                          <a:pt x="696" y="14"/>
                        </a:lnTo>
                        <a:lnTo>
                          <a:pt x="751" y="9"/>
                        </a:lnTo>
                        <a:lnTo>
                          <a:pt x="804" y="5"/>
                        </a:lnTo>
                        <a:lnTo>
                          <a:pt x="856" y="3"/>
                        </a:lnTo>
                        <a:lnTo>
                          <a:pt x="907" y="0"/>
                        </a:lnTo>
                        <a:lnTo>
                          <a:pt x="95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0" name="Freeform 113"/>
                  <p:cNvSpPr>
                    <a:spLocks noEditPoints="1"/>
                  </p:cNvSpPr>
                  <p:nvPr/>
                </p:nvSpPr>
                <p:spPr bwMode="auto">
                  <a:xfrm>
                    <a:off x="14329236" y="3185985"/>
                    <a:ext cx="455560" cy="480111"/>
                  </a:xfrm>
                  <a:custGeom>
                    <a:avLst/>
                    <a:gdLst>
                      <a:gd name="T0" fmla="*/ 1639 w 1668"/>
                      <a:gd name="T1" fmla="*/ 1560 h 1758"/>
                      <a:gd name="T2" fmla="*/ 1521 w 1668"/>
                      <a:gd name="T3" fmla="*/ 1642 h 1758"/>
                      <a:gd name="T4" fmla="*/ 1370 w 1668"/>
                      <a:gd name="T5" fmla="*/ 1698 h 1758"/>
                      <a:gd name="T6" fmla="*/ 1200 w 1668"/>
                      <a:gd name="T7" fmla="*/ 1733 h 1758"/>
                      <a:gd name="T8" fmla="*/ 1032 w 1668"/>
                      <a:gd name="T9" fmla="*/ 1751 h 1758"/>
                      <a:gd name="T10" fmla="*/ 879 w 1668"/>
                      <a:gd name="T11" fmla="*/ 1758 h 1758"/>
                      <a:gd name="T12" fmla="*/ 747 w 1668"/>
                      <a:gd name="T13" fmla="*/ 1757 h 1758"/>
                      <a:gd name="T14" fmla="*/ 597 w 1668"/>
                      <a:gd name="T15" fmla="*/ 1748 h 1758"/>
                      <a:gd name="T16" fmla="*/ 436 w 1668"/>
                      <a:gd name="T17" fmla="*/ 1728 h 1758"/>
                      <a:gd name="T18" fmla="*/ 279 w 1668"/>
                      <a:gd name="T19" fmla="*/ 1692 h 1758"/>
                      <a:gd name="T20" fmla="*/ 138 w 1668"/>
                      <a:gd name="T21" fmla="*/ 1637 h 1758"/>
                      <a:gd name="T22" fmla="*/ 28 w 1668"/>
                      <a:gd name="T23" fmla="*/ 1559 h 1758"/>
                      <a:gd name="T24" fmla="*/ 46 w 1668"/>
                      <a:gd name="T25" fmla="*/ 1011 h 1758"/>
                      <a:gd name="T26" fmla="*/ 214 w 1668"/>
                      <a:gd name="T27" fmla="*/ 1079 h 1758"/>
                      <a:gd name="T28" fmla="*/ 413 w 1668"/>
                      <a:gd name="T29" fmla="*/ 1123 h 1758"/>
                      <a:gd name="T30" fmla="*/ 625 w 1668"/>
                      <a:gd name="T31" fmla="*/ 1149 h 1758"/>
                      <a:gd name="T32" fmla="*/ 833 w 1668"/>
                      <a:gd name="T33" fmla="*/ 1156 h 1758"/>
                      <a:gd name="T34" fmla="*/ 1042 w 1668"/>
                      <a:gd name="T35" fmla="*/ 1149 h 1758"/>
                      <a:gd name="T36" fmla="*/ 1255 w 1668"/>
                      <a:gd name="T37" fmla="*/ 1123 h 1758"/>
                      <a:gd name="T38" fmla="*/ 1454 w 1668"/>
                      <a:gd name="T39" fmla="*/ 1079 h 1758"/>
                      <a:gd name="T40" fmla="*/ 1622 w 1668"/>
                      <a:gd name="T41" fmla="*/ 1011 h 1758"/>
                      <a:gd name="T42" fmla="*/ 919 w 1668"/>
                      <a:gd name="T43" fmla="*/ 1 h 1758"/>
                      <a:gd name="T44" fmla="*/ 1159 w 1668"/>
                      <a:gd name="T45" fmla="*/ 21 h 1758"/>
                      <a:gd name="T46" fmla="*/ 1365 w 1668"/>
                      <a:gd name="T47" fmla="*/ 59 h 1758"/>
                      <a:gd name="T48" fmla="*/ 1526 w 1668"/>
                      <a:gd name="T49" fmla="*/ 114 h 1758"/>
                      <a:gd name="T50" fmla="*/ 1631 w 1668"/>
                      <a:gd name="T51" fmla="*/ 180 h 1758"/>
                      <a:gd name="T52" fmla="*/ 1668 w 1668"/>
                      <a:gd name="T53" fmla="*/ 258 h 1758"/>
                      <a:gd name="T54" fmla="*/ 1631 w 1668"/>
                      <a:gd name="T55" fmla="*/ 334 h 1758"/>
                      <a:gd name="T56" fmla="*/ 1526 w 1668"/>
                      <a:gd name="T57" fmla="*/ 400 h 1758"/>
                      <a:gd name="T58" fmla="*/ 1365 w 1668"/>
                      <a:gd name="T59" fmla="*/ 455 h 1758"/>
                      <a:gd name="T60" fmla="*/ 1159 w 1668"/>
                      <a:gd name="T61" fmla="*/ 493 h 1758"/>
                      <a:gd name="T62" fmla="*/ 919 w 1668"/>
                      <a:gd name="T63" fmla="*/ 513 h 1758"/>
                      <a:gd name="T64" fmla="*/ 666 w 1668"/>
                      <a:gd name="T65" fmla="*/ 509 h 1758"/>
                      <a:gd name="T66" fmla="*/ 436 w 1668"/>
                      <a:gd name="T67" fmla="*/ 482 h 1758"/>
                      <a:gd name="T68" fmla="*/ 244 w 1668"/>
                      <a:gd name="T69" fmla="*/ 439 h 1758"/>
                      <a:gd name="T70" fmla="*/ 100 w 1668"/>
                      <a:gd name="T71" fmla="*/ 380 h 1758"/>
                      <a:gd name="T72" fmla="*/ 17 w 1668"/>
                      <a:gd name="T73" fmla="*/ 308 h 1758"/>
                      <a:gd name="T74" fmla="*/ 3 w 1668"/>
                      <a:gd name="T75" fmla="*/ 231 h 1758"/>
                      <a:gd name="T76" fmla="*/ 65 w 1668"/>
                      <a:gd name="T77" fmla="*/ 157 h 1758"/>
                      <a:gd name="T78" fmla="*/ 190 w 1668"/>
                      <a:gd name="T79" fmla="*/ 93 h 1758"/>
                      <a:gd name="T80" fmla="*/ 367 w 1668"/>
                      <a:gd name="T81" fmla="*/ 44 h 1758"/>
                      <a:gd name="T82" fmla="*/ 586 w 1668"/>
                      <a:gd name="T83" fmla="*/ 12 h 1758"/>
                      <a:gd name="T84" fmla="*/ 833 w 1668"/>
                      <a:gd name="T85" fmla="*/ 0 h 1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668" h="1758">
                        <a:moveTo>
                          <a:pt x="1668" y="983"/>
                        </a:moveTo>
                        <a:lnTo>
                          <a:pt x="1668" y="1526"/>
                        </a:lnTo>
                        <a:lnTo>
                          <a:pt x="1639" y="1560"/>
                        </a:lnTo>
                        <a:lnTo>
                          <a:pt x="1604" y="1590"/>
                        </a:lnTo>
                        <a:lnTo>
                          <a:pt x="1564" y="1618"/>
                        </a:lnTo>
                        <a:lnTo>
                          <a:pt x="1521" y="1642"/>
                        </a:lnTo>
                        <a:lnTo>
                          <a:pt x="1472" y="1662"/>
                        </a:lnTo>
                        <a:lnTo>
                          <a:pt x="1423" y="1682"/>
                        </a:lnTo>
                        <a:lnTo>
                          <a:pt x="1370" y="1698"/>
                        </a:lnTo>
                        <a:lnTo>
                          <a:pt x="1314" y="1711"/>
                        </a:lnTo>
                        <a:lnTo>
                          <a:pt x="1258" y="1723"/>
                        </a:lnTo>
                        <a:lnTo>
                          <a:pt x="1200" y="1733"/>
                        </a:lnTo>
                        <a:lnTo>
                          <a:pt x="1144" y="1740"/>
                        </a:lnTo>
                        <a:lnTo>
                          <a:pt x="1088" y="1746"/>
                        </a:lnTo>
                        <a:lnTo>
                          <a:pt x="1032" y="1751"/>
                        </a:lnTo>
                        <a:lnTo>
                          <a:pt x="978" y="1754"/>
                        </a:lnTo>
                        <a:lnTo>
                          <a:pt x="927" y="1757"/>
                        </a:lnTo>
                        <a:lnTo>
                          <a:pt x="879" y="1758"/>
                        </a:lnTo>
                        <a:lnTo>
                          <a:pt x="833" y="1758"/>
                        </a:lnTo>
                        <a:lnTo>
                          <a:pt x="792" y="1758"/>
                        </a:lnTo>
                        <a:lnTo>
                          <a:pt x="747" y="1757"/>
                        </a:lnTo>
                        <a:lnTo>
                          <a:pt x="699" y="1754"/>
                        </a:lnTo>
                        <a:lnTo>
                          <a:pt x="649" y="1752"/>
                        </a:lnTo>
                        <a:lnTo>
                          <a:pt x="597" y="1748"/>
                        </a:lnTo>
                        <a:lnTo>
                          <a:pt x="544" y="1742"/>
                        </a:lnTo>
                        <a:lnTo>
                          <a:pt x="491" y="1736"/>
                        </a:lnTo>
                        <a:lnTo>
                          <a:pt x="436" y="1728"/>
                        </a:lnTo>
                        <a:lnTo>
                          <a:pt x="383" y="1718"/>
                        </a:lnTo>
                        <a:lnTo>
                          <a:pt x="330" y="1706"/>
                        </a:lnTo>
                        <a:lnTo>
                          <a:pt x="279" y="1692"/>
                        </a:lnTo>
                        <a:lnTo>
                          <a:pt x="229" y="1676"/>
                        </a:lnTo>
                        <a:lnTo>
                          <a:pt x="182" y="1658"/>
                        </a:lnTo>
                        <a:lnTo>
                          <a:pt x="138" y="1637"/>
                        </a:lnTo>
                        <a:lnTo>
                          <a:pt x="96" y="1613"/>
                        </a:lnTo>
                        <a:lnTo>
                          <a:pt x="60" y="1588"/>
                        </a:lnTo>
                        <a:lnTo>
                          <a:pt x="28" y="1559"/>
                        </a:lnTo>
                        <a:lnTo>
                          <a:pt x="0" y="1526"/>
                        </a:lnTo>
                        <a:lnTo>
                          <a:pt x="0" y="983"/>
                        </a:lnTo>
                        <a:lnTo>
                          <a:pt x="46" y="1011"/>
                        </a:lnTo>
                        <a:lnTo>
                          <a:pt x="98" y="1036"/>
                        </a:lnTo>
                        <a:lnTo>
                          <a:pt x="154" y="1058"/>
                        </a:lnTo>
                        <a:lnTo>
                          <a:pt x="214" y="1079"/>
                        </a:lnTo>
                        <a:lnTo>
                          <a:pt x="278" y="1095"/>
                        </a:lnTo>
                        <a:lnTo>
                          <a:pt x="344" y="1111"/>
                        </a:lnTo>
                        <a:lnTo>
                          <a:pt x="413" y="1123"/>
                        </a:lnTo>
                        <a:lnTo>
                          <a:pt x="483" y="1134"/>
                        </a:lnTo>
                        <a:lnTo>
                          <a:pt x="555" y="1143"/>
                        </a:lnTo>
                        <a:lnTo>
                          <a:pt x="625" y="1149"/>
                        </a:lnTo>
                        <a:lnTo>
                          <a:pt x="696" y="1153"/>
                        </a:lnTo>
                        <a:lnTo>
                          <a:pt x="766" y="1156"/>
                        </a:lnTo>
                        <a:lnTo>
                          <a:pt x="833" y="1156"/>
                        </a:lnTo>
                        <a:lnTo>
                          <a:pt x="902" y="1156"/>
                        </a:lnTo>
                        <a:lnTo>
                          <a:pt x="972" y="1153"/>
                        </a:lnTo>
                        <a:lnTo>
                          <a:pt x="1042" y="1149"/>
                        </a:lnTo>
                        <a:lnTo>
                          <a:pt x="1113" y="1143"/>
                        </a:lnTo>
                        <a:lnTo>
                          <a:pt x="1185" y="1134"/>
                        </a:lnTo>
                        <a:lnTo>
                          <a:pt x="1255" y="1123"/>
                        </a:lnTo>
                        <a:lnTo>
                          <a:pt x="1324" y="1110"/>
                        </a:lnTo>
                        <a:lnTo>
                          <a:pt x="1390" y="1095"/>
                        </a:lnTo>
                        <a:lnTo>
                          <a:pt x="1454" y="1079"/>
                        </a:lnTo>
                        <a:lnTo>
                          <a:pt x="1514" y="1058"/>
                        </a:lnTo>
                        <a:lnTo>
                          <a:pt x="1570" y="1036"/>
                        </a:lnTo>
                        <a:lnTo>
                          <a:pt x="1622" y="1011"/>
                        </a:lnTo>
                        <a:lnTo>
                          <a:pt x="1668" y="983"/>
                        </a:lnTo>
                        <a:close/>
                        <a:moveTo>
                          <a:pt x="833" y="0"/>
                        </a:moveTo>
                        <a:lnTo>
                          <a:pt x="919" y="1"/>
                        </a:lnTo>
                        <a:lnTo>
                          <a:pt x="1002" y="5"/>
                        </a:lnTo>
                        <a:lnTo>
                          <a:pt x="1082" y="12"/>
                        </a:lnTo>
                        <a:lnTo>
                          <a:pt x="1159" y="21"/>
                        </a:lnTo>
                        <a:lnTo>
                          <a:pt x="1232" y="31"/>
                        </a:lnTo>
                        <a:lnTo>
                          <a:pt x="1301" y="44"/>
                        </a:lnTo>
                        <a:lnTo>
                          <a:pt x="1365" y="59"/>
                        </a:lnTo>
                        <a:lnTo>
                          <a:pt x="1424" y="75"/>
                        </a:lnTo>
                        <a:lnTo>
                          <a:pt x="1477" y="93"/>
                        </a:lnTo>
                        <a:lnTo>
                          <a:pt x="1526" y="114"/>
                        </a:lnTo>
                        <a:lnTo>
                          <a:pt x="1568" y="134"/>
                        </a:lnTo>
                        <a:lnTo>
                          <a:pt x="1603" y="157"/>
                        </a:lnTo>
                        <a:lnTo>
                          <a:pt x="1631" y="180"/>
                        </a:lnTo>
                        <a:lnTo>
                          <a:pt x="1651" y="206"/>
                        </a:lnTo>
                        <a:lnTo>
                          <a:pt x="1665" y="231"/>
                        </a:lnTo>
                        <a:lnTo>
                          <a:pt x="1668" y="258"/>
                        </a:lnTo>
                        <a:lnTo>
                          <a:pt x="1665" y="283"/>
                        </a:lnTo>
                        <a:lnTo>
                          <a:pt x="1651" y="308"/>
                        </a:lnTo>
                        <a:lnTo>
                          <a:pt x="1631" y="334"/>
                        </a:lnTo>
                        <a:lnTo>
                          <a:pt x="1603" y="357"/>
                        </a:lnTo>
                        <a:lnTo>
                          <a:pt x="1568" y="380"/>
                        </a:lnTo>
                        <a:lnTo>
                          <a:pt x="1526" y="400"/>
                        </a:lnTo>
                        <a:lnTo>
                          <a:pt x="1477" y="421"/>
                        </a:lnTo>
                        <a:lnTo>
                          <a:pt x="1424" y="439"/>
                        </a:lnTo>
                        <a:lnTo>
                          <a:pt x="1365" y="455"/>
                        </a:lnTo>
                        <a:lnTo>
                          <a:pt x="1301" y="470"/>
                        </a:lnTo>
                        <a:lnTo>
                          <a:pt x="1232" y="482"/>
                        </a:lnTo>
                        <a:lnTo>
                          <a:pt x="1159" y="493"/>
                        </a:lnTo>
                        <a:lnTo>
                          <a:pt x="1082" y="502"/>
                        </a:lnTo>
                        <a:lnTo>
                          <a:pt x="1002" y="509"/>
                        </a:lnTo>
                        <a:lnTo>
                          <a:pt x="919" y="513"/>
                        </a:lnTo>
                        <a:lnTo>
                          <a:pt x="833" y="514"/>
                        </a:lnTo>
                        <a:lnTo>
                          <a:pt x="748" y="513"/>
                        </a:lnTo>
                        <a:lnTo>
                          <a:pt x="666" y="509"/>
                        </a:lnTo>
                        <a:lnTo>
                          <a:pt x="586" y="502"/>
                        </a:lnTo>
                        <a:lnTo>
                          <a:pt x="509" y="493"/>
                        </a:lnTo>
                        <a:lnTo>
                          <a:pt x="436" y="482"/>
                        </a:lnTo>
                        <a:lnTo>
                          <a:pt x="367" y="470"/>
                        </a:lnTo>
                        <a:lnTo>
                          <a:pt x="303" y="455"/>
                        </a:lnTo>
                        <a:lnTo>
                          <a:pt x="244" y="439"/>
                        </a:lnTo>
                        <a:lnTo>
                          <a:pt x="190" y="421"/>
                        </a:lnTo>
                        <a:lnTo>
                          <a:pt x="142" y="400"/>
                        </a:lnTo>
                        <a:lnTo>
                          <a:pt x="100" y="380"/>
                        </a:lnTo>
                        <a:lnTo>
                          <a:pt x="65" y="357"/>
                        </a:lnTo>
                        <a:lnTo>
                          <a:pt x="37" y="334"/>
                        </a:lnTo>
                        <a:lnTo>
                          <a:pt x="17" y="308"/>
                        </a:lnTo>
                        <a:lnTo>
                          <a:pt x="3" y="283"/>
                        </a:lnTo>
                        <a:lnTo>
                          <a:pt x="0" y="258"/>
                        </a:lnTo>
                        <a:lnTo>
                          <a:pt x="3" y="231"/>
                        </a:lnTo>
                        <a:lnTo>
                          <a:pt x="17" y="206"/>
                        </a:lnTo>
                        <a:lnTo>
                          <a:pt x="37" y="180"/>
                        </a:lnTo>
                        <a:lnTo>
                          <a:pt x="65" y="157"/>
                        </a:lnTo>
                        <a:lnTo>
                          <a:pt x="100" y="134"/>
                        </a:lnTo>
                        <a:lnTo>
                          <a:pt x="142" y="114"/>
                        </a:lnTo>
                        <a:lnTo>
                          <a:pt x="190" y="93"/>
                        </a:lnTo>
                        <a:lnTo>
                          <a:pt x="244" y="75"/>
                        </a:lnTo>
                        <a:lnTo>
                          <a:pt x="303" y="59"/>
                        </a:lnTo>
                        <a:lnTo>
                          <a:pt x="367" y="44"/>
                        </a:lnTo>
                        <a:lnTo>
                          <a:pt x="436" y="31"/>
                        </a:lnTo>
                        <a:lnTo>
                          <a:pt x="509" y="21"/>
                        </a:lnTo>
                        <a:lnTo>
                          <a:pt x="586" y="12"/>
                        </a:lnTo>
                        <a:lnTo>
                          <a:pt x="666" y="5"/>
                        </a:lnTo>
                        <a:lnTo>
                          <a:pt x="748" y="1"/>
                        </a:lnTo>
                        <a:lnTo>
                          <a:pt x="83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1" name="Freeform 114"/>
                  <p:cNvSpPr>
                    <a:spLocks/>
                  </p:cNvSpPr>
                  <p:nvPr/>
                </p:nvSpPr>
                <p:spPr bwMode="auto">
                  <a:xfrm>
                    <a:off x="14329236" y="3318288"/>
                    <a:ext cx="455560" cy="143215"/>
                  </a:xfrm>
                  <a:custGeom>
                    <a:avLst/>
                    <a:gdLst>
                      <a:gd name="T0" fmla="*/ 0 w 1668"/>
                      <a:gd name="T1" fmla="*/ 0 h 524"/>
                      <a:gd name="T2" fmla="*/ 36 w 1668"/>
                      <a:gd name="T3" fmla="*/ 23 h 524"/>
                      <a:gd name="T4" fmla="*/ 80 w 1668"/>
                      <a:gd name="T5" fmla="*/ 47 h 524"/>
                      <a:gd name="T6" fmla="*/ 132 w 1668"/>
                      <a:gd name="T7" fmla="*/ 69 h 524"/>
                      <a:gd name="T8" fmla="*/ 188 w 1668"/>
                      <a:gd name="T9" fmla="*/ 89 h 524"/>
                      <a:gd name="T10" fmla="*/ 252 w 1668"/>
                      <a:gd name="T11" fmla="*/ 108 h 524"/>
                      <a:gd name="T12" fmla="*/ 323 w 1668"/>
                      <a:gd name="T13" fmla="*/ 127 h 524"/>
                      <a:gd name="T14" fmla="*/ 398 w 1668"/>
                      <a:gd name="T15" fmla="*/ 142 h 524"/>
                      <a:gd name="T16" fmla="*/ 477 w 1668"/>
                      <a:gd name="T17" fmla="*/ 156 h 524"/>
                      <a:gd name="T18" fmla="*/ 561 w 1668"/>
                      <a:gd name="T19" fmla="*/ 168 h 524"/>
                      <a:gd name="T20" fmla="*/ 649 w 1668"/>
                      <a:gd name="T21" fmla="*/ 175 h 524"/>
                      <a:gd name="T22" fmla="*/ 740 w 1668"/>
                      <a:gd name="T23" fmla="*/ 181 h 524"/>
                      <a:gd name="T24" fmla="*/ 833 w 1668"/>
                      <a:gd name="T25" fmla="*/ 182 h 524"/>
                      <a:gd name="T26" fmla="*/ 928 w 1668"/>
                      <a:gd name="T27" fmla="*/ 181 h 524"/>
                      <a:gd name="T28" fmla="*/ 1019 w 1668"/>
                      <a:gd name="T29" fmla="*/ 175 h 524"/>
                      <a:gd name="T30" fmla="*/ 1106 w 1668"/>
                      <a:gd name="T31" fmla="*/ 168 h 524"/>
                      <a:gd name="T32" fmla="*/ 1191 w 1668"/>
                      <a:gd name="T33" fmla="*/ 156 h 524"/>
                      <a:gd name="T34" fmla="*/ 1270 w 1668"/>
                      <a:gd name="T35" fmla="*/ 142 h 524"/>
                      <a:gd name="T36" fmla="*/ 1345 w 1668"/>
                      <a:gd name="T37" fmla="*/ 127 h 524"/>
                      <a:gd name="T38" fmla="*/ 1416 w 1668"/>
                      <a:gd name="T39" fmla="*/ 108 h 524"/>
                      <a:gd name="T40" fmla="*/ 1480 w 1668"/>
                      <a:gd name="T41" fmla="*/ 89 h 524"/>
                      <a:gd name="T42" fmla="*/ 1536 w 1668"/>
                      <a:gd name="T43" fmla="*/ 69 h 524"/>
                      <a:gd name="T44" fmla="*/ 1588 w 1668"/>
                      <a:gd name="T45" fmla="*/ 47 h 524"/>
                      <a:gd name="T46" fmla="*/ 1632 w 1668"/>
                      <a:gd name="T47" fmla="*/ 23 h 524"/>
                      <a:gd name="T48" fmla="*/ 1668 w 1668"/>
                      <a:gd name="T49" fmla="*/ 0 h 524"/>
                      <a:gd name="T50" fmla="*/ 1668 w 1668"/>
                      <a:gd name="T51" fmla="*/ 342 h 524"/>
                      <a:gd name="T52" fmla="*/ 1632 w 1668"/>
                      <a:gd name="T53" fmla="*/ 366 h 524"/>
                      <a:gd name="T54" fmla="*/ 1588 w 1668"/>
                      <a:gd name="T55" fmla="*/ 389 h 524"/>
                      <a:gd name="T56" fmla="*/ 1536 w 1668"/>
                      <a:gd name="T57" fmla="*/ 411 h 524"/>
                      <a:gd name="T58" fmla="*/ 1480 w 1668"/>
                      <a:gd name="T59" fmla="*/ 432 h 524"/>
                      <a:gd name="T60" fmla="*/ 1416 w 1668"/>
                      <a:gd name="T61" fmla="*/ 452 h 524"/>
                      <a:gd name="T62" fmla="*/ 1345 w 1668"/>
                      <a:gd name="T63" fmla="*/ 469 h 524"/>
                      <a:gd name="T64" fmla="*/ 1270 w 1668"/>
                      <a:gd name="T65" fmla="*/ 486 h 524"/>
                      <a:gd name="T66" fmla="*/ 1191 w 1668"/>
                      <a:gd name="T67" fmla="*/ 499 h 524"/>
                      <a:gd name="T68" fmla="*/ 1106 w 1668"/>
                      <a:gd name="T69" fmla="*/ 510 h 524"/>
                      <a:gd name="T70" fmla="*/ 1019 w 1668"/>
                      <a:gd name="T71" fmla="*/ 518 h 524"/>
                      <a:gd name="T72" fmla="*/ 928 w 1668"/>
                      <a:gd name="T73" fmla="*/ 523 h 524"/>
                      <a:gd name="T74" fmla="*/ 833 w 1668"/>
                      <a:gd name="T75" fmla="*/ 524 h 524"/>
                      <a:gd name="T76" fmla="*/ 740 w 1668"/>
                      <a:gd name="T77" fmla="*/ 523 h 524"/>
                      <a:gd name="T78" fmla="*/ 649 w 1668"/>
                      <a:gd name="T79" fmla="*/ 518 h 524"/>
                      <a:gd name="T80" fmla="*/ 561 w 1668"/>
                      <a:gd name="T81" fmla="*/ 510 h 524"/>
                      <a:gd name="T82" fmla="*/ 477 w 1668"/>
                      <a:gd name="T83" fmla="*/ 499 h 524"/>
                      <a:gd name="T84" fmla="*/ 398 w 1668"/>
                      <a:gd name="T85" fmla="*/ 486 h 524"/>
                      <a:gd name="T86" fmla="*/ 323 w 1668"/>
                      <a:gd name="T87" fmla="*/ 469 h 524"/>
                      <a:gd name="T88" fmla="*/ 252 w 1668"/>
                      <a:gd name="T89" fmla="*/ 452 h 524"/>
                      <a:gd name="T90" fmla="*/ 188 w 1668"/>
                      <a:gd name="T91" fmla="*/ 432 h 524"/>
                      <a:gd name="T92" fmla="*/ 132 w 1668"/>
                      <a:gd name="T93" fmla="*/ 411 h 524"/>
                      <a:gd name="T94" fmla="*/ 80 w 1668"/>
                      <a:gd name="T95" fmla="*/ 389 h 524"/>
                      <a:gd name="T96" fmla="*/ 36 w 1668"/>
                      <a:gd name="T97" fmla="*/ 366 h 524"/>
                      <a:gd name="T98" fmla="*/ 0 w 1668"/>
                      <a:gd name="T99" fmla="*/ 342 h 524"/>
                      <a:gd name="T100" fmla="*/ 0 w 1668"/>
                      <a:gd name="T101" fmla="*/ 0 h 5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668" h="524">
                        <a:moveTo>
                          <a:pt x="0" y="0"/>
                        </a:moveTo>
                        <a:lnTo>
                          <a:pt x="36" y="23"/>
                        </a:lnTo>
                        <a:lnTo>
                          <a:pt x="80" y="47"/>
                        </a:lnTo>
                        <a:lnTo>
                          <a:pt x="132" y="69"/>
                        </a:lnTo>
                        <a:lnTo>
                          <a:pt x="188" y="89"/>
                        </a:lnTo>
                        <a:lnTo>
                          <a:pt x="252" y="108"/>
                        </a:lnTo>
                        <a:lnTo>
                          <a:pt x="323" y="127"/>
                        </a:lnTo>
                        <a:lnTo>
                          <a:pt x="398" y="142"/>
                        </a:lnTo>
                        <a:lnTo>
                          <a:pt x="477" y="156"/>
                        </a:lnTo>
                        <a:lnTo>
                          <a:pt x="561" y="168"/>
                        </a:lnTo>
                        <a:lnTo>
                          <a:pt x="649" y="175"/>
                        </a:lnTo>
                        <a:lnTo>
                          <a:pt x="740" y="181"/>
                        </a:lnTo>
                        <a:lnTo>
                          <a:pt x="833" y="182"/>
                        </a:lnTo>
                        <a:lnTo>
                          <a:pt x="928" y="181"/>
                        </a:lnTo>
                        <a:lnTo>
                          <a:pt x="1019" y="175"/>
                        </a:lnTo>
                        <a:lnTo>
                          <a:pt x="1106" y="168"/>
                        </a:lnTo>
                        <a:lnTo>
                          <a:pt x="1191" y="156"/>
                        </a:lnTo>
                        <a:lnTo>
                          <a:pt x="1270" y="142"/>
                        </a:lnTo>
                        <a:lnTo>
                          <a:pt x="1345" y="127"/>
                        </a:lnTo>
                        <a:lnTo>
                          <a:pt x="1416" y="108"/>
                        </a:lnTo>
                        <a:lnTo>
                          <a:pt x="1480" y="89"/>
                        </a:lnTo>
                        <a:lnTo>
                          <a:pt x="1536" y="69"/>
                        </a:lnTo>
                        <a:lnTo>
                          <a:pt x="1588" y="47"/>
                        </a:lnTo>
                        <a:lnTo>
                          <a:pt x="1632" y="23"/>
                        </a:lnTo>
                        <a:lnTo>
                          <a:pt x="1668" y="0"/>
                        </a:lnTo>
                        <a:lnTo>
                          <a:pt x="1668" y="342"/>
                        </a:lnTo>
                        <a:lnTo>
                          <a:pt x="1632" y="366"/>
                        </a:lnTo>
                        <a:lnTo>
                          <a:pt x="1588" y="389"/>
                        </a:lnTo>
                        <a:lnTo>
                          <a:pt x="1536" y="411"/>
                        </a:lnTo>
                        <a:lnTo>
                          <a:pt x="1480" y="432"/>
                        </a:lnTo>
                        <a:lnTo>
                          <a:pt x="1416" y="452"/>
                        </a:lnTo>
                        <a:lnTo>
                          <a:pt x="1345" y="469"/>
                        </a:lnTo>
                        <a:lnTo>
                          <a:pt x="1270" y="486"/>
                        </a:lnTo>
                        <a:lnTo>
                          <a:pt x="1191" y="499"/>
                        </a:lnTo>
                        <a:lnTo>
                          <a:pt x="1106" y="510"/>
                        </a:lnTo>
                        <a:lnTo>
                          <a:pt x="1019" y="518"/>
                        </a:lnTo>
                        <a:lnTo>
                          <a:pt x="928" y="523"/>
                        </a:lnTo>
                        <a:lnTo>
                          <a:pt x="833" y="524"/>
                        </a:lnTo>
                        <a:lnTo>
                          <a:pt x="740" y="523"/>
                        </a:lnTo>
                        <a:lnTo>
                          <a:pt x="649" y="518"/>
                        </a:lnTo>
                        <a:lnTo>
                          <a:pt x="561" y="510"/>
                        </a:lnTo>
                        <a:lnTo>
                          <a:pt x="477" y="499"/>
                        </a:lnTo>
                        <a:lnTo>
                          <a:pt x="398" y="486"/>
                        </a:lnTo>
                        <a:lnTo>
                          <a:pt x="323" y="469"/>
                        </a:lnTo>
                        <a:lnTo>
                          <a:pt x="252" y="452"/>
                        </a:lnTo>
                        <a:lnTo>
                          <a:pt x="188" y="432"/>
                        </a:lnTo>
                        <a:lnTo>
                          <a:pt x="132" y="411"/>
                        </a:lnTo>
                        <a:lnTo>
                          <a:pt x="80" y="389"/>
                        </a:lnTo>
                        <a:lnTo>
                          <a:pt x="36" y="366"/>
                        </a:lnTo>
                        <a:lnTo>
                          <a:pt x="0" y="34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96" name="Group 95"/>
                <p:cNvGrpSpPr/>
                <p:nvPr/>
              </p:nvGrpSpPr>
              <p:grpSpPr>
                <a:xfrm>
                  <a:off x="15040577" y="5527951"/>
                  <a:ext cx="492971" cy="848200"/>
                  <a:chOff x="3799840" y="2055728"/>
                  <a:chExt cx="401955" cy="691599"/>
                </a:xfrm>
              </p:grpSpPr>
              <p:sp useBgFill="1">
                <p:nvSpPr>
                  <p:cNvPr id="97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20557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8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20911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sp>
            <p:nvSpPr>
              <p:cNvPr id="59" name="Rectangle 58"/>
              <p:cNvSpPr/>
              <p:nvPr/>
            </p:nvSpPr>
            <p:spPr bwMode="auto">
              <a:xfrm rot="18642172">
                <a:off x="1830686" y="3417594"/>
                <a:ext cx="109728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 bwMode="auto">
              <a:xfrm rot="1576458">
                <a:off x="994389" y="3589823"/>
                <a:ext cx="109728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 bwMode="auto">
              <a:xfrm rot="2518587">
                <a:off x="2039666" y="2934298"/>
                <a:ext cx="64008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 bwMode="auto">
              <a:xfrm rot="3775197">
                <a:off x="2863793" y="3082666"/>
                <a:ext cx="82296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 bwMode="auto">
              <a:xfrm rot="1688343">
                <a:off x="2046161" y="4002019"/>
                <a:ext cx="109728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 bwMode="auto">
              <a:xfrm rot="19325248">
                <a:off x="1317990" y="4176875"/>
                <a:ext cx="109728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 bwMode="auto">
              <a:xfrm rot="16940303">
                <a:off x="2572258" y="4654501"/>
                <a:ext cx="82296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 bwMode="auto">
              <a:xfrm rot="2808650">
                <a:off x="3227798" y="3976087"/>
                <a:ext cx="146304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 bwMode="auto">
              <a:xfrm rot="18869646">
                <a:off x="4098368" y="3903336"/>
                <a:ext cx="109728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 bwMode="auto">
              <a:xfrm rot="20063939">
                <a:off x="3573157" y="3026337"/>
                <a:ext cx="82296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 bwMode="auto">
              <a:xfrm rot="2121556">
                <a:off x="2905317" y="4915540"/>
                <a:ext cx="64008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 bwMode="auto">
              <a:xfrm rot="18790624">
                <a:off x="3119698" y="2770750"/>
                <a:ext cx="27432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71" name="Rectangle 70"/>
              <p:cNvSpPr/>
              <p:nvPr/>
            </p:nvSpPr>
            <p:spPr bwMode="auto">
              <a:xfrm rot="17848232">
                <a:off x="2751447" y="3724910"/>
                <a:ext cx="1188720" cy="27432"/>
              </a:xfrm>
              <a:prstGeom prst="rect">
                <a:avLst/>
              </a:prstGeom>
              <a:solidFill>
                <a:srgbClr val="FABE3C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C" sz="1800" b="1" i="0" u="none" strike="noStrike" kern="0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grpSp>
            <p:nvGrpSpPr>
              <p:cNvPr id="72" name="Group 71"/>
              <p:cNvGrpSpPr/>
              <p:nvPr/>
            </p:nvGrpSpPr>
            <p:grpSpPr>
              <a:xfrm>
                <a:off x="2112608" y="4181988"/>
                <a:ext cx="546193" cy="614564"/>
                <a:chOff x="12974071" y="4011465"/>
                <a:chExt cx="546193" cy="614564"/>
              </a:xfrm>
            </p:grpSpPr>
            <p:grpSp>
              <p:nvGrpSpPr>
                <p:cNvPr id="88" name="Group 87"/>
                <p:cNvGrpSpPr/>
                <p:nvPr/>
              </p:nvGrpSpPr>
              <p:grpSpPr>
                <a:xfrm>
                  <a:off x="13152791" y="4011465"/>
                  <a:ext cx="367473" cy="469550"/>
                  <a:chOff x="8930867" y="2395247"/>
                  <a:chExt cx="441920" cy="564676"/>
                </a:xfrm>
              </p:grpSpPr>
              <p:sp useBgFill="1">
                <p:nvSpPr>
                  <p:cNvPr id="92" name="Freeform 119"/>
                  <p:cNvSpPr>
                    <a:spLocks/>
                  </p:cNvSpPr>
                  <p:nvPr/>
                </p:nvSpPr>
                <p:spPr bwMode="auto">
                  <a:xfrm>
                    <a:off x="8930867" y="2395247"/>
                    <a:ext cx="441920" cy="564676"/>
                  </a:xfrm>
                  <a:custGeom>
                    <a:avLst/>
                    <a:gdLst>
                      <a:gd name="T0" fmla="*/ 158 w 1620"/>
                      <a:gd name="T1" fmla="*/ 0 h 2068"/>
                      <a:gd name="T2" fmla="*/ 220 w 1620"/>
                      <a:gd name="T3" fmla="*/ 0 h 2068"/>
                      <a:gd name="T4" fmla="*/ 303 w 1620"/>
                      <a:gd name="T5" fmla="*/ 0 h 2068"/>
                      <a:gd name="T6" fmla="*/ 456 w 1620"/>
                      <a:gd name="T7" fmla="*/ 0 h 2068"/>
                      <a:gd name="T8" fmla="*/ 927 w 1620"/>
                      <a:gd name="T9" fmla="*/ 0 h 2068"/>
                      <a:gd name="T10" fmla="*/ 967 w 1620"/>
                      <a:gd name="T11" fmla="*/ 0 h 2068"/>
                      <a:gd name="T12" fmla="*/ 999 w 1620"/>
                      <a:gd name="T13" fmla="*/ 3 h 2068"/>
                      <a:gd name="T14" fmla="*/ 1042 w 1620"/>
                      <a:gd name="T15" fmla="*/ 21 h 2068"/>
                      <a:gd name="T16" fmla="*/ 1585 w 1620"/>
                      <a:gd name="T17" fmla="*/ 560 h 2068"/>
                      <a:gd name="T18" fmla="*/ 1610 w 1620"/>
                      <a:gd name="T19" fmla="*/ 599 h 2068"/>
                      <a:gd name="T20" fmla="*/ 1620 w 1620"/>
                      <a:gd name="T21" fmla="*/ 645 h 2068"/>
                      <a:gd name="T22" fmla="*/ 1620 w 1620"/>
                      <a:gd name="T23" fmla="*/ 666 h 2068"/>
                      <a:gd name="T24" fmla="*/ 1620 w 1620"/>
                      <a:gd name="T25" fmla="*/ 721 h 2068"/>
                      <a:gd name="T26" fmla="*/ 1620 w 1620"/>
                      <a:gd name="T27" fmla="*/ 847 h 2068"/>
                      <a:gd name="T28" fmla="*/ 1620 w 1620"/>
                      <a:gd name="T29" fmla="*/ 955 h 2068"/>
                      <a:gd name="T30" fmla="*/ 1620 w 1620"/>
                      <a:gd name="T31" fmla="*/ 1076 h 2068"/>
                      <a:gd name="T32" fmla="*/ 1620 w 1620"/>
                      <a:gd name="T33" fmla="*/ 1207 h 2068"/>
                      <a:gd name="T34" fmla="*/ 1620 w 1620"/>
                      <a:gd name="T35" fmla="*/ 1535 h 2068"/>
                      <a:gd name="T36" fmla="*/ 1620 w 1620"/>
                      <a:gd name="T37" fmla="*/ 1807 h 2068"/>
                      <a:gd name="T38" fmla="*/ 1620 w 1620"/>
                      <a:gd name="T39" fmla="*/ 1882 h 2068"/>
                      <a:gd name="T40" fmla="*/ 1620 w 1620"/>
                      <a:gd name="T41" fmla="*/ 1931 h 2068"/>
                      <a:gd name="T42" fmla="*/ 1620 w 1620"/>
                      <a:gd name="T43" fmla="*/ 1948 h 2068"/>
                      <a:gd name="T44" fmla="*/ 1608 w 1620"/>
                      <a:gd name="T45" fmla="*/ 2000 h 2068"/>
                      <a:gd name="T46" fmla="*/ 1575 w 1620"/>
                      <a:gd name="T47" fmla="*/ 2041 h 2068"/>
                      <a:gd name="T48" fmla="*/ 1527 w 1620"/>
                      <a:gd name="T49" fmla="*/ 2064 h 2068"/>
                      <a:gd name="T50" fmla="*/ 120 w 1620"/>
                      <a:gd name="T51" fmla="*/ 2068 h 2068"/>
                      <a:gd name="T52" fmla="*/ 68 w 1620"/>
                      <a:gd name="T53" fmla="*/ 2056 h 2068"/>
                      <a:gd name="T54" fmla="*/ 27 w 1620"/>
                      <a:gd name="T55" fmla="*/ 2023 h 2068"/>
                      <a:gd name="T56" fmla="*/ 4 w 1620"/>
                      <a:gd name="T57" fmla="*/ 1976 h 2068"/>
                      <a:gd name="T58" fmla="*/ 0 w 1620"/>
                      <a:gd name="T59" fmla="*/ 120 h 2068"/>
                      <a:gd name="T60" fmla="*/ 12 w 1620"/>
                      <a:gd name="T61" fmla="*/ 68 h 2068"/>
                      <a:gd name="T62" fmla="*/ 45 w 1620"/>
                      <a:gd name="T63" fmla="*/ 27 h 2068"/>
                      <a:gd name="T64" fmla="*/ 93 w 1620"/>
                      <a:gd name="T65" fmla="*/ 4 h 2068"/>
                      <a:gd name="T66" fmla="*/ 124 w 1620"/>
                      <a:gd name="T67" fmla="*/ 0 h 20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620" h="2068">
                        <a:moveTo>
                          <a:pt x="138" y="0"/>
                        </a:moveTo>
                        <a:lnTo>
                          <a:pt x="158" y="0"/>
                        </a:lnTo>
                        <a:lnTo>
                          <a:pt x="186" y="0"/>
                        </a:lnTo>
                        <a:lnTo>
                          <a:pt x="220" y="0"/>
                        </a:lnTo>
                        <a:lnTo>
                          <a:pt x="260" y="0"/>
                        </a:lnTo>
                        <a:lnTo>
                          <a:pt x="303" y="0"/>
                        </a:lnTo>
                        <a:lnTo>
                          <a:pt x="352" y="0"/>
                        </a:lnTo>
                        <a:lnTo>
                          <a:pt x="456" y="0"/>
                        </a:lnTo>
                        <a:lnTo>
                          <a:pt x="510" y="0"/>
                        </a:lnTo>
                        <a:lnTo>
                          <a:pt x="927" y="0"/>
                        </a:lnTo>
                        <a:lnTo>
                          <a:pt x="950" y="0"/>
                        </a:lnTo>
                        <a:lnTo>
                          <a:pt x="967" y="0"/>
                        </a:lnTo>
                        <a:lnTo>
                          <a:pt x="974" y="0"/>
                        </a:lnTo>
                        <a:lnTo>
                          <a:pt x="999" y="3"/>
                        </a:lnTo>
                        <a:lnTo>
                          <a:pt x="1022" y="10"/>
                        </a:lnTo>
                        <a:lnTo>
                          <a:pt x="1042" y="21"/>
                        </a:lnTo>
                        <a:lnTo>
                          <a:pt x="1060" y="35"/>
                        </a:lnTo>
                        <a:lnTo>
                          <a:pt x="1585" y="560"/>
                        </a:lnTo>
                        <a:lnTo>
                          <a:pt x="1600" y="578"/>
                        </a:lnTo>
                        <a:lnTo>
                          <a:pt x="1610" y="599"/>
                        </a:lnTo>
                        <a:lnTo>
                          <a:pt x="1618" y="620"/>
                        </a:lnTo>
                        <a:lnTo>
                          <a:pt x="1620" y="645"/>
                        </a:lnTo>
                        <a:lnTo>
                          <a:pt x="1620" y="652"/>
                        </a:lnTo>
                        <a:lnTo>
                          <a:pt x="1620" y="666"/>
                        </a:lnTo>
                        <a:lnTo>
                          <a:pt x="1620" y="691"/>
                        </a:lnTo>
                        <a:lnTo>
                          <a:pt x="1620" y="721"/>
                        </a:lnTo>
                        <a:lnTo>
                          <a:pt x="1620" y="757"/>
                        </a:lnTo>
                        <a:lnTo>
                          <a:pt x="1620" y="847"/>
                        </a:lnTo>
                        <a:lnTo>
                          <a:pt x="1620" y="899"/>
                        </a:lnTo>
                        <a:lnTo>
                          <a:pt x="1620" y="955"/>
                        </a:lnTo>
                        <a:lnTo>
                          <a:pt x="1620" y="1015"/>
                        </a:lnTo>
                        <a:lnTo>
                          <a:pt x="1620" y="1076"/>
                        </a:lnTo>
                        <a:lnTo>
                          <a:pt x="1620" y="1140"/>
                        </a:lnTo>
                        <a:lnTo>
                          <a:pt x="1620" y="1207"/>
                        </a:lnTo>
                        <a:lnTo>
                          <a:pt x="1620" y="1472"/>
                        </a:lnTo>
                        <a:lnTo>
                          <a:pt x="1620" y="1535"/>
                        </a:lnTo>
                        <a:lnTo>
                          <a:pt x="1620" y="1596"/>
                        </a:lnTo>
                        <a:lnTo>
                          <a:pt x="1620" y="1807"/>
                        </a:lnTo>
                        <a:lnTo>
                          <a:pt x="1620" y="1847"/>
                        </a:lnTo>
                        <a:lnTo>
                          <a:pt x="1620" y="1882"/>
                        </a:lnTo>
                        <a:lnTo>
                          <a:pt x="1620" y="1909"/>
                        </a:lnTo>
                        <a:lnTo>
                          <a:pt x="1620" y="1931"/>
                        </a:lnTo>
                        <a:lnTo>
                          <a:pt x="1620" y="1943"/>
                        </a:lnTo>
                        <a:lnTo>
                          <a:pt x="1620" y="1948"/>
                        </a:lnTo>
                        <a:lnTo>
                          <a:pt x="1616" y="1976"/>
                        </a:lnTo>
                        <a:lnTo>
                          <a:pt x="1608" y="2000"/>
                        </a:lnTo>
                        <a:lnTo>
                          <a:pt x="1593" y="2023"/>
                        </a:lnTo>
                        <a:lnTo>
                          <a:pt x="1575" y="2041"/>
                        </a:lnTo>
                        <a:lnTo>
                          <a:pt x="1552" y="2056"/>
                        </a:lnTo>
                        <a:lnTo>
                          <a:pt x="1527" y="2064"/>
                        </a:lnTo>
                        <a:lnTo>
                          <a:pt x="1500" y="2068"/>
                        </a:lnTo>
                        <a:lnTo>
                          <a:pt x="120" y="2068"/>
                        </a:lnTo>
                        <a:lnTo>
                          <a:pt x="93" y="2064"/>
                        </a:lnTo>
                        <a:lnTo>
                          <a:pt x="68" y="2056"/>
                        </a:lnTo>
                        <a:lnTo>
                          <a:pt x="45" y="2041"/>
                        </a:lnTo>
                        <a:lnTo>
                          <a:pt x="27" y="2023"/>
                        </a:lnTo>
                        <a:lnTo>
                          <a:pt x="12" y="2000"/>
                        </a:lnTo>
                        <a:lnTo>
                          <a:pt x="4" y="1976"/>
                        </a:lnTo>
                        <a:lnTo>
                          <a:pt x="0" y="1948"/>
                        </a:lnTo>
                        <a:lnTo>
                          <a:pt x="0" y="120"/>
                        </a:lnTo>
                        <a:lnTo>
                          <a:pt x="4" y="92"/>
                        </a:lnTo>
                        <a:lnTo>
                          <a:pt x="12" y="68"/>
                        </a:lnTo>
                        <a:lnTo>
                          <a:pt x="27" y="45"/>
                        </a:lnTo>
                        <a:lnTo>
                          <a:pt x="45" y="27"/>
                        </a:lnTo>
                        <a:lnTo>
                          <a:pt x="68" y="12"/>
                        </a:lnTo>
                        <a:lnTo>
                          <a:pt x="93" y="4"/>
                        </a:lnTo>
                        <a:lnTo>
                          <a:pt x="120" y="0"/>
                        </a:lnTo>
                        <a:lnTo>
                          <a:pt x="124" y="0"/>
                        </a:lnTo>
                        <a:lnTo>
                          <a:pt x="138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3" name="Freeform 120"/>
                  <p:cNvSpPr>
                    <a:spLocks noEditPoints="1"/>
                  </p:cNvSpPr>
                  <p:nvPr/>
                </p:nvSpPr>
                <p:spPr bwMode="auto">
                  <a:xfrm>
                    <a:off x="8963602" y="2427982"/>
                    <a:ext cx="376450" cy="499206"/>
                  </a:xfrm>
                  <a:custGeom>
                    <a:avLst/>
                    <a:gdLst>
                      <a:gd name="T0" fmla="*/ 854 w 1380"/>
                      <a:gd name="T1" fmla="*/ 0 h 1828"/>
                      <a:gd name="T2" fmla="*/ 856 w 1380"/>
                      <a:gd name="T3" fmla="*/ 0 h 1828"/>
                      <a:gd name="T4" fmla="*/ 1380 w 1380"/>
                      <a:gd name="T5" fmla="*/ 525 h 1828"/>
                      <a:gd name="T6" fmla="*/ 1380 w 1380"/>
                      <a:gd name="T7" fmla="*/ 525 h 1828"/>
                      <a:gd name="T8" fmla="*/ 854 w 1380"/>
                      <a:gd name="T9" fmla="*/ 525 h 1828"/>
                      <a:gd name="T10" fmla="*/ 854 w 1380"/>
                      <a:gd name="T11" fmla="*/ 0 h 1828"/>
                      <a:gd name="T12" fmla="*/ 0 w 1380"/>
                      <a:gd name="T13" fmla="*/ 0 h 1828"/>
                      <a:gd name="T14" fmla="*/ 708 w 1380"/>
                      <a:gd name="T15" fmla="*/ 0 h 1828"/>
                      <a:gd name="T16" fmla="*/ 708 w 1380"/>
                      <a:gd name="T17" fmla="*/ 672 h 1828"/>
                      <a:gd name="T18" fmla="*/ 1380 w 1380"/>
                      <a:gd name="T19" fmla="*/ 672 h 1828"/>
                      <a:gd name="T20" fmla="*/ 1380 w 1380"/>
                      <a:gd name="T21" fmla="*/ 1828 h 1828"/>
                      <a:gd name="T22" fmla="*/ 0 w 1380"/>
                      <a:gd name="T23" fmla="*/ 1828 h 1828"/>
                      <a:gd name="T24" fmla="*/ 0 w 1380"/>
                      <a:gd name="T25" fmla="*/ 0 h 18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380" h="1828">
                        <a:moveTo>
                          <a:pt x="854" y="0"/>
                        </a:moveTo>
                        <a:lnTo>
                          <a:pt x="856" y="0"/>
                        </a:lnTo>
                        <a:lnTo>
                          <a:pt x="1380" y="525"/>
                        </a:lnTo>
                        <a:lnTo>
                          <a:pt x="1380" y="525"/>
                        </a:lnTo>
                        <a:lnTo>
                          <a:pt x="854" y="525"/>
                        </a:lnTo>
                        <a:lnTo>
                          <a:pt x="854" y="0"/>
                        </a:lnTo>
                        <a:close/>
                        <a:moveTo>
                          <a:pt x="0" y="0"/>
                        </a:moveTo>
                        <a:lnTo>
                          <a:pt x="708" y="0"/>
                        </a:lnTo>
                        <a:lnTo>
                          <a:pt x="708" y="672"/>
                        </a:lnTo>
                        <a:lnTo>
                          <a:pt x="1380" y="672"/>
                        </a:lnTo>
                        <a:lnTo>
                          <a:pt x="1380" y="1828"/>
                        </a:lnTo>
                        <a:lnTo>
                          <a:pt x="0" y="1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4" name="Freeform 121"/>
                  <p:cNvSpPr>
                    <a:spLocks noEditPoints="1"/>
                  </p:cNvSpPr>
                  <p:nvPr/>
                </p:nvSpPr>
                <p:spPr bwMode="auto">
                  <a:xfrm>
                    <a:off x="9026344" y="2575289"/>
                    <a:ext cx="225052" cy="294614"/>
                  </a:xfrm>
                  <a:custGeom>
                    <a:avLst/>
                    <a:gdLst>
                      <a:gd name="T0" fmla="*/ 0 w 828"/>
                      <a:gd name="T1" fmla="*/ 961 h 1080"/>
                      <a:gd name="T2" fmla="*/ 602 w 828"/>
                      <a:gd name="T3" fmla="*/ 961 h 1080"/>
                      <a:gd name="T4" fmla="*/ 602 w 828"/>
                      <a:gd name="T5" fmla="*/ 1080 h 1080"/>
                      <a:gd name="T6" fmla="*/ 0 w 828"/>
                      <a:gd name="T7" fmla="*/ 1080 h 1080"/>
                      <a:gd name="T8" fmla="*/ 0 w 828"/>
                      <a:gd name="T9" fmla="*/ 961 h 1080"/>
                      <a:gd name="T10" fmla="*/ 0 w 828"/>
                      <a:gd name="T11" fmla="*/ 641 h 1080"/>
                      <a:gd name="T12" fmla="*/ 828 w 828"/>
                      <a:gd name="T13" fmla="*/ 641 h 1080"/>
                      <a:gd name="T14" fmla="*/ 828 w 828"/>
                      <a:gd name="T15" fmla="*/ 759 h 1080"/>
                      <a:gd name="T16" fmla="*/ 0 w 828"/>
                      <a:gd name="T17" fmla="*/ 759 h 1080"/>
                      <a:gd name="T18" fmla="*/ 0 w 828"/>
                      <a:gd name="T19" fmla="*/ 641 h 1080"/>
                      <a:gd name="T20" fmla="*/ 0 w 828"/>
                      <a:gd name="T21" fmla="*/ 320 h 1080"/>
                      <a:gd name="T22" fmla="*/ 828 w 828"/>
                      <a:gd name="T23" fmla="*/ 320 h 1080"/>
                      <a:gd name="T24" fmla="*/ 828 w 828"/>
                      <a:gd name="T25" fmla="*/ 439 h 1080"/>
                      <a:gd name="T26" fmla="*/ 0 w 828"/>
                      <a:gd name="T27" fmla="*/ 439 h 1080"/>
                      <a:gd name="T28" fmla="*/ 0 w 828"/>
                      <a:gd name="T29" fmla="*/ 320 h 1080"/>
                      <a:gd name="T30" fmla="*/ 0 w 828"/>
                      <a:gd name="T31" fmla="*/ 0 h 1080"/>
                      <a:gd name="T32" fmla="*/ 302 w 828"/>
                      <a:gd name="T33" fmla="*/ 0 h 1080"/>
                      <a:gd name="T34" fmla="*/ 302 w 828"/>
                      <a:gd name="T35" fmla="*/ 120 h 1080"/>
                      <a:gd name="T36" fmla="*/ 0 w 828"/>
                      <a:gd name="T37" fmla="*/ 120 h 1080"/>
                      <a:gd name="T38" fmla="*/ 0 w 828"/>
                      <a:gd name="T39" fmla="*/ 0 h 10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28" h="1080">
                        <a:moveTo>
                          <a:pt x="0" y="961"/>
                        </a:moveTo>
                        <a:lnTo>
                          <a:pt x="602" y="961"/>
                        </a:lnTo>
                        <a:lnTo>
                          <a:pt x="602" y="1080"/>
                        </a:lnTo>
                        <a:lnTo>
                          <a:pt x="0" y="1080"/>
                        </a:lnTo>
                        <a:lnTo>
                          <a:pt x="0" y="961"/>
                        </a:lnTo>
                        <a:close/>
                        <a:moveTo>
                          <a:pt x="0" y="641"/>
                        </a:moveTo>
                        <a:lnTo>
                          <a:pt x="828" y="641"/>
                        </a:lnTo>
                        <a:lnTo>
                          <a:pt x="828" y="759"/>
                        </a:lnTo>
                        <a:lnTo>
                          <a:pt x="0" y="759"/>
                        </a:lnTo>
                        <a:lnTo>
                          <a:pt x="0" y="641"/>
                        </a:lnTo>
                        <a:close/>
                        <a:moveTo>
                          <a:pt x="0" y="320"/>
                        </a:moveTo>
                        <a:lnTo>
                          <a:pt x="828" y="320"/>
                        </a:lnTo>
                        <a:lnTo>
                          <a:pt x="828" y="439"/>
                        </a:lnTo>
                        <a:lnTo>
                          <a:pt x="0" y="439"/>
                        </a:lnTo>
                        <a:lnTo>
                          <a:pt x="0" y="320"/>
                        </a:lnTo>
                        <a:close/>
                        <a:moveTo>
                          <a:pt x="0" y="0"/>
                        </a:moveTo>
                        <a:lnTo>
                          <a:pt x="302" y="0"/>
                        </a:lnTo>
                        <a:lnTo>
                          <a:pt x="302" y="120"/>
                        </a:lnTo>
                        <a:lnTo>
                          <a:pt x="0" y="12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3B82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89" name="Group 88"/>
                <p:cNvGrpSpPr/>
                <p:nvPr/>
              </p:nvGrpSpPr>
              <p:grpSpPr>
                <a:xfrm>
                  <a:off x="12974071" y="4149498"/>
                  <a:ext cx="276959" cy="476531"/>
                  <a:chOff x="3799840" y="1029568"/>
                  <a:chExt cx="401955" cy="691599"/>
                </a:xfrm>
              </p:grpSpPr>
              <p:sp useBgFill="1">
                <p:nvSpPr>
                  <p:cNvPr id="90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102956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1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106503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BBE3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73" name="Group 72"/>
              <p:cNvGrpSpPr/>
              <p:nvPr/>
            </p:nvGrpSpPr>
            <p:grpSpPr>
              <a:xfrm>
                <a:off x="3868951" y="3045441"/>
                <a:ext cx="705955" cy="818559"/>
                <a:chOff x="13047505" y="3360758"/>
                <a:chExt cx="705955" cy="81855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13269659" y="3360758"/>
                  <a:ext cx="276959" cy="476532"/>
                  <a:chOff x="3799840" y="2055728"/>
                  <a:chExt cx="401955" cy="691599"/>
                </a:xfrm>
              </p:grpSpPr>
              <p:sp useBgFill="1">
                <p:nvSpPr>
                  <p:cNvPr id="86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205572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7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209119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FABE3C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3476501" y="3475635"/>
                  <a:ext cx="276959" cy="476532"/>
                  <a:chOff x="3799840" y="1029568"/>
                  <a:chExt cx="401955" cy="691599"/>
                </a:xfrm>
              </p:grpSpPr>
              <p:sp useBgFill="1">
                <p:nvSpPr>
                  <p:cNvPr id="84" name="Freeform 6"/>
                  <p:cNvSpPr>
                    <a:spLocks/>
                  </p:cNvSpPr>
                  <p:nvPr/>
                </p:nvSpPr>
                <p:spPr bwMode="auto">
                  <a:xfrm>
                    <a:off x="3799840" y="1029568"/>
                    <a:ext cx="401955" cy="691599"/>
                  </a:xfrm>
                  <a:custGeom>
                    <a:avLst/>
                    <a:gdLst>
                      <a:gd name="T0" fmla="*/ 740 w 1358"/>
                      <a:gd name="T1" fmla="*/ 4 h 2337"/>
                      <a:gd name="T2" fmla="*/ 846 w 1358"/>
                      <a:gd name="T3" fmla="*/ 33 h 2337"/>
                      <a:gd name="T4" fmla="*/ 939 w 1358"/>
                      <a:gd name="T5" fmla="*/ 87 h 2337"/>
                      <a:gd name="T6" fmla="*/ 1015 w 1358"/>
                      <a:gd name="T7" fmla="*/ 163 h 2337"/>
                      <a:gd name="T8" fmla="*/ 1070 w 1358"/>
                      <a:gd name="T9" fmla="*/ 256 h 2337"/>
                      <a:gd name="T10" fmla="*/ 1099 w 1358"/>
                      <a:gd name="T11" fmla="*/ 363 h 2337"/>
                      <a:gd name="T12" fmla="*/ 1100 w 1358"/>
                      <a:gd name="T13" fmla="*/ 475 h 2337"/>
                      <a:gd name="T14" fmla="*/ 1072 w 1358"/>
                      <a:gd name="T15" fmla="*/ 578 h 2337"/>
                      <a:gd name="T16" fmla="*/ 1021 w 1358"/>
                      <a:gd name="T17" fmla="*/ 669 h 2337"/>
                      <a:gd name="T18" fmla="*/ 1024 w 1358"/>
                      <a:gd name="T19" fmla="*/ 711 h 2337"/>
                      <a:gd name="T20" fmla="*/ 1105 w 1358"/>
                      <a:gd name="T21" fmla="*/ 719 h 2337"/>
                      <a:gd name="T22" fmla="*/ 1182 w 1358"/>
                      <a:gd name="T23" fmla="*/ 750 h 2337"/>
                      <a:gd name="T24" fmla="*/ 1249 w 1358"/>
                      <a:gd name="T25" fmla="*/ 800 h 2337"/>
                      <a:gd name="T26" fmla="*/ 1300 w 1358"/>
                      <a:gd name="T27" fmla="*/ 866 h 2337"/>
                      <a:gd name="T28" fmla="*/ 1331 w 1358"/>
                      <a:gd name="T29" fmla="*/ 944 h 2337"/>
                      <a:gd name="T30" fmla="*/ 1344 w 1358"/>
                      <a:gd name="T31" fmla="*/ 1074 h 2337"/>
                      <a:gd name="T32" fmla="*/ 1353 w 1358"/>
                      <a:gd name="T33" fmla="*/ 1233 h 2337"/>
                      <a:gd name="T34" fmla="*/ 1358 w 1358"/>
                      <a:gd name="T35" fmla="*/ 1377 h 2337"/>
                      <a:gd name="T36" fmla="*/ 1356 w 1358"/>
                      <a:gd name="T37" fmla="*/ 1516 h 2337"/>
                      <a:gd name="T38" fmla="*/ 1350 w 1358"/>
                      <a:gd name="T39" fmla="*/ 1661 h 2337"/>
                      <a:gd name="T40" fmla="*/ 1338 w 1358"/>
                      <a:gd name="T41" fmla="*/ 1820 h 2337"/>
                      <a:gd name="T42" fmla="*/ 1324 w 1358"/>
                      <a:gd name="T43" fmla="*/ 1945 h 2337"/>
                      <a:gd name="T44" fmla="*/ 1291 w 1358"/>
                      <a:gd name="T45" fmla="*/ 2011 h 2337"/>
                      <a:gd name="T46" fmla="*/ 1238 w 1358"/>
                      <a:gd name="T47" fmla="*/ 2061 h 2337"/>
                      <a:gd name="T48" fmla="*/ 1206 w 1358"/>
                      <a:gd name="T49" fmla="*/ 2142 h 2337"/>
                      <a:gd name="T50" fmla="*/ 1194 w 1358"/>
                      <a:gd name="T51" fmla="*/ 2210 h 2337"/>
                      <a:gd name="T52" fmla="*/ 1161 w 1358"/>
                      <a:gd name="T53" fmla="*/ 2268 h 2337"/>
                      <a:gd name="T54" fmla="*/ 1110 w 1358"/>
                      <a:gd name="T55" fmla="*/ 2310 h 2337"/>
                      <a:gd name="T56" fmla="*/ 1047 w 1358"/>
                      <a:gd name="T57" fmla="*/ 2335 h 2337"/>
                      <a:gd name="T58" fmla="*/ 346 w 1358"/>
                      <a:gd name="T59" fmla="*/ 2337 h 2337"/>
                      <a:gd name="T60" fmla="*/ 278 w 1358"/>
                      <a:gd name="T61" fmla="*/ 2325 h 2337"/>
                      <a:gd name="T62" fmla="*/ 220 w 1358"/>
                      <a:gd name="T63" fmla="*/ 2291 h 2337"/>
                      <a:gd name="T64" fmla="*/ 178 w 1358"/>
                      <a:gd name="T65" fmla="*/ 2242 h 2337"/>
                      <a:gd name="T66" fmla="*/ 153 w 1358"/>
                      <a:gd name="T67" fmla="*/ 2177 h 2337"/>
                      <a:gd name="T68" fmla="*/ 151 w 1358"/>
                      <a:gd name="T69" fmla="*/ 2080 h 2337"/>
                      <a:gd name="T70" fmla="*/ 89 w 1358"/>
                      <a:gd name="T71" fmla="*/ 2038 h 2337"/>
                      <a:gd name="T72" fmla="*/ 47 w 1358"/>
                      <a:gd name="T73" fmla="*/ 1979 h 2337"/>
                      <a:gd name="T74" fmla="*/ 26 w 1358"/>
                      <a:gd name="T75" fmla="*/ 1908 h 2337"/>
                      <a:gd name="T76" fmla="*/ 12 w 1358"/>
                      <a:gd name="T77" fmla="*/ 1737 h 2337"/>
                      <a:gd name="T78" fmla="*/ 3 w 1358"/>
                      <a:gd name="T79" fmla="*/ 1587 h 2337"/>
                      <a:gd name="T80" fmla="*/ 0 w 1358"/>
                      <a:gd name="T81" fmla="*/ 1447 h 2337"/>
                      <a:gd name="T82" fmla="*/ 1 w 1358"/>
                      <a:gd name="T83" fmla="*/ 1307 h 2337"/>
                      <a:gd name="T84" fmla="*/ 8 w 1358"/>
                      <a:gd name="T85" fmla="*/ 1156 h 2337"/>
                      <a:gd name="T86" fmla="*/ 19 w 1358"/>
                      <a:gd name="T87" fmla="*/ 987 h 2337"/>
                      <a:gd name="T88" fmla="*/ 38 w 1358"/>
                      <a:gd name="T89" fmla="*/ 904 h 2337"/>
                      <a:gd name="T90" fmla="*/ 80 w 1358"/>
                      <a:gd name="T91" fmla="*/ 832 h 2337"/>
                      <a:gd name="T92" fmla="*/ 139 w 1358"/>
                      <a:gd name="T93" fmla="*/ 773 h 2337"/>
                      <a:gd name="T94" fmla="*/ 213 w 1358"/>
                      <a:gd name="T95" fmla="*/ 733 h 2337"/>
                      <a:gd name="T96" fmla="*/ 295 w 1358"/>
                      <a:gd name="T97" fmla="*/ 713 h 2337"/>
                      <a:gd name="T98" fmla="*/ 378 w 1358"/>
                      <a:gd name="T99" fmla="*/ 707 h 2337"/>
                      <a:gd name="T100" fmla="*/ 317 w 1358"/>
                      <a:gd name="T101" fmla="*/ 624 h 2337"/>
                      <a:gd name="T102" fmla="*/ 277 w 1358"/>
                      <a:gd name="T103" fmla="*/ 527 h 2337"/>
                      <a:gd name="T104" fmla="*/ 263 w 1358"/>
                      <a:gd name="T105" fmla="*/ 419 h 2337"/>
                      <a:gd name="T106" fmla="*/ 278 w 1358"/>
                      <a:gd name="T107" fmla="*/ 308 h 2337"/>
                      <a:gd name="T108" fmla="*/ 320 w 1358"/>
                      <a:gd name="T109" fmla="*/ 208 h 2337"/>
                      <a:gd name="T110" fmla="*/ 387 w 1358"/>
                      <a:gd name="T111" fmla="*/ 123 h 2337"/>
                      <a:gd name="T112" fmla="*/ 471 w 1358"/>
                      <a:gd name="T113" fmla="*/ 57 h 2337"/>
                      <a:gd name="T114" fmla="*/ 572 w 1358"/>
                      <a:gd name="T115" fmla="*/ 14 h 2337"/>
                      <a:gd name="T116" fmla="*/ 683 w 1358"/>
                      <a:gd name="T117" fmla="*/ 0 h 23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358" h="2337">
                        <a:moveTo>
                          <a:pt x="683" y="0"/>
                        </a:moveTo>
                        <a:lnTo>
                          <a:pt x="740" y="4"/>
                        </a:lnTo>
                        <a:lnTo>
                          <a:pt x="795" y="14"/>
                        </a:lnTo>
                        <a:lnTo>
                          <a:pt x="846" y="33"/>
                        </a:lnTo>
                        <a:lnTo>
                          <a:pt x="896" y="57"/>
                        </a:lnTo>
                        <a:lnTo>
                          <a:pt x="939" y="87"/>
                        </a:lnTo>
                        <a:lnTo>
                          <a:pt x="980" y="123"/>
                        </a:lnTo>
                        <a:lnTo>
                          <a:pt x="1015" y="163"/>
                        </a:lnTo>
                        <a:lnTo>
                          <a:pt x="1046" y="208"/>
                        </a:lnTo>
                        <a:lnTo>
                          <a:pt x="1070" y="256"/>
                        </a:lnTo>
                        <a:lnTo>
                          <a:pt x="1088" y="308"/>
                        </a:lnTo>
                        <a:lnTo>
                          <a:pt x="1099" y="363"/>
                        </a:lnTo>
                        <a:lnTo>
                          <a:pt x="1104" y="419"/>
                        </a:lnTo>
                        <a:lnTo>
                          <a:pt x="1100" y="475"/>
                        </a:lnTo>
                        <a:lnTo>
                          <a:pt x="1089" y="527"/>
                        </a:lnTo>
                        <a:lnTo>
                          <a:pt x="1072" y="578"/>
                        </a:lnTo>
                        <a:lnTo>
                          <a:pt x="1049" y="625"/>
                        </a:lnTo>
                        <a:lnTo>
                          <a:pt x="1021" y="669"/>
                        </a:lnTo>
                        <a:lnTo>
                          <a:pt x="988" y="708"/>
                        </a:lnTo>
                        <a:lnTo>
                          <a:pt x="1024" y="711"/>
                        </a:lnTo>
                        <a:lnTo>
                          <a:pt x="1063" y="713"/>
                        </a:lnTo>
                        <a:lnTo>
                          <a:pt x="1105" y="719"/>
                        </a:lnTo>
                        <a:lnTo>
                          <a:pt x="1145" y="733"/>
                        </a:lnTo>
                        <a:lnTo>
                          <a:pt x="1182" y="750"/>
                        </a:lnTo>
                        <a:lnTo>
                          <a:pt x="1217" y="773"/>
                        </a:lnTo>
                        <a:lnTo>
                          <a:pt x="1249" y="800"/>
                        </a:lnTo>
                        <a:lnTo>
                          <a:pt x="1277" y="832"/>
                        </a:lnTo>
                        <a:lnTo>
                          <a:pt x="1300" y="866"/>
                        </a:lnTo>
                        <a:lnTo>
                          <a:pt x="1318" y="904"/>
                        </a:lnTo>
                        <a:lnTo>
                          <a:pt x="1331" y="944"/>
                        </a:lnTo>
                        <a:lnTo>
                          <a:pt x="1337" y="987"/>
                        </a:lnTo>
                        <a:lnTo>
                          <a:pt x="1344" y="1074"/>
                        </a:lnTo>
                        <a:lnTo>
                          <a:pt x="1349" y="1156"/>
                        </a:lnTo>
                        <a:lnTo>
                          <a:pt x="1353" y="1233"/>
                        </a:lnTo>
                        <a:lnTo>
                          <a:pt x="1355" y="1306"/>
                        </a:lnTo>
                        <a:lnTo>
                          <a:pt x="1358" y="1377"/>
                        </a:lnTo>
                        <a:lnTo>
                          <a:pt x="1358" y="1447"/>
                        </a:lnTo>
                        <a:lnTo>
                          <a:pt x="1356" y="1516"/>
                        </a:lnTo>
                        <a:lnTo>
                          <a:pt x="1354" y="1587"/>
                        </a:lnTo>
                        <a:lnTo>
                          <a:pt x="1350" y="1661"/>
                        </a:lnTo>
                        <a:lnTo>
                          <a:pt x="1346" y="1737"/>
                        </a:lnTo>
                        <a:lnTo>
                          <a:pt x="1338" y="1820"/>
                        </a:lnTo>
                        <a:lnTo>
                          <a:pt x="1331" y="1908"/>
                        </a:lnTo>
                        <a:lnTo>
                          <a:pt x="1324" y="1945"/>
                        </a:lnTo>
                        <a:lnTo>
                          <a:pt x="1310" y="1979"/>
                        </a:lnTo>
                        <a:lnTo>
                          <a:pt x="1291" y="2011"/>
                        </a:lnTo>
                        <a:lnTo>
                          <a:pt x="1267" y="2038"/>
                        </a:lnTo>
                        <a:lnTo>
                          <a:pt x="1238" y="2061"/>
                        </a:lnTo>
                        <a:lnTo>
                          <a:pt x="1206" y="2080"/>
                        </a:lnTo>
                        <a:lnTo>
                          <a:pt x="1206" y="2142"/>
                        </a:lnTo>
                        <a:lnTo>
                          <a:pt x="1203" y="2177"/>
                        </a:lnTo>
                        <a:lnTo>
                          <a:pt x="1194" y="2210"/>
                        </a:lnTo>
                        <a:lnTo>
                          <a:pt x="1180" y="2242"/>
                        </a:lnTo>
                        <a:lnTo>
                          <a:pt x="1161" y="2268"/>
                        </a:lnTo>
                        <a:lnTo>
                          <a:pt x="1138" y="2291"/>
                        </a:lnTo>
                        <a:lnTo>
                          <a:pt x="1110" y="2310"/>
                        </a:lnTo>
                        <a:lnTo>
                          <a:pt x="1080" y="2325"/>
                        </a:lnTo>
                        <a:lnTo>
                          <a:pt x="1047" y="2335"/>
                        </a:lnTo>
                        <a:lnTo>
                          <a:pt x="1012" y="2337"/>
                        </a:lnTo>
                        <a:lnTo>
                          <a:pt x="346" y="2337"/>
                        </a:lnTo>
                        <a:lnTo>
                          <a:pt x="311" y="2335"/>
                        </a:lnTo>
                        <a:lnTo>
                          <a:pt x="278" y="2325"/>
                        </a:lnTo>
                        <a:lnTo>
                          <a:pt x="246" y="2310"/>
                        </a:lnTo>
                        <a:lnTo>
                          <a:pt x="220" y="2291"/>
                        </a:lnTo>
                        <a:lnTo>
                          <a:pt x="197" y="2268"/>
                        </a:lnTo>
                        <a:lnTo>
                          <a:pt x="178" y="2242"/>
                        </a:lnTo>
                        <a:lnTo>
                          <a:pt x="163" y="2210"/>
                        </a:lnTo>
                        <a:lnTo>
                          <a:pt x="153" y="2177"/>
                        </a:lnTo>
                        <a:lnTo>
                          <a:pt x="151" y="2142"/>
                        </a:lnTo>
                        <a:lnTo>
                          <a:pt x="151" y="2080"/>
                        </a:lnTo>
                        <a:lnTo>
                          <a:pt x="118" y="2061"/>
                        </a:lnTo>
                        <a:lnTo>
                          <a:pt x="89" y="2038"/>
                        </a:lnTo>
                        <a:lnTo>
                          <a:pt x="65" y="2011"/>
                        </a:lnTo>
                        <a:lnTo>
                          <a:pt x="47" y="1979"/>
                        </a:lnTo>
                        <a:lnTo>
                          <a:pt x="34" y="1945"/>
                        </a:lnTo>
                        <a:lnTo>
                          <a:pt x="26" y="1908"/>
                        </a:lnTo>
                        <a:lnTo>
                          <a:pt x="18" y="1820"/>
                        </a:lnTo>
                        <a:lnTo>
                          <a:pt x="12" y="1737"/>
                        </a:lnTo>
                        <a:lnTo>
                          <a:pt x="7" y="1661"/>
                        </a:lnTo>
                        <a:lnTo>
                          <a:pt x="3" y="1587"/>
                        </a:lnTo>
                        <a:lnTo>
                          <a:pt x="1" y="1516"/>
                        </a:lnTo>
                        <a:lnTo>
                          <a:pt x="0" y="1447"/>
                        </a:lnTo>
                        <a:lnTo>
                          <a:pt x="0" y="1377"/>
                        </a:lnTo>
                        <a:lnTo>
                          <a:pt x="1" y="1307"/>
                        </a:lnTo>
                        <a:lnTo>
                          <a:pt x="3" y="1233"/>
                        </a:lnTo>
                        <a:lnTo>
                          <a:pt x="8" y="1156"/>
                        </a:lnTo>
                        <a:lnTo>
                          <a:pt x="13" y="1075"/>
                        </a:lnTo>
                        <a:lnTo>
                          <a:pt x="19" y="987"/>
                        </a:lnTo>
                        <a:lnTo>
                          <a:pt x="26" y="944"/>
                        </a:lnTo>
                        <a:lnTo>
                          <a:pt x="38" y="904"/>
                        </a:lnTo>
                        <a:lnTo>
                          <a:pt x="57" y="866"/>
                        </a:lnTo>
                        <a:lnTo>
                          <a:pt x="80" y="832"/>
                        </a:lnTo>
                        <a:lnTo>
                          <a:pt x="107" y="800"/>
                        </a:lnTo>
                        <a:lnTo>
                          <a:pt x="139" y="773"/>
                        </a:lnTo>
                        <a:lnTo>
                          <a:pt x="174" y="750"/>
                        </a:lnTo>
                        <a:lnTo>
                          <a:pt x="213" y="733"/>
                        </a:lnTo>
                        <a:lnTo>
                          <a:pt x="253" y="719"/>
                        </a:lnTo>
                        <a:lnTo>
                          <a:pt x="295" y="713"/>
                        </a:lnTo>
                        <a:lnTo>
                          <a:pt x="337" y="711"/>
                        </a:lnTo>
                        <a:lnTo>
                          <a:pt x="378" y="707"/>
                        </a:lnTo>
                        <a:lnTo>
                          <a:pt x="344" y="669"/>
                        </a:lnTo>
                        <a:lnTo>
                          <a:pt x="317" y="624"/>
                        </a:lnTo>
                        <a:lnTo>
                          <a:pt x="294" y="578"/>
                        </a:lnTo>
                        <a:lnTo>
                          <a:pt x="277" y="527"/>
                        </a:lnTo>
                        <a:lnTo>
                          <a:pt x="267" y="475"/>
                        </a:lnTo>
                        <a:lnTo>
                          <a:pt x="263" y="419"/>
                        </a:lnTo>
                        <a:lnTo>
                          <a:pt x="267" y="363"/>
                        </a:lnTo>
                        <a:lnTo>
                          <a:pt x="278" y="308"/>
                        </a:lnTo>
                        <a:lnTo>
                          <a:pt x="296" y="256"/>
                        </a:lnTo>
                        <a:lnTo>
                          <a:pt x="320" y="208"/>
                        </a:lnTo>
                        <a:lnTo>
                          <a:pt x="350" y="163"/>
                        </a:lnTo>
                        <a:lnTo>
                          <a:pt x="387" y="123"/>
                        </a:lnTo>
                        <a:lnTo>
                          <a:pt x="427" y="87"/>
                        </a:lnTo>
                        <a:lnTo>
                          <a:pt x="471" y="57"/>
                        </a:lnTo>
                        <a:lnTo>
                          <a:pt x="520" y="33"/>
                        </a:lnTo>
                        <a:lnTo>
                          <a:pt x="572" y="14"/>
                        </a:lnTo>
                        <a:lnTo>
                          <a:pt x="626" y="4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5" name="Freeform 7"/>
                  <p:cNvSpPr>
                    <a:spLocks noEditPoints="1"/>
                  </p:cNvSpPr>
                  <p:nvPr/>
                </p:nvSpPr>
                <p:spPr bwMode="auto">
                  <a:xfrm>
                    <a:off x="3835307" y="1065035"/>
                    <a:ext cx="331022" cy="620666"/>
                  </a:xfrm>
                  <a:custGeom>
                    <a:avLst/>
                    <a:gdLst>
                      <a:gd name="T0" fmla="*/ 617 w 1118"/>
                      <a:gd name="T1" fmla="*/ 695 h 2097"/>
                      <a:gd name="T2" fmla="*/ 752 w 1118"/>
                      <a:gd name="T3" fmla="*/ 701 h 2097"/>
                      <a:gd name="T4" fmla="*/ 934 w 1118"/>
                      <a:gd name="T5" fmla="*/ 713 h 2097"/>
                      <a:gd name="T6" fmla="*/ 1031 w 1118"/>
                      <a:gd name="T7" fmla="*/ 753 h 2097"/>
                      <a:gd name="T8" fmla="*/ 1091 w 1118"/>
                      <a:gd name="T9" fmla="*/ 841 h 2097"/>
                      <a:gd name="T10" fmla="*/ 1109 w 1118"/>
                      <a:gd name="T11" fmla="*/ 1042 h 2097"/>
                      <a:gd name="T12" fmla="*/ 1118 w 1118"/>
                      <a:gd name="T13" fmla="*/ 1258 h 2097"/>
                      <a:gd name="T14" fmla="*/ 1114 w 1118"/>
                      <a:gd name="T15" fmla="*/ 1463 h 2097"/>
                      <a:gd name="T16" fmla="*/ 1100 w 1118"/>
                      <a:gd name="T17" fmla="*/ 1690 h 2097"/>
                      <a:gd name="T18" fmla="*/ 1073 w 1118"/>
                      <a:gd name="T19" fmla="*/ 1823 h 2097"/>
                      <a:gd name="T20" fmla="*/ 1009 w 1118"/>
                      <a:gd name="T21" fmla="*/ 1858 h 2097"/>
                      <a:gd name="T22" fmla="*/ 984 w 1118"/>
                      <a:gd name="T23" fmla="*/ 1862 h 2097"/>
                      <a:gd name="T24" fmla="*/ 976 w 1118"/>
                      <a:gd name="T25" fmla="*/ 1866 h 2097"/>
                      <a:gd name="T26" fmla="*/ 964 w 1118"/>
                      <a:gd name="T27" fmla="*/ 2043 h 2097"/>
                      <a:gd name="T28" fmla="*/ 929 w 1118"/>
                      <a:gd name="T29" fmla="*/ 2088 h 2097"/>
                      <a:gd name="T30" fmla="*/ 226 w 1118"/>
                      <a:gd name="T31" fmla="*/ 2097 h 2097"/>
                      <a:gd name="T32" fmla="*/ 172 w 1118"/>
                      <a:gd name="T33" fmla="*/ 2076 h 2097"/>
                      <a:gd name="T34" fmla="*/ 151 w 1118"/>
                      <a:gd name="T35" fmla="*/ 2022 h 2097"/>
                      <a:gd name="T36" fmla="*/ 136 w 1118"/>
                      <a:gd name="T37" fmla="*/ 1865 h 2097"/>
                      <a:gd name="T38" fmla="*/ 129 w 1118"/>
                      <a:gd name="T39" fmla="*/ 1860 h 2097"/>
                      <a:gd name="T40" fmla="*/ 84 w 1118"/>
                      <a:gd name="T41" fmla="*/ 1852 h 2097"/>
                      <a:gd name="T42" fmla="*/ 31 w 1118"/>
                      <a:gd name="T43" fmla="*/ 1801 h 2097"/>
                      <a:gd name="T44" fmla="*/ 12 w 1118"/>
                      <a:gd name="T45" fmla="*/ 1610 h 2097"/>
                      <a:gd name="T46" fmla="*/ 1 w 1118"/>
                      <a:gd name="T47" fmla="*/ 1394 h 2097"/>
                      <a:gd name="T48" fmla="*/ 1 w 1118"/>
                      <a:gd name="T49" fmla="*/ 1189 h 2097"/>
                      <a:gd name="T50" fmla="*/ 13 w 1118"/>
                      <a:gd name="T51" fmla="*/ 962 h 2097"/>
                      <a:gd name="T52" fmla="*/ 39 w 1118"/>
                      <a:gd name="T53" fmla="*/ 808 h 2097"/>
                      <a:gd name="T54" fmla="*/ 116 w 1118"/>
                      <a:gd name="T55" fmla="*/ 734 h 2097"/>
                      <a:gd name="T56" fmla="*/ 251 w 1118"/>
                      <a:gd name="T57" fmla="*/ 708 h 2097"/>
                      <a:gd name="T58" fmla="*/ 413 w 1118"/>
                      <a:gd name="T59" fmla="*/ 698 h 2097"/>
                      <a:gd name="T60" fmla="*/ 539 w 1118"/>
                      <a:gd name="T61" fmla="*/ 694 h 2097"/>
                      <a:gd name="T62" fmla="*/ 650 w 1118"/>
                      <a:gd name="T63" fmla="*/ 12 h 2097"/>
                      <a:gd name="T64" fmla="*/ 760 w 1118"/>
                      <a:gd name="T65" fmla="*/ 73 h 2097"/>
                      <a:gd name="T66" fmla="*/ 836 w 1118"/>
                      <a:gd name="T67" fmla="*/ 174 h 2097"/>
                      <a:gd name="T68" fmla="*/ 864 w 1118"/>
                      <a:gd name="T69" fmla="*/ 299 h 2097"/>
                      <a:gd name="T70" fmla="*/ 836 w 1118"/>
                      <a:gd name="T71" fmla="*/ 426 h 2097"/>
                      <a:gd name="T72" fmla="*/ 760 w 1118"/>
                      <a:gd name="T73" fmla="*/ 527 h 2097"/>
                      <a:gd name="T74" fmla="*/ 650 w 1118"/>
                      <a:gd name="T75" fmla="*/ 587 h 2097"/>
                      <a:gd name="T76" fmla="*/ 519 w 1118"/>
                      <a:gd name="T77" fmla="*/ 597 h 2097"/>
                      <a:gd name="T78" fmla="*/ 400 w 1118"/>
                      <a:gd name="T79" fmla="*/ 552 h 2097"/>
                      <a:gd name="T80" fmla="*/ 311 w 1118"/>
                      <a:gd name="T81" fmla="*/ 463 h 2097"/>
                      <a:gd name="T82" fmla="*/ 267 w 1118"/>
                      <a:gd name="T83" fmla="*/ 344 h 2097"/>
                      <a:gd name="T84" fmla="*/ 275 w 1118"/>
                      <a:gd name="T85" fmla="*/ 212 h 2097"/>
                      <a:gd name="T86" fmla="*/ 337 w 1118"/>
                      <a:gd name="T87" fmla="*/ 102 h 2097"/>
                      <a:gd name="T88" fmla="*/ 437 w 1118"/>
                      <a:gd name="T89" fmla="*/ 27 h 2097"/>
                      <a:gd name="T90" fmla="*/ 563 w 1118"/>
                      <a:gd name="T91" fmla="*/ 0 h 20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18" h="2097">
                        <a:moveTo>
                          <a:pt x="539" y="694"/>
                        </a:moveTo>
                        <a:lnTo>
                          <a:pt x="577" y="694"/>
                        </a:lnTo>
                        <a:lnTo>
                          <a:pt x="617" y="695"/>
                        </a:lnTo>
                        <a:lnTo>
                          <a:pt x="658" y="696"/>
                        </a:lnTo>
                        <a:lnTo>
                          <a:pt x="703" y="698"/>
                        </a:lnTo>
                        <a:lnTo>
                          <a:pt x="752" y="701"/>
                        </a:lnTo>
                        <a:lnTo>
                          <a:pt x="806" y="704"/>
                        </a:lnTo>
                        <a:lnTo>
                          <a:pt x="866" y="708"/>
                        </a:lnTo>
                        <a:lnTo>
                          <a:pt x="934" y="713"/>
                        </a:lnTo>
                        <a:lnTo>
                          <a:pt x="969" y="719"/>
                        </a:lnTo>
                        <a:lnTo>
                          <a:pt x="1002" y="734"/>
                        </a:lnTo>
                        <a:lnTo>
                          <a:pt x="1031" y="753"/>
                        </a:lnTo>
                        <a:lnTo>
                          <a:pt x="1056" y="778"/>
                        </a:lnTo>
                        <a:lnTo>
                          <a:pt x="1077" y="808"/>
                        </a:lnTo>
                        <a:lnTo>
                          <a:pt x="1091" y="841"/>
                        </a:lnTo>
                        <a:lnTo>
                          <a:pt x="1097" y="875"/>
                        </a:lnTo>
                        <a:lnTo>
                          <a:pt x="1105" y="962"/>
                        </a:lnTo>
                        <a:lnTo>
                          <a:pt x="1109" y="1042"/>
                        </a:lnTo>
                        <a:lnTo>
                          <a:pt x="1113" y="1117"/>
                        </a:lnTo>
                        <a:lnTo>
                          <a:pt x="1117" y="1189"/>
                        </a:lnTo>
                        <a:lnTo>
                          <a:pt x="1118" y="1258"/>
                        </a:lnTo>
                        <a:lnTo>
                          <a:pt x="1118" y="1326"/>
                        </a:lnTo>
                        <a:lnTo>
                          <a:pt x="1117" y="1394"/>
                        </a:lnTo>
                        <a:lnTo>
                          <a:pt x="1114" y="1463"/>
                        </a:lnTo>
                        <a:lnTo>
                          <a:pt x="1111" y="1534"/>
                        </a:lnTo>
                        <a:lnTo>
                          <a:pt x="1106" y="1610"/>
                        </a:lnTo>
                        <a:lnTo>
                          <a:pt x="1100" y="1690"/>
                        </a:lnTo>
                        <a:lnTo>
                          <a:pt x="1091" y="1777"/>
                        </a:lnTo>
                        <a:lnTo>
                          <a:pt x="1085" y="1801"/>
                        </a:lnTo>
                        <a:lnTo>
                          <a:pt x="1073" y="1823"/>
                        </a:lnTo>
                        <a:lnTo>
                          <a:pt x="1055" y="1840"/>
                        </a:lnTo>
                        <a:lnTo>
                          <a:pt x="1033" y="1852"/>
                        </a:lnTo>
                        <a:lnTo>
                          <a:pt x="1009" y="1858"/>
                        </a:lnTo>
                        <a:lnTo>
                          <a:pt x="996" y="1859"/>
                        </a:lnTo>
                        <a:lnTo>
                          <a:pt x="987" y="1860"/>
                        </a:lnTo>
                        <a:lnTo>
                          <a:pt x="984" y="1862"/>
                        </a:lnTo>
                        <a:lnTo>
                          <a:pt x="982" y="1864"/>
                        </a:lnTo>
                        <a:lnTo>
                          <a:pt x="980" y="1865"/>
                        </a:lnTo>
                        <a:lnTo>
                          <a:pt x="976" y="1866"/>
                        </a:lnTo>
                        <a:lnTo>
                          <a:pt x="967" y="1868"/>
                        </a:lnTo>
                        <a:lnTo>
                          <a:pt x="967" y="2022"/>
                        </a:lnTo>
                        <a:lnTo>
                          <a:pt x="964" y="2043"/>
                        </a:lnTo>
                        <a:lnTo>
                          <a:pt x="956" y="2061"/>
                        </a:lnTo>
                        <a:lnTo>
                          <a:pt x="945" y="2076"/>
                        </a:lnTo>
                        <a:lnTo>
                          <a:pt x="929" y="2088"/>
                        </a:lnTo>
                        <a:lnTo>
                          <a:pt x="911" y="2095"/>
                        </a:lnTo>
                        <a:lnTo>
                          <a:pt x="892" y="2097"/>
                        </a:lnTo>
                        <a:lnTo>
                          <a:pt x="226" y="2097"/>
                        </a:lnTo>
                        <a:lnTo>
                          <a:pt x="205" y="2095"/>
                        </a:lnTo>
                        <a:lnTo>
                          <a:pt x="187" y="2088"/>
                        </a:lnTo>
                        <a:lnTo>
                          <a:pt x="172" y="2076"/>
                        </a:lnTo>
                        <a:lnTo>
                          <a:pt x="160" y="2061"/>
                        </a:lnTo>
                        <a:lnTo>
                          <a:pt x="153" y="2043"/>
                        </a:lnTo>
                        <a:lnTo>
                          <a:pt x="151" y="2022"/>
                        </a:lnTo>
                        <a:lnTo>
                          <a:pt x="151" y="1868"/>
                        </a:lnTo>
                        <a:lnTo>
                          <a:pt x="141" y="1866"/>
                        </a:lnTo>
                        <a:lnTo>
                          <a:pt x="136" y="1865"/>
                        </a:lnTo>
                        <a:lnTo>
                          <a:pt x="134" y="1864"/>
                        </a:lnTo>
                        <a:lnTo>
                          <a:pt x="133" y="1862"/>
                        </a:lnTo>
                        <a:lnTo>
                          <a:pt x="129" y="1860"/>
                        </a:lnTo>
                        <a:lnTo>
                          <a:pt x="122" y="1859"/>
                        </a:lnTo>
                        <a:lnTo>
                          <a:pt x="108" y="1858"/>
                        </a:lnTo>
                        <a:lnTo>
                          <a:pt x="84" y="1852"/>
                        </a:lnTo>
                        <a:lnTo>
                          <a:pt x="62" y="1840"/>
                        </a:lnTo>
                        <a:lnTo>
                          <a:pt x="44" y="1823"/>
                        </a:lnTo>
                        <a:lnTo>
                          <a:pt x="31" y="1801"/>
                        </a:lnTo>
                        <a:lnTo>
                          <a:pt x="25" y="1777"/>
                        </a:lnTo>
                        <a:lnTo>
                          <a:pt x="18" y="1690"/>
                        </a:lnTo>
                        <a:lnTo>
                          <a:pt x="12" y="1610"/>
                        </a:lnTo>
                        <a:lnTo>
                          <a:pt x="7" y="1534"/>
                        </a:lnTo>
                        <a:lnTo>
                          <a:pt x="3" y="1463"/>
                        </a:lnTo>
                        <a:lnTo>
                          <a:pt x="1" y="1394"/>
                        </a:lnTo>
                        <a:lnTo>
                          <a:pt x="0" y="1326"/>
                        </a:lnTo>
                        <a:lnTo>
                          <a:pt x="0" y="1258"/>
                        </a:lnTo>
                        <a:lnTo>
                          <a:pt x="1" y="1189"/>
                        </a:lnTo>
                        <a:lnTo>
                          <a:pt x="3" y="1117"/>
                        </a:lnTo>
                        <a:lnTo>
                          <a:pt x="7" y="1042"/>
                        </a:lnTo>
                        <a:lnTo>
                          <a:pt x="13" y="962"/>
                        </a:lnTo>
                        <a:lnTo>
                          <a:pt x="19" y="875"/>
                        </a:lnTo>
                        <a:lnTo>
                          <a:pt x="26" y="841"/>
                        </a:lnTo>
                        <a:lnTo>
                          <a:pt x="39" y="808"/>
                        </a:lnTo>
                        <a:lnTo>
                          <a:pt x="60" y="778"/>
                        </a:lnTo>
                        <a:lnTo>
                          <a:pt x="85" y="753"/>
                        </a:lnTo>
                        <a:lnTo>
                          <a:pt x="116" y="734"/>
                        </a:lnTo>
                        <a:lnTo>
                          <a:pt x="148" y="719"/>
                        </a:lnTo>
                        <a:lnTo>
                          <a:pt x="183" y="713"/>
                        </a:lnTo>
                        <a:lnTo>
                          <a:pt x="251" y="708"/>
                        </a:lnTo>
                        <a:lnTo>
                          <a:pt x="311" y="704"/>
                        </a:lnTo>
                        <a:lnTo>
                          <a:pt x="365" y="701"/>
                        </a:lnTo>
                        <a:lnTo>
                          <a:pt x="413" y="698"/>
                        </a:lnTo>
                        <a:lnTo>
                          <a:pt x="458" y="696"/>
                        </a:lnTo>
                        <a:lnTo>
                          <a:pt x="499" y="695"/>
                        </a:lnTo>
                        <a:lnTo>
                          <a:pt x="539" y="694"/>
                        </a:lnTo>
                        <a:close/>
                        <a:moveTo>
                          <a:pt x="563" y="0"/>
                        </a:moveTo>
                        <a:lnTo>
                          <a:pt x="608" y="3"/>
                        </a:lnTo>
                        <a:lnTo>
                          <a:pt x="650" y="12"/>
                        </a:lnTo>
                        <a:lnTo>
                          <a:pt x="690" y="27"/>
                        </a:lnTo>
                        <a:lnTo>
                          <a:pt x="726" y="48"/>
                        </a:lnTo>
                        <a:lnTo>
                          <a:pt x="760" y="73"/>
                        </a:lnTo>
                        <a:lnTo>
                          <a:pt x="790" y="102"/>
                        </a:lnTo>
                        <a:lnTo>
                          <a:pt x="816" y="136"/>
                        </a:lnTo>
                        <a:lnTo>
                          <a:pt x="836" y="174"/>
                        </a:lnTo>
                        <a:lnTo>
                          <a:pt x="851" y="212"/>
                        </a:lnTo>
                        <a:lnTo>
                          <a:pt x="860" y="256"/>
                        </a:lnTo>
                        <a:lnTo>
                          <a:pt x="864" y="299"/>
                        </a:lnTo>
                        <a:lnTo>
                          <a:pt x="860" y="344"/>
                        </a:lnTo>
                        <a:lnTo>
                          <a:pt x="851" y="387"/>
                        </a:lnTo>
                        <a:lnTo>
                          <a:pt x="836" y="426"/>
                        </a:lnTo>
                        <a:lnTo>
                          <a:pt x="816" y="463"/>
                        </a:lnTo>
                        <a:lnTo>
                          <a:pt x="790" y="497"/>
                        </a:lnTo>
                        <a:lnTo>
                          <a:pt x="760" y="527"/>
                        </a:lnTo>
                        <a:lnTo>
                          <a:pt x="726" y="552"/>
                        </a:lnTo>
                        <a:lnTo>
                          <a:pt x="690" y="573"/>
                        </a:lnTo>
                        <a:lnTo>
                          <a:pt x="650" y="587"/>
                        </a:lnTo>
                        <a:lnTo>
                          <a:pt x="608" y="597"/>
                        </a:lnTo>
                        <a:lnTo>
                          <a:pt x="563" y="601"/>
                        </a:lnTo>
                        <a:lnTo>
                          <a:pt x="519" y="597"/>
                        </a:lnTo>
                        <a:lnTo>
                          <a:pt x="477" y="587"/>
                        </a:lnTo>
                        <a:lnTo>
                          <a:pt x="437" y="573"/>
                        </a:lnTo>
                        <a:lnTo>
                          <a:pt x="400" y="552"/>
                        </a:lnTo>
                        <a:lnTo>
                          <a:pt x="366" y="527"/>
                        </a:lnTo>
                        <a:lnTo>
                          <a:pt x="337" y="497"/>
                        </a:lnTo>
                        <a:lnTo>
                          <a:pt x="311" y="463"/>
                        </a:lnTo>
                        <a:lnTo>
                          <a:pt x="291" y="426"/>
                        </a:lnTo>
                        <a:lnTo>
                          <a:pt x="275" y="387"/>
                        </a:lnTo>
                        <a:lnTo>
                          <a:pt x="267" y="344"/>
                        </a:lnTo>
                        <a:lnTo>
                          <a:pt x="263" y="299"/>
                        </a:lnTo>
                        <a:lnTo>
                          <a:pt x="267" y="256"/>
                        </a:lnTo>
                        <a:lnTo>
                          <a:pt x="275" y="212"/>
                        </a:lnTo>
                        <a:lnTo>
                          <a:pt x="291" y="174"/>
                        </a:lnTo>
                        <a:lnTo>
                          <a:pt x="311" y="136"/>
                        </a:lnTo>
                        <a:lnTo>
                          <a:pt x="337" y="102"/>
                        </a:lnTo>
                        <a:lnTo>
                          <a:pt x="366" y="73"/>
                        </a:lnTo>
                        <a:lnTo>
                          <a:pt x="400" y="48"/>
                        </a:lnTo>
                        <a:lnTo>
                          <a:pt x="437" y="27"/>
                        </a:lnTo>
                        <a:lnTo>
                          <a:pt x="477" y="12"/>
                        </a:lnTo>
                        <a:lnTo>
                          <a:pt x="519" y="3"/>
                        </a:lnTo>
                        <a:lnTo>
                          <a:pt x="563" y="0"/>
                        </a:lnTo>
                        <a:close/>
                      </a:path>
                    </a:pathLst>
                  </a:custGeom>
                  <a:solidFill>
                    <a:srgbClr val="00B9F2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76" name="Group 75"/>
                <p:cNvGrpSpPr/>
                <p:nvPr/>
              </p:nvGrpSpPr>
              <p:grpSpPr>
                <a:xfrm>
                  <a:off x="13047505" y="3614096"/>
                  <a:ext cx="362278" cy="379348"/>
                  <a:chOff x="14296501" y="3153250"/>
                  <a:chExt cx="521030" cy="545581"/>
                </a:xfrm>
              </p:grpSpPr>
              <p:sp useBgFill="1">
                <p:nvSpPr>
                  <p:cNvPr id="81" name="Freeform 112"/>
                  <p:cNvSpPr>
                    <a:spLocks/>
                  </p:cNvSpPr>
                  <p:nvPr/>
                </p:nvSpPr>
                <p:spPr bwMode="auto">
                  <a:xfrm>
                    <a:off x="14296501" y="3153250"/>
                    <a:ext cx="521030" cy="545581"/>
                  </a:xfrm>
                  <a:custGeom>
                    <a:avLst/>
                    <a:gdLst>
                      <a:gd name="T0" fmla="*/ 1001 w 1908"/>
                      <a:gd name="T1" fmla="*/ 0 h 1998"/>
                      <a:gd name="T2" fmla="*/ 1103 w 1908"/>
                      <a:gd name="T3" fmla="*/ 5 h 1998"/>
                      <a:gd name="T4" fmla="*/ 1212 w 1908"/>
                      <a:gd name="T5" fmla="*/ 14 h 1998"/>
                      <a:gd name="T6" fmla="*/ 1322 w 1908"/>
                      <a:gd name="T7" fmla="*/ 27 h 1998"/>
                      <a:gd name="T8" fmla="*/ 1432 w 1908"/>
                      <a:gd name="T9" fmla="*/ 45 h 1998"/>
                      <a:gd name="T10" fmla="*/ 1538 w 1908"/>
                      <a:gd name="T11" fmla="*/ 70 h 1998"/>
                      <a:gd name="T12" fmla="*/ 1637 w 1908"/>
                      <a:gd name="T13" fmla="*/ 102 h 1998"/>
                      <a:gd name="T14" fmla="*/ 1725 w 1908"/>
                      <a:gd name="T15" fmla="*/ 141 h 1998"/>
                      <a:gd name="T16" fmla="*/ 1800 w 1908"/>
                      <a:gd name="T17" fmla="*/ 186 h 1998"/>
                      <a:gd name="T18" fmla="*/ 1858 w 1908"/>
                      <a:gd name="T19" fmla="*/ 241 h 1998"/>
                      <a:gd name="T20" fmla="*/ 1895 w 1908"/>
                      <a:gd name="T21" fmla="*/ 304 h 1998"/>
                      <a:gd name="T22" fmla="*/ 1908 w 1908"/>
                      <a:gd name="T23" fmla="*/ 378 h 1998"/>
                      <a:gd name="T24" fmla="*/ 1908 w 1908"/>
                      <a:gd name="T25" fmla="*/ 404 h 1998"/>
                      <a:gd name="T26" fmla="*/ 1908 w 1908"/>
                      <a:gd name="T27" fmla="*/ 651 h 1998"/>
                      <a:gd name="T28" fmla="*/ 1908 w 1908"/>
                      <a:gd name="T29" fmla="*/ 832 h 1998"/>
                      <a:gd name="T30" fmla="*/ 1908 w 1908"/>
                      <a:gd name="T31" fmla="*/ 964 h 1998"/>
                      <a:gd name="T32" fmla="*/ 1908 w 1908"/>
                      <a:gd name="T33" fmla="*/ 1097 h 1998"/>
                      <a:gd name="T34" fmla="*/ 1908 w 1908"/>
                      <a:gd name="T35" fmla="*/ 1288 h 1998"/>
                      <a:gd name="T36" fmla="*/ 1908 w 1908"/>
                      <a:gd name="T37" fmla="*/ 1403 h 1998"/>
                      <a:gd name="T38" fmla="*/ 1908 w 1908"/>
                      <a:gd name="T39" fmla="*/ 1502 h 1998"/>
                      <a:gd name="T40" fmla="*/ 1908 w 1908"/>
                      <a:gd name="T41" fmla="*/ 1629 h 1998"/>
                      <a:gd name="T42" fmla="*/ 1908 w 1908"/>
                      <a:gd name="T43" fmla="*/ 1646 h 1998"/>
                      <a:gd name="T44" fmla="*/ 1897 w 1908"/>
                      <a:gd name="T45" fmla="*/ 1695 h 1998"/>
                      <a:gd name="T46" fmla="*/ 1851 w 1908"/>
                      <a:gd name="T47" fmla="*/ 1757 h 1998"/>
                      <a:gd name="T48" fmla="*/ 1771 w 1908"/>
                      <a:gd name="T49" fmla="*/ 1824 h 1998"/>
                      <a:gd name="T50" fmla="*/ 1675 w 1908"/>
                      <a:gd name="T51" fmla="*/ 1878 h 1998"/>
                      <a:gd name="T52" fmla="*/ 1566 w 1908"/>
                      <a:gd name="T53" fmla="*/ 1920 h 1998"/>
                      <a:gd name="T54" fmla="*/ 1449 w 1908"/>
                      <a:gd name="T55" fmla="*/ 1952 h 1998"/>
                      <a:gd name="T56" fmla="*/ 1324 w 1908"/>
                      <a:gd name="T57" fmla="*/ 1974 h 1998"/>
                      <a:gd name="T58" fmla="*/ 1198 w 1908"/>
                      <a:gd name="T59" fmla="*/ 1988 h 1998"/>
                      <a:gd name="T60" fmla="*/ 1074 w 1908"/>
                      <a:gd name="T61" fmla="*/ 1995 h 1998"/>
                      <a:gd name="T62" fmla="*/ 953 w 1908"/>
                      <a:gd name="T63" fmla="*/ 1998 h 1998"/>
                      <a:gd name="T64" fmla="*/ 834 w 1908"/>
                      <a:gd name="T65" fmla="*/ 1995 h 1998"/>
                      <a:gd name="T66" fmla="*/ 710 w 1908"/>
                      <a:gd name="T67" fmla="*/ 1988 h 1998"/>
                      <a:gd name="T68" fmla="*/ 584 w 1908"/>
                      <a:gd name="T69" fmla="*/ 1974 h 1998"/>
                      <a:gd name="T70" fmla="*/ 459 w 1908"/>
                      <a:gd name="T71" fmla="*/ 1952 h 1998"/>
                      <a:gd name="T72" fmla="*/ 342 w 1908"/>
                      <a:gd name="T73" fmla="*/ 1920 h 1998"/>
                      <a:gd name="T74" fmla="*/ 233 w 1908"/>
                      <a:gd name="T75" fmla="*/ 1878 h 1998"/>
                      <a:gd name="T76" fmla="*/ 137 w 1908"/>
                      <a:gd name="T77" fmla="*/ 1824 h 1998"/>
                      <a:gd name="T78" fmla="*/ 57 w 1908"/>
                      <a:gd name="T79" fmla="*/ 1757 h 1998"/>
                      <a:gd name="T80" fmla="*/ 11 w 1908"/>
                      <a:gd name="T81" fmla="*/ 1695 h 1998"/>
                      <a:gd name="T82" fmla="*/ 0 w 1908"/>
                      <a:gd name="T83" fmla="*/ 1646 h 1998"/>
                      <a:gd name="T84" fmla="*/ 0 w 1908"/>
                      <a:gd name="T85" fmla="*/ 1629 h 1998"/>
                      <a:gd name="T86" fmla="*/ 0 w 1908"/>
                      <a:gd name="T87" fmla="*/ 1403 h 1998"/>
                      <a:gd name="T88" fmla="*/ 0 w 1908"/>
                      <a:gd name="T89" fmla="*/ 1226 h 1998"/>
                      <a:gd name="T90" fmla="*/ 0 w 1908"/>
                      <a:gd name="T91" fmla="*/ 1097 h 1998"/>
                      <a:gd name="T92" fmla="*/ 0 w 1908"/>
                      <a:gd name="T93" fmla="*/ 964 h 1998"/>
                      <a:gd name="T94" fmla="*/ 0 w 1908"/>
                      <a:gd name="T95" fmla="*/ 769 h 1998"/>
                      <a:gd name="T96" fmla="*/ 0 w 1908"/>
                      <a:gd name="T97" fmla="*/ 651 h 1998"/>
                      <a:gd name="T98" fmla="*/ 0 w 1908"/>
                      <a:gd name="T99" fmla="*/ 547 h 1998"/>
                      <a:gd name="T100" fmla="*/ 0 w 1908"/>
                      <a:gd name="T101" fmla="*/ 404 h 1998"/>
                      <a:gd name="T102" fmla="*/ 0 w 1908"/>
                      <a:gd name="T103" fmla="*/ 378 h 1998"/>
                      <a:gd name="T104" fmla="*/ 13 w 1908"/>
                      <a:gd name="T105" fmla="*/ 304 h 1998"/>
                      <a:gd name="T106" fmla="*/ 50 w 1908"/>
                      <a:gd name="T107" fmla="*/ 241 h 1998"/>
                      <a:gd name="T108" fmla="*/ 108 w 1908"/>
                      <a:gd name="T109" fmla="*/ 186 h 1998"/>
                      <a:gd name="T110" fmla="*/ 183 w 1908"/>
                      <a:gd name="T111" fmla="*/ 141 h 1998"/>
                      <a:gd name="T112" fmla="*/ 271 w 1908"/>
                      <a:gd name="T113" fmla="*/ 102 h 1998"/>
                      <a:gd name="T114" fmla="*/ 370 w 1908"/>
                      <a:gd name="T115" fmla="*/ 70 h 1998"/>
                      <a:gd name="T116" fmla="*/ 476 w 1908"/>
                      <a:gd name="T117" fmla="*/ 45 h 1998"/>
                      <a:gd name="T118" fmla="*/ 586 w 1908"/>
                      <a:gd name="T119" fmla="*/ 27 h 1998"/>
                      <a:gd name="T120" fmla="*/ 696 w 1908"/>
                      <a:gd name="T121" fmla="*/ 14 h 1998"/>
                      <a:gd name="T122" fmla="*/ 804 w 1908"/>
                      <a:gd name="T123" fmla="*/ 5 h 1998"/>
                      <a:gd name="T124" fmla="*/ 907 w 1908"/>
                      <a:gd name="T125" fmla="*/ 0 h 19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908" h="1998">
                        <a:moveTo>
                          <a:pt x="953" y="0"/>
                        </a:moveTo>
                        <a:lnTo>
                          <a:pt x="1001" y="0"/>
                        </a:lnTo>
                        <a:lnTo>
                          <a:pt x="1052" y="3"/>
                        </a:lnTo>
                        <a:lnTo>
                          <a:pt x="1103" y="5"/>
                        </a:lnTo>
                        <a:lnTo>
                          <a:pt x="1157" y="9"/>
                        </a:lnTo>
                        <a:lnTo>
                          <a:pt x="1212" y="14"/>
                        </a:lnTo>
                        <a:lnTo>
                          <a:pt x="1266" y="20"/>
                        </a:lnTo>
                        <a:lnTo>
                          <a:pt x="1322" y="27"/>
                        </a:lnTo>
                        <a:lnTo>
                          <a:pt x="1377" y="35"/>
                        </a:lnTo>
                        <a:lnTo>
                          <a:pt x="1432" y="45"/>
                        </a:lnTo>
                        <a:lnTo>
                          <a:pt x="1486" y="57"/>
                        </a:lnTo>
                        <a:lnTo>
                          <a:pt x="1538" y="70"/>
                        </a:lnTo>
                        <a:lnTo>
                          <a:pt x="1589" y="85"/>
                        </a:lnTo>
                        <a:lnTo>
                          <a:pt x="1637" y="102"/>
                        </a:lnTo>
                        <a:lnTo>
                          <a:pt x="1683" y="120"/>
                        </a:lnTo>
                        <a:lnTo>
                          <a:pt x="1725" y="141"/>
                        </a:lnTo>
                        <a:lnTo>
                          <a:pt x="1765" y="162"/>
                        </a:lnTo>
                        <a:lnTo>
                          <a:pt x="1800" y="186"/>
                        </a:lnTo>
                        <a:lnTo>
                          <a:pt x="1832" y="213"/>
                        </a:lnTo>
                        <a:lnTo>
                          <a:pt x="1858" y="241"/>
                        </a:lnTo>
                        <a:lnTo>
                          <a:pt x="1879" y="271"/>
                        </a:lnTo>
                        <a:lnTo>
                          <a:pt x="1895" y="304"/>
                        </a:lnTo>
                        <a:lnTo>
                          <a:pt x="1904" y="339"/>
                        </a:lnTo>
                        <a:lnTo>
                          <a:pt x="1908" y="378"/>
                        </a:lnTo>
                        <a:lnTo>
                          <a:pt x="1908" y="387"/>
                        </a:lnTo>
                        <a:lnTo>
                          <a:pt x="1908" y="404"/>
                        </a:lnTo>
                        <a:lnTo>
                          <a:pt x="1908" y="596"/>
                        </a:lnTo>
                        <a:lnTo>
                          <a:pt x="1908" y="651"/>
                        </a:lnTo>
                        <a:lnTo>
                          <a:pt x="1908" y="708"/>
                        </a:lnTo>
                        <a:lnTo>
                          <a:pt x="1908" y="832"/>
                        </a:lnTo>
                        <a:lnTo>
                          <a:pt x="1908" y="897"/>
                        </a:lnTo>
                        <a:lnTo>
                          <a:pt x="1908" y="964"/>
                        </a:lnTo>
                        <a:lnTo>
                          <a:pt x="1908" y="1030"/>
                        </a:lnTo>
                        <a:lnTo>
                          <a:pt x="1908" y="1097"/>
                        </a:lnTo>
                        <a:lnTo>
                          <a:pt x="1908" y="1162"/>
                        </a:lnTo>
                        <a:lnTo>
                          <a:pt x="1908" y="1288"/>
                        </a:lnTo>
                        <a:lnTo>
                          <a:pt x="1908" y="1347"/>
                        </a:lnTo>
                        <a:lnTo>
                          <a:pt x="1908" y="1403"/>
                        </a:lnTo>
                        <a:lnTo>
                          <a:pt x="1908" y="1455"/>
                        </a:lnTo>
                        <a:lnTo>
                          <a:pt x="1908" y="1502"/>
                        </a:lnTo>
                        <a:lnTo>
                          <a:pt x="1908" y="1543"/>
                        </a:lnTo>
                        <a:lnTo>
                          <a:pt x="1908" y="1629"/>
                        </a:lnTo>
                        <a:lnTo>
                          <a:pt x="1908" y="1642"/>
                        </a:lnTo>
                        <a:lnTo>
                          <a:pt x="1908" y="1646"/>
                        </a:lnTo>
                        <a:lnTo>
                          <a:pt x="1906" y="1671"/>
                        </a:lnTo>
                        <a:lnTo>
                          <a:pt x="1897" y="1695"/>
                        </a:lnTo>
                        <a:lnTo>
                          <a:pt x="1885" y="1717"/>
                        </a:lnTo>
                        <a:lnTo>
                          <a:pt x="1851" y="1757"/>
                        </a:lnTo>
                        <a:lnTo>
                          <a:pt x="1814" y="1792"/>
                        </a:lnTo>
                        <a:lnTo>
                          <a:pt x="1771" y="1824"/>
                        </a:lnTo>
                        <a:lnTo>
                          <a:pt x="1725" y="1853"/>
                        </a:lnTo>
                        <a:lnTo>
                          <a:pt x="1675" y="1878"/>
                        </a:lnTo>
                        <a:lnTo>
                          <a:pt x="1621" y="1900"/>
                        </a:lnTo>
                        <a:lnTo>
                          <a:pt x="1566" y="1920"/>
                        </a:lnTo>
                        <a:lnTo>
                          <a:pt x="1508" y="1937"/>
                        </a:lnTo>
                        <a:lnTo>
                          <a:pt x="1449" y="1952"/>
                        </a:lnTo>
                        <a:lnTo>
                          <a:pt x="1387" y="1964"/>
                        </a:lnTo>
                        <a:lnTo>
                          <a:pt x="1324" y="1974"/>
                        </a:lnTo>
                        <a:lnTo>
                          <a:pt x="1261" y="1982"/>
                        </a:lnTo>
                        <a:lnTo>
                          <a:pt x="1198" y="1988"/>
                        </a:lnTo>
                        <a:lnTo>
                          <a:pt x="1135" y="1993"/>
                        </a:lnTo>
                        <a:lnTo>
                          <a:pt x="1074" y="1995"/>
                        </a:lnTo>
                        <a:lnTo>
                          <a:pt x="1013" y="1997"/>
                        </a:lnTo>
                        <a:lnTo>
                          <a:pt x="953" y="1998"/>
                        </a:lnTo>
                        <a:lnTo>
                          <a:pt x="895" y="1997"/>
                        </a:lnTo>
                        <a:lnTo>
                          <a:pt x="834" y="1995"/>
                        </a:lnTo>
                        <a:lnTo>
                          <a:pt x="773" y="1993"/>
                        </a:lnTo>
                        <a:lnTo>
                          <a:pt x="710" y="1988"/>
                        </a:lnTo>
                        <a:lnTo>
                          <a:pt x="647" y="1982"/>
                        </a:lnTo>
                        <a:lnTo>
                          <a:pt x="584" y="1974"/>
                        </a:lnTo>
                        <a:lnTo>
                          <a:pt x="521" y="1964"/>
                        </a:lnTo>
                        <a:lnTo>
                          <a:pt x="459" y="1952"/>
                        </a:lnTo>
                        <a:lnTo>
                          <a:pt x="400" y="1937"/>
                        </a:lnTo>
                        <a:lnTo>
                          <a:pt x="342" y="1920"/>
                        </a:lnTo>
                        <a:lnTo>
                          <a:pt x="285" y="1900"/>
                        </a:lnTo>
                        <a:lnTo>
                          <a:pt x="233" y="1878"/>
                        </a:lnTo>
                        <a:lnTo>
                          <a:pt x="183" y="1853"/>
                        </a:lnTo>
                        <a:lnTo>
                          <a:pt x="137" y="1824"/>
                        </a:lnTo>
                        <a:lnTo>
                          <a:pt x="94" y="1792"/>
                        </a:lnTo>
                        <a:lnTo>
                          <a:pt x="57" y="1757"/>
                        </a:lnTo>
                        <a:lnTo>
                          <a:pt x="23" y="1717"/>
                        </a:lnTo>
                        <a:lnTo>
                          <a:pt x="11" y="1695"/>
                        </a:lnTo>
                        <a:lnTo>
                          <a:pt x="2" y="1671"/>
                        </a:lnTo>
                        <a:lnTo>
                          <a:pt x="0" y="1646"/>
                        </a:lnTo>
                        <a:lnTo>
                          <a:pt x="0" y="1642"/>
                        </a:lnTo>
                        <a:lnTo>
                          <a:pt x="0" y="1629"/>
                        </a:lnTo>
                        <a:lnTo>
                          <a:pt x="0" y="1455"/>
                        </a:lnTo>
                        <a:lnTo>
                          <a:pt x="0" y="1403"/>
                        </a:lnTo>
                        <a:lnTo>
                          <a:pt x="0" y="1347"/>
                        </a:lnTo>
                        <a:lnTo>
                          <a:pt x="0" y="1226"/>
                        </a:lnTo>
                        <a:lnTo>
                          <a:pt x="0" y="1162"/>
                        </a:lnTo>
                        <a:lnTo>
                          <a:pt x="0" y="1097"/>
                        </a:lnTo>
                        <a:lnTo>
                          <a:pt x="0" y="1030"/>
                        </a:lnTo>
                        <a:lnTo>
                          <a:pt x="0" y="964"/>
                        </a:lnTo>
                        <a:lnTo>
                          <a:pt x="0" y="897"/>
                        </a:lnTo>
                        <a:lnTo>
                          <a:pt x="0" y="769"/>
                        </a:lnTo>
                        <a:lnTo>
                          <a:pt x="0" y="708"/>
                        </a:lnTo>
                        <a:lnTo>
                          <a:pt x="0" y="651"/>
                        </a:lnTo>
                        <a:lnTo>
                          <a:pt x="0" y="596"/>
                        </a:lnTo>
                        <a:lnTo>
                          <a:pt x="0" y="547"/>
                        </a:lnTo>
                        <a:lnTo>
                          <a:pt x="0" y="502"/>
                        </a:lnTo>
                        <a:lnTo>
                          <a:pt x="0" y="404"/>
                        </a:lnTo>
                        <a:lnTo>
                          <a:pt x="0" y="387"/>
                        </a:lnTo>
                        <a:lnTo>
                          <a:pt x="0" y="378"/>
                        </a:lnTo>
                        <a:lnTo>
                          <a:pt x="4" y="339"/>
                        </a:lnTo>
                        <a:lnTo>
                          <a:pt x="13" y="304"/>
                        </a:lnTo>
                        <a:lnTo>
                          <a:pt x="29" y="271"/>
                        </a:lnTo>
                        <a:lnTo>
                          <a:pt x="50" y="241"/>
                        </a:lnTo>
                        <a:lnTo>
                          <a:pt x="76" y="213"/>
                        </a:lnTo>
                        <a:lnTo>
                          <a:pt x="108" y="186"/>
                        </a:lnTo>
                        <a:lnTo>
                          <a:pt x="143" y="162"/>
                        </a:lnTo>
                        <a:lnTo>
                          <a:pt x="183" y="141"/>
                        </a:lnTo>
                        <a:lnTo>
                          <a:pt x="225" y="120"/>
                        </a:lnTo>
                        <a:lnTo>
                          <a:pt x="271" y="102"/>
                        </a:lnTo>
                        <a:lnTo>
                          <a:pt x="319" y="85"/>
                        </a:lnTo>
                        <a:lnTo>
                          <a:pt x="370" y="70"/>
                        </a:lnTo>
                        <a:lnTo>
                          <a:pt x="422" y="57"/>
                        </a:lnTo>
                        <a:lnTo>
                          <a:pt x="476" y="45"/>
                        </a:lnTo>
                        <a:lnTo>
                          <a:pt x="531" y="35"/>
                        </a:lnTo>
                        <a:lnTo>
                          <a:pt x="586" y="27"/>
                        </a:lnTo>
                        <a:lnTo>
                          <a:pt x="642" y="20"/>
                        </a:lnTo>
                        <a:lnTo>
                          <a:pt x="696" y="14"/>
                        </a:lnTo>
                        <a:lnTo>
                          <a:pt x="751" y="9"/>
                        </a:lnTo>
                        <a:lnTo>
                          <a:pt x="804" y="5"/>
                        </a:lnTo>
                        <a:lnTo>
                          <a:pt x="856" y="3"/>
                        </a:lnTo>
                        <a:lnTo>
                          <a:pt x="907" y="0"/>
                        </a:lnTo>
                        <a:lnTo>
                          <a:pt x="953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2" name="Freeform 113"/>
                  <p:cNvSpPr>
                    <a:spLocks noEditPoints="1"/>
                  </p:cNvSpPr>
                  <p:nvPr/>
                </p:nvSpPr>
                <p:spPr bwMode="auto">
                  <a:xfrm>
                    <a:off x="14329236" y="3185985"/>
                    <a:ext cx="455560" cy="480111"/>
                  </a:xfrm>
                  <a:custGeom>
                    <a:avLst/>
                    <a:gdLst>
                      <a:gd name="T0" fmla="*/ 1639 w 1668"/>
                      <a:gd name="T1" fmla="*/ 1560 h 1758"/>
                      <a:gd name="T2" fmla="*/ 1521 w 1668"/>
                      <a:gd name="T3" fmla="*/ 1642 h 1758"/>
                      <a:gd name="T4" fmla="*/ 1370 w 1668"/>
                      <a:gd name="T5" fmla="*/ 1698 h 1758"/>
                      <a:gd name="T6" fmla="*/ 1200 w 1668"/>
                      <a:gd name="T7" fmla="*/ 1733 h 1758"/>
                      <a:gd name="T8" fmla="*/ 1032 w 1668"/>
                      <a:gd name="T9" fmla="*/ 1751 h 1758"/>
                      <a:gd name="T10" fmla="*/ 879 w 1668"/>
                      <a:gd name="T11" fmla="*/ 1758 h 1758"/>
                      <a:gd name="T12" fmla="*/ 747 w 1668"/>
                      <a:gd name="T13" fmla="*/ 1757 h 1758"/>
                      <a:gd name="T14" fmla="*/ 597 w 1668"/>
                      <a:gd name="T15" fmla="*/ 1748 h 1758"/>
                      <a:gd name="T16" fmla="*/ 436 w 1668"/>
                      <a:gd name="T17" fmla="*/ 1728 h 1758"/>
                      <a:gd name="T18" fmla="*/ 279 w 1668"/>
                      <a:gd name="T19" fmla="*/ 1692 h 1758"/>
                      <a:gd name="T20" fmla="*/ 138 w 1668"/>
                      <a:gd name="T21" fmla="*/ 1637 h 1758"/>
                      <a:gd name="T22" fmla="*/ 28 w 1668"/>
                      <a:gd name="T23" fmla="*/ 1559 h 1758"/>
                      <a:gd name="T24" fmla="*/ 46 w 1668"/>
                      <a:gd name="T25" fmla="*/ 1011 h 1758"/>
                      <a:gd name="T26" fmla="*/ 214 w 1668"/>
                      <a:gd name="T27" fmla="*/ 1079 h 1758"/>
                      <a:gd name="T28" fmla="*/ 413 w 1668"/>
                      <a:gd name="T29" fmla="*/ 1123 h 1758"/>
                      <a:gd name="T30" fmla="*/ 625 w 1668"/>
                      <a:gd name="T31" fmla="*/ 1149 h 1758"/>
                      <a:gd name="T32" fmla="*/ 833 w 1668"/>
                      <a:gd name="T33" fmla="*/ 1156 h 1758"/>
                      <a:gd name="T34" fmla="*/ 1042 w 1668"/>
                      <a:gd name="T35" fmla="*/ 1149 h 1758"/>
                      <a:gd name="T36" fmla="*/ 1255 w 1668"/>
                      <a:gd name="T37" fmla="*/ 1123 h 1758"/>
                      <a:gd name="T38" fmla="*/ 1454 w 1668"/>
                      <a:gd name="T39" fmla="*/ 1079 h 1758"/>
                      <a:gd name="T40" fmla="*/ 1622 w 1668"/>
                      <a:gd name="T41" fmla="*/ 1011 h 1758"/>
                      <a:gd name="T42" fmla="*/ 919 w 1668"/>
                      <a:gd name="T43" fmla="*/ 1 h 1758"/>
                      <a:gd name="T44" fmla="*/ 1159 w 1668"/>
                      <a:gd name="T45" fmla="*/ 21 h 1758"/>
                      <a:gd name="T46" fmla="*/ 1365 w 1668"/>
                      <a:gd name="T47" fmla="*/ 59 h 1758"/>
                      <a:gd name="T48" fmla="*/ 1526 w 1668"/>
                      <a:gd name="T49" fmla="*/ 114 h 1758"/>
                      <a:gd name="T50" fmla="*/ 1631 w 1668"/>
                      <a:gd name="T51" fmla="*/ 180 h 1758"/>
                      <a:gd name="T52" fmla="*/ 1668 w 1668"/>
                      <a:gd name="T53" fmla="*/ 258 h 1758"/>
                      <a:gd name="T54" fmla="*/ 1631 w 1668"/>
                      <a:gd name="T55" fmla="*/ 334 h 1758"/>
                      <a:gd name="T56" fmla="*/ 1526 w 1668"/>
                      <a:gd name="T57" fmla="*/ 400 h 1758"/>
                      <a:gd name="T58" fmla="*/ 1365 w 1668"/>
                      <a:gd name="T59" fmla="*/ 455 h 1758"/>
                      <a:gd name="T60" fmla="*/ 1159 w 1668"/>
                      <a:gd name="T61" fmla="*/ 493 h 1758"/>
                      <a:gd name="T62" fmla="*/ 919 w 1668"/>
                      <a:gd name="T63" fmla="*/ 513 h 1758"/>
                      <a:gd name="T64" fmla="*/ 666 w 1668"/>
                      <a:gd name="T65" fmla="*/ 509 h 1758"/>
                      <a:gd name="T66" fmla="*/ 436 w 1668"/>
                      <a:gd name="T67" fmla="*/ 482 h 1758"/>
                      <a:gd name="T68" fmla="*/ 244 w 1668"/>
                      <a:gd name="T69" fmla="*/ 439 h 1758"/>
                      <a:gd name="T70" fmla="*/ 100 w 1668"/>
                      <a:gd name="T71" fmla="*/ 380 h 1758"/>
                      <a:gd name="T72" fmla="*/ 17 w 1668"/>
                      <a:gd name="T73" fmla="*/ 308 h 1758"/>
                      <a:gd name="T74" fmla="*/ 3 w 1668"/>
                      <a:gd name="T75" fmla="*/ 231 h 1758"/>
                      <a:gd name="T76" fmla="*/ 65 w 1668"/>
                      <a:gd name="T77" fmla="*/ 157 h 1758"/>
                      <a:gd name="T78" fmla="*/ 190 w 1668"/>
                      <a:gd name="T79" fmla="*/ 93 h 1758"/>
                      <a:gd name="T80" fmla="*/ 367 w 1668"/>
                      <a:gd name="T81" fmla="*/ 44 h 1758"/>
                      <a:gd name="T82" fmla="*/ 586 w 1668"/>
                      <a:gd name="T83" fmla="*/ 12 h 1758"/>
                      <a:gd name="T84" fmla="*/ 833 w 1668"/>
                      <a:gd name="T85" fmla="*/ 0 h 1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668" h="1758">
                        <a:moveTo>
                          <a:pt x="1668" y="983"/>
                        </a:moveTo>
                        <a:lnTo>
                          <a:pt x="1668" y="1526"/>
                        </a:lnTo>
                        <a:lnTo>
                          <a:pt x="1639" y="1560"/>
                        </a:lnTo>
                        <a:lnTo>
                          <a:pt x="1604" y="1590"/>
                        </a:lnTo>
                        <a:lnTo>
                          <a:pt x="1564" y="1618"/>
                        </a:lnTo>
                        <a:lnTo>
                          <a:pt x="1521" y="1642"/>
                        </a:lnTo>
                        <a:lnTo>
                          <a:pt x="1472" y="1662"/>
                        </a:lnTo>
                        <a:lnTo>
                          <a:pt x="1423" y="1682"/>
                        </a:lnTo>
                        <a:lnTo>
                          <a:pt x="1370" y="1698"/>
                        </a:lnTo>
                        <a:lnTo>
                          <a:pt x="1314" y="1711"/>
                        </a:lnTo>
                        <a:lnTo>
                          <a:pt x="1258" y="1723"/>
                        </a:lnTo>
                        <a:lnTo>
                          <a:pt x="1200" y="1733"/>
                        </a:lnTo>
                        <a:lnTo>
                          <a:pt x="1144" y="1740"/>
                        </a:lnTo>
                        <a:lnTo>
                          <a:pt x="1088" y="1746"/>
                        </a:lnTo>
                        <a:lnTo>
                          <a:pt x="1032" y="1751"/>
                        </a:lnTo>
                        <a:lnTo>
                          <a:pt x="978" y="1754"/>
                        </a:lnTo>
                        <a:lnTo>
                          <a:pt x="927" y="1757"/>
                        </a:lnTo>
                        <a:lnTo>
                          <a:pt x="879" y="1758"/>
                        </a:lnTo>
                        <a:lnTo>
                          <a:pt x="833" y="1758"/>
                        </a:lnTo>
                        <a:lnTo>
                          <a:pt x="792" y="1758"/>
                        </a:lnTo>
                        <a:lnTo>
                          <a:pt x="747" y="1757"/>
                        </a:lnTo>
                        <a:lnTo>
                          <a:pt x="699" y="1754"/>
                        </a:lnTo>
                        <a:lnTo>
                          <a:pt x="649" y="1752"/>
                        </a:lnTo>
                        <a:lnTo>
                          <a:pt x="597" y="1748"/>
                        </a:lnTo>
                        <a:lnTo>
                          <a:pt x="544" y="1742"/>
                        </a:lnTo>
                        <a:lnTo>
                          <a:pt x="491" y="1736"/>
                        </a:lnTo>
                        <a:lnTo>
                          <a:pt x="436" y="1728"/>
                        </a:lnTo>
                        <a:lnTo>
                          <a:pt x="383" y="1718"/>
                        </a:lnTo>
                        <a:lnTo>
                          <a:pt x="330" y="1706"/>
                        </a:lnTo>
                        <a:lnTo>
                          <a:pt x="279" y="1692"/>
                        </a:lnTo>
                        <a:lnTo>
                          <a:pt x="229" y="1676"/>
                        </a:lnTo>
                        <a:lnTo>
                          <a:pt x="182" y="1658"/>
                        </a:lnTo>
                        <a:lnTo>
                          <a:pt x="138" y="1637"/>
                        </a:lnTo>
                        <a:lnTo>
                          <a:pt x="96" y="1613"/>
                        </a:lnTo>
                        <a:lnTo>
                          <a:pt x="60" y="1588"/>
                        </a:lnTo>
                        <a:lnTo>
                          <a:pt x="28" y="1559"/>
                        </a:lnTo>
                        <a:lnTo>
                          <a:pt x="0" y="1526"/>
                        </a:lnTo>
                        <a:lnTo>
                          <a:pt x="0" y="983"/>
                        </a:lnTo>
                        <a:lnTo>
                          <a:pt x="46" y="1011"/>
                        </a:lnTo>
                        <a:lnTo>
                          <a:pt x="98" y="1036"/>
                        </a:lnTo>
                        <a:lnTo>
                          <a:pt x="154" y="1058"/>
                        </a:lnTo>
                        <a:lnTo>
                          <a:pt x="214" y="1079"/>
                        </a:lnTo>
                        <a:lnTo>
                          <a:pt x="278" y="1095"/>
                        </a:lnTo>
                        <a:lnTo>
                          <a:pt x="344" y="1111"/>
                        </a:lnTo>
                        <a:lnTo>
                          <a:pt x="413" y="1123"/>
                        </a:lnTo>
                        <a:lnTo>
                          <a:pt x="483" y="1134"/>
                        </a:lnTo>
                        <a:lnTo>
                          <a:pt x="555" y="1143"/>
                        </a:lnTo>
                        <a:lnTo>
                          <a:pt x="625" y="1149"/>
                        </a:lnTo>
                        <a:lnTo>
                          <a:pt x="696" y="1153"/>
                        </a:lnTo>
                        <a:lnTo>
                          <a:pt x="766" y="1156"/>
                        </a:lnTo>
                        <a:lnTo>
                          <a:pt x="833" y="1156"/>
                        </a:lnTo>
                        <a:lnTo>
                          <a:pt x="902" y="1156"/>
                        </a:lnTo>
                        <a:lnTo>
                          <a:pt x="972" y="1153"/>
                        </a:lnTo>
                        <a:lnTo>
                          <a:pt x="1042" y="1149"/>
                        </a:lnTo>
                        <a:lnTo>
                          <a:pt x="1113" y="1143"/>
                        </a:lnTo>
                        <a:lnTo>
                          <a:pt x="1185" y="1134"/>
                        </a:lnTo>
                        <a:lnTo>
                          <a:pt x="1255" y="1123"/>
                        </a:lnTo>
                        <a:lnTo>
                          <a:pt x="1324" y="1110"/>
                        </a:lnTo>
                        <a:lnTo>
                          <a:pt x="1390" y="1095"/>
                        </a:lnTo>
                        <a:lnTo>
                          <a:pt x="1454" y="1079"/>
                        </a:lnTo>
                        <a:lnTo>
                          <a:pt x="1514" y="1058"/>
                        </a:lnTo>
                        <a:lnTo>
                          <a:pt x="1570" y="1036"/>
                        </a:lnTo>
                        <a:lnTo>
                          <a:pt x="1622" y="1011"/>
                        </a:lnTo>
                        <a:lnTo>
                          <a:pt x="1668" y="983"/>
                        </a:lnTo>
                        <a:close/>
                        <a:moveTo>
                          <a:pt x="833" y="0"/>
                        </a:moveTo>
                        <a:lnTo>
                          <a:pt x="919" y="1"/>
                        </a:lnTo>
                        <a:lnTo>
                          <a:pt x="1002" y="5"/>
                        </a:lnTo>
                        <a:lnTo>
                          <a:pt x="1082" y="12"/>
                        </a:lnTo>
                        <a:lnTo>
                          <a:pt x="1159" y="21"/>
                        </a:lnTo>
                        <a:lnTo>
                          <a:pt x="1232" y="31"/>
                        </a:lnTo>
                        <a:lnTo>
                          <a:pt x="1301" y="44"/>
                        </a:lnTo>
                        <a:lnTo>
                          <a:pt x="1365" y="59"/>
                        </a:lnTo>
                        <a:lnTo>
                          <a:pt x="1424" y="75"/>
                        </a:lnTo>
                        <a:lnTo>
                          <a:pt x="1477" y="93"/>
                        </a:lnTo>
                        <a:lnTo>
                          <a:pt x="1526" y="114"/>
                        </a:lnTo>
                        <a:lnTo>
                          <a:pt x="1568" y="134"/>
                        </a:lnTo>
                        <a:lnTo>
                          <a:pt x="1603" y="157"/>
                        </a:lnTo>
                        <a:lnTo>
                          <a:pt x="1631" y="180"/>
                        </a:lnTo>
                        <a:lnTo>
                          <a:pt x="1651" y="206"/>
                        </a:lnTo>
                        <a:lnTo>
                          <a:pt x="1665" y="231"/>
                        </a:lnTo>
                        <a:lnTo>
                          <a:pt x="1668" y="258"/>
                        </a:lnTo>
                        <a:lnTo>
                          <a:pt x="1665" y="283"/>
                        </a:lnTo>
                        <a:lnTo>
                          <a:pt x="1651" y="308"/>
                        </a:lnTo>
                        <a:lnTo>
                          <a:pt x="1631" y="334"/>
                        </a:lnTo>
                        <a:lnTo>
                          <a:pt x="1603" y="357"/>
                        </a:lnTo>
                        <a:lnTo>
                          <a:pt x="1568" y="380"/>
                        </a:lnTo>
                        <a:lnTo>
                          <a:pt x="1526" y="400"/>
                        </a:lnTo>
                        <a:lnTo>
                          <a:pt x="1477" y="421"/>
                        </a:lnTo>
                        <a:lnTo>
                          <a:pt x="1424" y="439"/>
                        </a:lnTo>
                        <a:lnTo>
                          <a:pt x="1365" y="455"/>
                        </a:lnTo>
                        <a:lnTo>
                          <a:pt x="1301" y="470"/>
                        </a:lnTo>
                        <a:lnTo>
                          <a:pt x="1232" y="482"/>
                        </a:lnTo>
                        <a:lnTo>
                          <a:pt x="1159" y="493"/>
                        </a:lnTo>
                        <a:lnTo>
                          <a:pt x="1082" y="502"/>
                        </a:lnTo>
                        <a:lnTo>
                          <a:pt x="1002" y="509"/>
                        </a:lnTo>
                        <a:lnTo>
                          <a:pt x="919" y="513"/>
                        </a:lnTo>
                        <a:lnTo>
                          <a:pt x="833" y="514"/>
                        </a:lnTo>
                        <a:lnTo>
                          <a:pt x="748" y="513"/>
                        </a:lnTo>
                        <a:lnTo>
                          <a:pt x="666" y="509"/>
                        </a:lnTo>
                        <a:lnTo>
                          <a:pt x="586" y="502"/>
                        </a:lnTo>
                        <a:lnTo>
                          <a:pt x="509" y="493"/>
                        </a:lnTo>
                        <a:lnTo>
                          <a:pt x="436" y="482"/>
                        </a:lnTo>
                        <a:lnTo>
                          <a:pt x="367" y="470"/>
                        </a:lnTo>
                        <a:lnTo>
                          <a:pt x="303" y="455"/>
                        </a:lnTo>
                        <a:lnTo>
                          <a:pt x="244" y="439"/>
                        </a:lnTo>
                        <a:lnTo>
                          <a:pt x="190" y="421"/>
                        </a:lnTo>
                        <a:lnTo>
                          <a:pt x="142" y="400"/>
                        </a:lnTo>
                        <a:lnTo>
                          <a:pt x="100" y="380"/>
                        </a:lnTo>
                        <a:lnTo>
                          <a:pt x="65" y="357"/>
                        </a:lnTo>
                        <a:lnTo>
                          <a:pt x="37" y="334"/>
                        </a:lnTo>
                        <a:lnTo>
                          <a:pt x="17" y="308"/>
                        </a:lnTo>
                        <a:lnTo>
                          <a:pt x="3" y="283"/>
                        </a:lnTo>
                        <a:lnTo>
                          <a:pt x="0" y="258"/>
                        </a:lnTo>
                        <a:lnTo>
                          <a:pt x="3" y="231"/>
                        </a:lnTo>
                        <a:lnTo>
                          <a:pt x="17" y="206"/>
                        </a:lnTo>
                        <a:lnTo>
                          <a:pt x="37" y="180"/>
                        </a:lnTo>
                        <a:lnTo>
                          <a:pt x="65" y="157"/>
                        </a:lnTo>
                        <a:lnTo>
                          <a:pt x="100" y="134"/>
                        </a:lnTo>
                        <a:lnTo>
                          <a:pt x="142" y="114"/>
                        </a:lnTo>
                        <a:lnTo>
                          <a:pt x="190" y="93"/>
                        </a:lnTo>
                        <a:lnTo>
                          <a:pt x="244" y="75"/>
                        </a:lnTo>
                        <a:lnTo>
                          <a:pt x="303" y="59"/>
                        </a:lnTo>
                        <a:lnTo>
                          <a:pt x="367" y="44"/>
                        </a:lnTo>
                        <a:lnTo>
                          <a:pt x="436" y="31"/>
                        </a:lnTo>
                        <a:lnTo>
                          <a:pt x="509" y="21"/>
                        </a:lnTo>
                        <a:lnTo>
                          <a:pt x="586" y="12"/>
                        </a:lnTo>
                        <a:lnTo>
                          <a:pt x="666" y="5"/>
                        </a:lnTo>
                        <a:lnTo>
                          <a:pt x="748" y="1"/>
                        </a:lnTo>
                        <a:lnTo>
                          <a:pt x="83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3" name="Freeform 114"/>
                  <p:cNvSpPr>
                    <a:spLocks/>
                  </p:cNvSpPr>
                  <p:nvPr/>
                </p:nvSpPr>
                <p:spPr bwMode="auto">
                  <a:xfrm>
                    <a:off x="14329236" y="3318288"/>
                    <a:ext cx="455560" cy="143215"/>
                  </a:xfrm>
                  <a:custGeom>
                    <a:avLst/>
                    <a:gdLst>
                      <a:gd name="T0" fmla="*/ 0 w 1668"/>
                      <a:gd name="T1" fmla="*/ 0 h 524"/>
                      <a:gd name="T2" fmla="*/ 36 w 1668"/>
                      <a:gd name="T3" fmla="*/ 23 h 524"/>
                      <a:gd name="T4" fmla="*/ 80 w 1668"/>
                      <a:gd name="T5" fmla="*/ 47 h 524"/>
                      <a:gd name="T6" fmla="*/ 132 w 1668"/>
                      <a:gd name="T7" fmla="*/ 69 h 524"/>
                      <a:gd name="T8" fmla="*/ 188 w 1668"/>
                      <a:gd name="T9" fmla="*/ 89 h 524"/>
                      <a:gd name="T10" fmla="*/ 252 w 1668"/>
                      <a:gd name="T11" fmla="*/ 108 h 524"/>
                      <a:gd name="T12" fmla="*/ 323 w 1668"/>
                      <a:gd name="T13" fmla="*/ 127 h 524"/>
                      <a:gd name="T14" fmla="*/ 398 w 1668"/>
                      <a:gd name="T15" fmla="*/ 142 h 524"/>
                      <a:gd name="T16" fmla="*/ 477 w 1668"/>
                      <a:gd name="T17" fmla="*/ 156 h 524"/>
                      <a:gd name="T18" fmla="*/ 561 w 1668"/>
                      <a:gd name="T19" fmla="*/ 168 h 524"/>
                      <a:gd name="T20" fmla="*/ 649 w 1668"/>
                      <a:gd name="T21" fmla="*/ 175 h 524"/>
                      <a:gd name="T22" fmla="*/ 740 w 1668"/>
                      <a:gd name="T23" fmla="*/ 181 h 524"/>
                      <a:gd name="T24" fmla="*/ 833 w 1668"/>
                      <a:gd name="T25" fmla="*/ 182 h 524"/>
                      <a:gd name="T26" fmla="*/ 928 w 1668"/>
                      <a:gd name="T27" fmla="*/ 181 h 524"/>
                      <a:gd name="T28" fmla="*/ 1019 w 1668"/>
                      <a:gd name="T29" fmla="*/ 175 h 524"/>
                      <a:gd name="T30" fmla="*/ 1106 w 1668"/>
                      <a:gd name="T31" fmla="*/ 168 h 524"/>
                      <a:gd name="T32" fmla="*/ 1191 w 1668"/>
                      <a:gd name="T33" fmla="*/ 156 h 524"/>
                      <a:gd name="T34" fmla="*/ 1270 w 1668"/>
                      <a:gd name="T35" fmla="*/ 142 h 524"/>
                      <a:gd name="T36" fmla="*/ 1345 w 1668"/>
                      <a:gd name="T37" fmla="*/ 127 h 524"/>
                      <a:gd name="T38" fmla="*/ 1416 w 1668"/>
                      <a:gd name="T39" fmla="*/ 108 h 524"/>
                      <a:gd name="T40" fmla="*/ 1480 w 1668"/>
                      <a:gd name="T41" fmla="*/ 89 h 524"/>
                      <a:gd name="T42" fmla="*/ 1536 w 1668"/>
                      <a:gd name="T43" fmla="*/ 69 h 524"/>
                      <a:gd name="T44" fmla="*/ 1588 w 1668"/>
                      <a:gd name="T45" fmla="*/ 47 h 524"/>
                      <a:gd name="T46" fmla="*/ 1632 w 1668"/>
                      <a:gd name="T47" fmla="*/ 23 h 524"/>
                      <a:gd name="T48" fmla="*/ 1668 w 1668"/>
                      <a:gd name="T49" fmla="*/ 0 h 524"/>
                      <a:gd name="T50" fmla="*/ 1668 w 1668"/>
                      <a:gd name="T51" fmla="*/ 342 h 524"/>
                      <a:gd name="T52" fmla="*/ 1632 w 1668"/>
                      <a:gd name="T53" fmla="*/ 366 h 524"/>
                      <a:gd name="T54" fmla="*/ 1588 w 1668"/>
                      <a:gd name="T55" fmla="*/ 389 h 524"/>
                      <a:gd name="T56" fmla="*/ 1536 w 1668"/>
                      <a:gd name="T57" fmla="*/ 411 h 524"/>
                      <a:gd name="T58" fmla="*/ 1480 w 1668"/>
                      <a:gd name="T59" fmla="*/ 432 h 524"/>
                      <a:gd name="T60" fmla="*/ 1416 w 1668"/>
                      <a:gd name="T61" fmla="*/ 452 h 524"/>
                      <a:gd name="T62" fmla="*/ 1345 w 1668"/>
                      <a:gd name="T63" fmla="*/ 469 h 524"/>
                      <a:gd name="T64" fmla="*/ 1270 w 1668"/>
                      <a:gd name="T65" fmla="*/ 486 h 524"/>
                      <a:gd name="T66" fmla="*/ 1191 w 1668"/>
                      <a:gd name="T67" fmla="*/ 499 h 524"/>
                      <a:gd name="T68" fmla="*/ 1106 w 1668"/>
                      <a:gd name="T69" fmla="*/ 510 h 524"/>
                      <a:gd name="T70" fmla="*/ 1019 w 1668"/>
                      <a:gd name="T71" fmla="*/ 518 h 524"/>
                      <a:gd name="T72" fmla="*/ 928 w 1668"/>
                      <a:gd name="T73" fmla="*/ 523 h 524"/>
                      <a:gd name="T74" fmla="*/ 833 w 1668"/>
                      <a:gd name="T75" fmla="*/ 524 h 524"/>
                      <a:gd name="T76" fmla="*/ 740 w 1668"/>
                      <a:gd name="T77" fmla="*/ 523 h 524"/>
                      <a:gd name="T78" fmla="*/ 649 w 1668"/>
                      <a:gd name="T79" fmla="*/ 518 h 524"/>
                      <a:gd name="T80" fmla="*/ 561 w 1668"/>
                      <a:gd name="T81" fmla="*/ 510 h 524"/>
                      <a:gd name="T82" fmla="*/ 477 w 1668"/>
                      <a:gd name="T83" fmla="*/ 499 h 524"/>
                      <a:gd name="T84" fmla="*/ 398 w 1668"/>
                      <a:gd name="T85" fmla="*/ 486 h 524"/>
                      <a:gd name="T86" fmla="*/ 323 w 1668"/>
                      <a:gd name="T87" fmla="*/ 469 h 524"/>
                      <a:gd name="T88" fmla="*/ 252 w 1668"/>
                      <a:gd name="T89" fmla="*/ 452 h 524"/>
                      <a:gd name="T90" fmla="*/ 188 w 1668"/>
                      <a:gd name="T91" fmla="*/ 432 h 524"/>
                      <a:gd name="T92" fmla="*/ 132 w 1668"/>
                      <a:gd name="T93" fmla="*/ 411 h 524"/>
                      <a:gd name="T94" fmla="*/ 80 w 1668"/>
                      <a:gd name="T95" fmla="*/ 389 h 524"/>
                      <a:gd name="T96" fmla="*/ 36 w 1668"/>
                      <a:gd name="T97" fmla="*/ 366 h 524"/>
                      <a:gd name="T98" fmla="*/ 0 w 1668"/>
                      <a:gd name="T99" fmla="*/ 342 h 524"/>
                      <a:gd name="T100" fmla="*/ 0 w 1668"/>
                      <a:gd name="T101" fmla="*/ 0 h 5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668" h="524">
                        <a:moveTo>
                          <a:pt x="0" y="0"/>
                        </a:moveTo>
                        <a:lnTo>
                          <a:pt x="36" y="23"/>
                        </a:lnTo>
                        <a:lnTo>
                          <a:pt x="80" y="47"/>
                        </a:lnTo>
                        <a:lnTo>
                          <a:pt x="132" y="69"/>
                        </a:lnTo>
                        <a:lnTo>
                          <a:pt x="188" y="89"/>
                        </a:lnTo>
                        <a:lnTo>
                          <a:pt x="252" y="108"/>
                        </a:lnTo>
                        <a:lnTo>
                          <a:pt x="323" y="127"/>
                        </a:lnTo>
                        <a:lnTo>
                          <a:pt x="398" y="142"/>
                        </a:lnTo>
                        <a:lnTo>
                          <a:pt x="477" y="156"/>
                        </a:lnTo>
                        <a:lnTo>
                          <a:pt x="561" y="168"/>
                        </a:lnTo>
                        <a:lnTo>
                          <a:pt x="649" y="175"/>
                        </a:lnTo>
                        <a:lnTo>
                          <a:pt x="740" y="181"/>
                        </a:lnTo>
                        <a:lnTo>
                          <a:pt x="833" y="182"/>
                        </a:lnTo>
                        <a:lnTo>
                          <a:pt x="928" y="181"/>
                        </a:lnTo>
                        <a:lnTo>
                          <a:pt x="1019" y="175"/>
                        </a:lnTo>
                        <a:lnTo>
                          <a:pt x="1106" y="168"/>
                        </a:lnTo>
                        <a:lnTo>
                          <a:pt x="1191" y="156"/>
                        </a:lnTo>
                        <a:lnTo>
                          <a:pt x="1270" y="142"/>
                        </a:lnTo>
                        <a:lnTo>
                          <a:pt x="1345" y="127"/>
                        </a:lnTo>
                        <a:lnTo>
                          <a:pt x="1416" y="108"/>
                        </a:lnTo>
                        <a:lnTo>
                          <a:pt x="1480" y="89"/>
                        </a:lnTo>
                        <a:lnTo>
                          <a:pt x="1536" y="69"/>
                        </a:lnTo>
                        <a:lnTo>
                          <a:pt x="1588" y="47"/>
                        </a:lnTo>
                        <a:lnTo>
                          <a:pt x="1632" y="23"/>
                        </a:lnTo>
                        <a:lnTo>
                          <a:pt x="1668" y="0"/>
                        </a:lnTo>
                        <a:lnTo>
                          <a:pt x="1668" y="342"/>
                        </a:lnTo>
                        <a:lnTo>
                          <a:pt x="1632" y="366"/>
                        </a:lnTo>
                        <a:lnTo>
                          <a:pt x="1588" y="389"/>
                        </a:lnTo>
                        <a:lnTo>
                          <a:pt x="1536" y="411"/>
                        </a:lnTo>
                        <a:lnTo>
                          <a:pt x="1480" y="432"/>
                        </a:lnTo>
                        <a:lnTo>
                          <a:pt x="1416" y="452"/>
                        </a:lnTo>
                        <a:lnTo>
                          <a:pt x="1345" y="469"/>
                        </a:lnTo>
                        <a:lnTo>
                          <a:pt x="1270" y="486"/>
                        </a:lnTo>
                        <a:lnTo>
                          <a:pt x="1191" y="499"/>
                        </a:lnTo>
                        <a:lnTo>
                          <a:pt x="1106" y="510"/>
                        </a:lnTo>
                        <a:lnTo>
                          <a:pt x="1019" y="518"/>
                        </a:lnTo>
                        <a:lnTo>
                          <a:pt x="928" y="523"/>
                        </a:lnTo>
                        <a:lnTo>
                          <a:pt x="833" y="524"/>
                        </a:lnTo>
                        <a:lnTo>
                          <a:pt x="740" y="523"/>
                        </a:lnTo>
                        <a:lnTo>
                          <a:pt x="649" y="518"/>
                        </a:lnTo>
                        <a:lnTo>
                          <a:pt x="561" y="510"/>
                        </a:lnTo>
                        <a:lnTo>
                          <a:pt x="477" y="499"/>
                        </a:lnTo>
                        <a:lnTo>
                          <a:pt x="398" y="486"/>
                        </a:lnTo>
                        <a:lnTo>
                          <a:pt x="323" y="469"/>
                        </a:lnTo>
                        <a:lnTo>
                          <a:pt x="252" y="452"/>
                        </a:lnTo>
                        <a:lnTo>
                          <a:pt x="188" y="432"/>
                        </a:lnTo>
                        <a:lnTo>
                          <a:pt x="132" y="411"/>
                        </a:lnTo>
                        <a:lnTo>
                          <a:pt x="80" y="389"/>
                        </a:lnTo>
                        <a:lnTo>
                          <a:pt x="36" y="366"/>
                        </a:lnTo>
                        <a:lnTo>
                          <a:pt x="0" y="34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AD04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77" name="Group 76"/>
                <p:cNvGrpSpPr/>
                <p:nvPr/>
              </p:nvGrpSpPr>
              <p:grpSpPr>
                <a:xfrm>
                  <a:off x="13341319" y="3771399"/>
                  <a:ext cx="319240" cy="407918"/>
                  <a:chOff x="8930867" y="1612772"/>
                  <a:chExt cx="441920" cy="564676"/>
                </a:xfrm>
              </p:grpSpPr>
              <p:sp useBgFill="1">
                <p:nvSpPr>
                  <p:cNvPr id="78" name="Freeform 119"/>
                  <p:cNvSpPr>
                    <a:spLocks/>
                  </p:cNvSpPr>
                  <p:nvPr/>
                </p:nvSpPr>
                <p:spPr bwMode="auto">
                  <a:xfrm>
                    <a:off x="8930867" y="1612772"/>
                    <a:ext cx="441920" cy="564676"/>
                  </a:xfrm>
                  <a:custGeom>
                    <a:avLst/>
                    <a:gdLst>
                      <a:gd name="T0" fmla="*/ 158 w 1620"/>
                      <a:gd name="T1" fmla="*/ 0 h 2068"/>
                      <a:gd name="T2" fmla="*/ 220 w 1620"/>
                      <a:gd name="T3" fmla="*/ 0 h 2068"/>
                      <a:gd name="T4" fmla="*/ 303 w 1620"/>
                      <a:gd name="T5" fmla="*/ 0 h 2068"/>
                      <a:gd name="T6" fmla="*/ 456 w 1620"/>
                      <a:gd name="T7" fmla="*/ 0 h 2068"/>
                      <a:gd name="T8" fmla="*/ 927 w 1620"/>
                      <a:gd name="T9" fmla="*/ 0 h 2068"/>
                      <a:gd name="T10" fmla="*/ 967 w 1620"/>
                      <a:gd name="T11" fmla="*/ 0 h 2068"/>
                      <a:gd name="T12" fmla="*/ 999 w 1620"/>
                      <a:gd name="T13" fmla="*/ 3 h 2068"/>
                      <a:gd name="T14" fmla="*/ 1042 w 1620"/>
                      <a:gd name="T15" fmla="*/ 21 h 2068"/>
                      <a:gd name="T16" fmla="*/ 1585 w 1620"/>
                      <a:gd name="T17" fmla="*/ 560 h 2068"/>
                      <a:gd name="T18" fmla="*/ 1610 w 1620"/>
                      <a:gd name="T19" fmla="*/ 599 h 2068"/>
                      <a:gd name="T20" fmla="*/ 1620 w 1620"/>
                      <a:gd name="T21" fmla="*/ 645 h 2068"/>
                      <a:gd name="T22" fmla="*/ 1620 w 1620"/>
                      <a:gd name="T23" fmla="*/ 666 h 2068"/>
                      <a:gd name="T24" fmla="*/ 1620 w 1620"/>
                      <a:gd name="T25" fmla="*/ 721 h 2068"/>
                      <a:gd name="T26" fmla="*/ 1620 w 1620"/>
                      <a:gd name="T27" fmla="*/ 847 h 2068"/>
                      <a:gd name="T28" fmla="*/ 1620 w 1620"/>
                      <a:gd name="T29" fmla="*/ 955 h 2068"/>
                      <a:gd name="T30" fmla="*/ 1620 w 1620"/>
                      <a:gd name="T31" fmla="*/ 1076 h 2068"/>
                      <a:gd name="T32" fmla="*/ 1620 w 1620"/>
                      <a:gd name="T33" fmla="*/ 1207 h 2068"/>
                      <a:gd name="T34" fmla="*/ 1620 w 1620"/>
                      <a:gd name="T35" fmla="*/ 1535 h 2068"/>
                      <a:gd name="T36" fmla="*/ 1620 w 1620"/>
                      <a:gd name="T37" fmla="*/ 1807 h 2068"/>
                      <a:gd name="T38" fmla="*/ 1620 w 1620"/>
                      <a:gd name="T39" fmla="*/ 1882 h 2068"/>
                      <a:gd name="T40" fmla="*/ 1620 w 1620"/>
                      <a:gd name="T41" fmla="*/ 1931 h 2068"/>
                      <a:gd name="T42" fmla="*/ 1620 w 1620"/>
                      <a:gd name="T43" fmla="*/ 1948 h 2068"/>
                      <a:gd name="T44" fmla="*/ 1608 w 1620"/>
                      <a:gd name="T45" fmla="*/ 2000 h 2068"/>
                      <a:gd name="T46" fmla="*/ 1575 w 1620"/>
                      <a:gd name="T47" fmla="*/ 2041 h 2068"/>
                      <a:gd name="T48" fmla="*/ 1527 w 1620"/>
                      <a:gd name="T49" fmla="*/ 2064 h 2068"/>
                      <a:gd name="T50" fmla="*/ 120 w 1620"/>
                      <a:gd name="T51" fmla="*/ 2068 h 2068"/>
                      <a:gd name="T52" fmla="*/ 68 w 1620"/>
                      <a:gd name="T53" fmla="*/ 2056 h 2068"/>
                      <a:gd name="T54" fmla="*/ 27 w 1620"/>
                      <a:gd name="T55" fmla="*/ 2023 h 2068"/>
                      <a:gd name="T56" fmla="*/ 4 w 1620"/>
                      <a:gd name="T57" fmla="*/ 1976 h 2068"/>
                      <a:gd name="T58" fmla="*/ 0 w 1620"/>
                      <a:gd name="T59" fmla="*/ 120 h 2068"/>
                      <a:gd name="T60" fmla="*/ 12 w 1620"/>
                      <a:gd name="T61" fmla="*/ 68 h 2068"/>
                      <a:gd name="T62" fmla="*/ 45 w 1620"/>
                      <a:gd name="T63" fmla="*/ 27 h 2068"/>
                      <a:gd name="T64" fmla="*/ 93 w 1620"/>
                      <a:gd name="T65" fmla="*/ 4 h 2068"/>
                      <a:gd name="T66" fmla="*/ 124 w 1620"/>
                      <a:gd name="T67" fmla="*/ 0 h 20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620" h="2068">
                        <a:moveTo>
                          <a:pt x="138" y="0"/>
                        </a:moveTo>
                        <a:lnTo>
                          <a:pt x="158" y="0"/>
                        </a:lnTo>
                        <a:lnTo>
                          <a:pt x="186" y="0"/>
                        </a:lnTo>
                        <a:lnTo>
                          <a:pt x="220" y="0"/>
                        </a:lnTo>
                        <a:lnTo>
                          <a:pt x="260" y="0"/>
                        </a:lnTo>
                        <a:lnTo>
                          <a:pt x="303" y="0"/>
                        </a:lnTo>
                        <a:lnTo>
                          <a:pt x="352" y="0"/>
                        </a:lnTo>
                        <a:lnTo>
                          <a:pt x="456" y="0"/>
                        </a:lnTo>
                        <a:lnTo>
                          <a:pt x="510" y="0"/>
                        </a:lnTo>
                        <a:lnTo>
                          <a:pt x="927" y="0"/>
                        </a:lnTo>
                        <a:lnTo>
                          <a:pt x="950" y="0"/>
                        </a:lnTo>
                        <a:lnTo>
                          <a:pt x="967" y="0"/>
                        </a:lnTo>
                        <a:lnTo>
                          <a:pt x="974" y="0"/>
                        </a:lnTo>
                        <a:lnTo>
                          <a:pt x="999" y="3"/>
                        </a:lnTo>
                        <a:lnTo>
                          <a:pt x="1022" y="10"/>
                        </a:lnTo>
                        <a:lnTo>
                          <a:pt x="1042" y="21"/>
                        </a:lnTo>
                        <a:lnTo>
                          <a:pt x="1060" y="35"/>
                        </a:lnTo>
                        <a:lnTo>
                          <a:pt x="1585" y="560"/>
                        </a:lnTo>
                        <a:lnTo>
                          <a:pt x="1600" y="578"/>
                        </a:lnTo>
                        <a:lnTo>
                          <a:pt x="1610" y="599"/>
                        </a:lnTo>
                        <a:lnTo>
                          <a:pt x="1618" y="620"/>
                        </a:lnTo>
                        <a:lnTo>
                          <a:pt x="1620" y="645"/>
                        </a:lnTo>
                        <a:lnTo>
                          <a:pt x="1620" y="652"/>
                        </a:lnTo>
                        <a:lnTo>
                          <a:pt x="1620" y="666"/>
                        </a:lnTo>
                        <a:lnTo>
                          <a:pt x="1620" y="691"/>
                        </a:lnTo>
                        <a:lnTo>
                          <a:pt x="1620" y="721"/>
                        </a:lnTo>
                        <a:lnTo>
                          <a:pt x="1620" y="757"/>
                        </a:lnTo>
                        <a:lnTo>
                          <a:pt x="1620" y="847"/>
                        </a:lnTo>
                        <a:lnTo>
                          <a:pt x="1620" y="899"/>
                        </a:lnTo>
                        <a:lnTo>
                          <a:pt x="1620" y="955"/>
                        </a:lnTo>
                        <a:lnTo>
                          <a:pt x="1620" y="1015"/>
                        </a:lnTo>
                        <a:lnTo>
                          <a:pt x="1620" y="1076"/>
                        </a:lnTo>
                        <a:lnTo>
                          <a:pt x="1620" y="1140"/>
                        </a:lnTo>
                        <a:lnTo>
                          <a:pt x="1620" y="1207"/>
                        </a:lnTo>
                        <a:lnTo>
                          <a:pt x="1620" y="1472"/>
                        </a:lnTo>
                        <a:lnTo>
                          <a:pt x="1620" y="1535"/>
                        </a:lnTo>
                        <a:lnTo>
                          <a:pt x="1620" y="1596"/>
                        </a:lnTo>
                        <a:lnTo>
                          <a:pt x="1620" y="1807"/>
                        </a:lnTo>
                        <a:lnTo>
                          <a:pt x="1620" y="1847"/>
                        </a:lnTo>
                        <a:lnTo>
                          <a:pt x="1620" y="1882"/>
                        </a:lnTo>
                        <a:lnTo>
                          <a:pt x="1620" y="1909"/>
                        </a:lnTo>
                        <a:lnTo>
                          <a:pt x="1620" y="1931"/>
                        </a:lnTo>
                        <a:lnTo>
                          <a:pt x="1620" y="1943"/>
                        </a:lnTo>
                        <a:lnTo>
                          <a:pt x="1620" y="1948"/>
                        </a:lnTo>
                        <a:lnTo>
                          <a:pt x="1616" y="1976"/>
                        </a:lnTo>
                        <a:lnTo>
                          <a:pt x="1608" y="2000"/>
                        </a:lnTo>
                        <a:lnTo>
                          <a:pt x="1593" y="2023"/>
                        </a:lnTo>
                        <a:lnTo>
                          <a:pt x="1575" y="2041"/>
                        </a:lnTo>
                        <a:lnTo>
                          <a:pt x="1552" y="2056"/>
                        </a:lnTo>
                        <a:lnTo>
                          <a:pt x="1527" y="2064"/>
                        </a:lnTo>
                        <a:lnTo>
                          <a:pt x="1500" y="2068"/>
                        </a:lnTo>
                        <a:lnTo>
                          <a:pt x="120" y="2068"/>
                        </a:lnTo>
                        <a:lnTo>
                          <a:pt x="93" y="2064"/>
                        </a:lnTo>
                        <a:lnTo>
                          <a:pt x="68" y="2056"/>
                        </a:lnTo>
                        <a:lnTo>
                          <a:pt x="45" y="2041"/>
                        </a:lnTo>
                        <a:lnTo>
                          <a:pt x="27" y="2023"/>
                        </a:lnTo>
                        <a:lnTo>
                          <a:pt x="12" y="2000"/>
                        </a:lnTo>
                        <a:lnTo>
                          <a:pt x="4" y="1976"/>
                        </a:lnTo>
                        <a:lnTo>
                          <a:pt x="0" y="1948"/>
                        </a:lnTo>
                        <a:lnTo>
                          <a:pt x="0" y="120"/>
                        </a:lnTo>
                        <a:lnTo>
                          <a:pt x="4" y="92"/>
                        </a:lnTo>
                        <a:lnTo>
                          <a:pt x="12" y="68"/>
                        </a:lnTo>
                        <a:lnTo>
                          <a:pt x="27" y="45"/>
                        </a:lnTo>
                        <a:lnTo>
                          <a:pt x="45" y="27"/>
                        </a:lnTo>
                        <a:lnTo>
                          <a:pt x="68" y="12"/>
                        </a:lnTo>
                        <a:lnTo>
                          <a:pt x="93" y="4"/>
                        </a:lnTo>
                        <a:lnTo>
                          <a:pt x="120" y="0"/>
                        </a:lnTo>
                        <a:lnTo>
                          <a:pt x="124" y="0"/>
                        </a:lnTo>
                        <a:lnTo>
                          <a:pt x="138" y="0"/>
                        </a:lnTo>
                        <a:close/>
                      </a:path>
                    </a:pathLst>
                  </a:custGeom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9" name="Freeform 120"/>
                  <p:cNvSpPr>
                    <a:spLocks noEditPoints="1"/>
                  </p:cNvSpPr>
                  <p:nvPr/>
                </p:nvSpPr>
                <p:spPr bwMode="auto">
                  <a:xfrm>
                    <a:off x="8963602" y="1645507"/>
                    <a:ext cx="376450" cy="499206"/>
                  </a:xfrm>
                  <a:custGeom>
                    <a:avLst/>
                    <a:gdLst>
                      <a:gd name="T0" fmla="*/ 854 w 1380"/>
                      <a:gd name="T1" fmla="*/ 0 h 1828"/>
                      <a:gd name="T2" fmla="*/ 856 w 1380"/>
                      <a:gd name="T3" fmla="*/ 0 h 1828"/>
                      <a:gd name="T4" fmla="*/ 1380 w 1380"/>
                      <a:gd name="T5" fmla="*/ 525 h 1828"/>
                      <a:gd name="T6" fmla="*/ 1380 w 1380"/>
                      <a:gd name="T7" fmla="*/ 525 h 1828"/>
                      <a:gd name="T8" fmla="*/ 854 w 1380"/>
                      <a:gd name="T9" fmla="*/ 525 h 1828"/>
                      <a:gd name="T10" fmla="*/ 854 w 1380"/>
                      <a:gd name="T11" fmla="*/ 0 h 1828"/>
                      <a:gd name="T12" fmla="*/ 0 w 1380"/>
                      <a:gd name="T13" fmla="*/ 0 h 1828"/>
                      <a:gd name="T14" fmla="*/ 708 w 1380"/>
                      <a:gd name="T15" fmla="*/ 0 h 1828"/>
                      <a:gd name="T16" fmla="*/ 708 w 1380"/>
                      <a:gd name="T17" fmla="*/ 672 h 1828"/>
                      <a:gd name="T18" fmla="*/ 1380 w 1380"/>
                      <a:gd name="T19" fmla="*/ 672 h 1828"/>
                      <a:gd name="T20" fmla="*/ 1380 w 1380"/>
                      <a:gd name="T21" fmla="*/ 1828 h 1828"/>
                      <a:gd name="T22" fmla="*/ 0 w 1380"/>
                      <a:gd name="T23" fmla="*/ 1828 h 1828"/>
                      <a:gd name="T24" fmla="*/ 0 w 1380"/>
                      <a:gd name="T25" fmla="*/ 0 h 18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380" h="1828">
                        <a:moveTo>
                          <a:pt x="854" y="0"/>
                        </a:moveTo>
                        <a:lnTo>
                          <a:pt x="856" y="0"/>
                        </a:lnTo>
                        <a:lnTo>
                          <a:pt x="1380" y="525"/>
                        </a:lnTo>
                        <a:lnTo>
                          <a:pt x="1380" y="525"/>
                        </a:lnTo>
                        <a:lnTo>
                          <a:pt x="854" y="525"/>
                        </a:lnTo>
                        <a:lnTo>
                          <a:pt x="854" y="0"/>
                        </a:lnTo>
                        <a:close/>
                        <a:moveTo>
                          <a:pt x="0" y="0"/>
                        </a:moveTo>
                        <a:lnTo>
                          <a:pt x="708" y="0"/>
                        </a:lnTo>
                        <a:lnTo>
                          <a:pt x="708" y="672"/>
                        </a:lnTo>
                        <a:lnTo>
                          <a:pt x="1380" y="672"/>
                        </a:lnTo>
                        <a:lnTo>
                          <a:pt x="1380" y="1828"/>
                        </a:lnTo>
                        <a:lnTo>
                          <a:pt x="0" y="1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0" name="Freeform 121"/>
                  <p:cNvSpPr>
                    <a:spLocks noEditPoints="1"/>
                  </p:cNvSpPr>
                  <p:nvPr/>
                </p:nvSpPr>
                <p:spPr bwMode="auto">
                  <a:xfrm>
                    <a:off x="9026344" y="1792814"/>
                    <a:ext cx="225052" cy="294614"/>
                  </a:xfrm>
                  <a:custGeom>
                    <a:avLst/>
                    <a:gdLst>
                      <a:gd name="T0" fmla="*/ 0 w 828"/>
                      <a:gd name="T1" fmla="*/ 961 h 1080"/>
                      <a:gd name="T2" fmla="*/ 602 w 828"/>
                      <a:gd name="T3" fmla="*/ 961 h 1080"/>
                      <a:gd name="T4" fmla="*/ 602 w 828"/>
                      <a:gd name="T5" fmla="*/ 1080 h 1080"/>
                      <a:gd name="T6" fmla="*/ 0 w 828"/>
                      <a:gd name="T7" fmla="*/ 1080 h 1080"/>
                      <a:gd name="T8" fmla="*/ 0 w 828"/>
                      <a:gd name="T9" fmla="*/ 961 h 1080"/>
                      <a:gd name="T10" fmla="*/ 0 w 828"/>
                      <a:gd name="T11" fmla="*/ 641 h 1080"/>
                      <a:gd name="T12" fmla="*/ 828 w 828"/>
                      <a:gd name="T13" fmla="*/ 641 h 1080"/>
                      <a:gd name="T14" fmla="*/ 828 w 828"/>
                      <a:gd name="T15" fmla="*/ 759 h 1080"/>
                      <a:gd name="T16" fmla="*/ 0 w 828"/>
                      <a:gd name="T17" fmla="*/ 759 h 1080"/>
                      <a:gd name="T18" fmla="*/ 0 w 828"/>
                      <a:gd name="T19" fmla="*/ 641 h 1080"/>
                      <a:gd name="T20" fmla="*/ 0 w 828"/>
                      <a:gd name="T21" fmla="*/ 320 h 1080"/>
                      <a:gd name="T22" fmla="*/ 828 w 828"/>
                      <a:gd name="T23" fmla="*/ 320 h 1080"/>
                      <a:gd name="T24" fmla="*/ 828 w 828"/>
                      <a:gd name="T25" fmla="*/ 439 h 1080"/>
                      <a:gd name="T26" fmla="*/ 0 w 828"/>
                      <a:gd name="T27" fmla="*/ 439 h 1080"/>
                      <a:gd name="T28" fmla="*/ 0 w 828"/>
                      <a:gd name="T29" fmla="*/ 320 h 1080"/>
                      <a:gd name="T30" fmla="*/ 0 w 828"/>
                      <a:gd name="T31" fmla="*/ 0 h 1080"/>
                      <a:gd name="T32" fmla="*/ 302 w 828"/>
                      <a:gd name="T33" fmla="*/ 0 h 1080"/>
                      <a:gd name="T34" fmla="*/ 302 w 828"/>
                      <a:gd name="T35" fmla="*/ 120 h 1080"/>
                      <a:gd name="T36" fmla="*/ 0 w 828"/>
                      <a:gd name="T37" fmla="*/ 120 h 1080"/>
                      <a:gd name="T38" fmla="*/ 0 w 828"/>
                      <a:gd name="T39" fmla="*/ 0 h 10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28" h="1080">
                        <a:moveTo>
                          <a:pt x="0" y="961"/>
                        </a:moveTo>
                        <a:lnTo>
                          <a:pt x="602" y="961"/>
                        </a:lnTo>
                        <a:lnTo>
                          <a:pt x="602" y="1080"/>
                        </a:lnTo>
                        <a:lnTo>
                          <a:pt x="0" y="1080"/>
                        </a:lnTo>
                        <a:lnTo>
                          <a:pt x="0" y="961"/>
                        </a:lnTo>
                        <a:close/>
                        <a:moveTo>
                          <a:pt x="0" y="641"/>
                        </a:moveTo>
                        <a:lnTo>
                          <a:pt x="828" y="641"/>
                        </a:lnTo>
                        <a:lnTo>
                          <a:pt x="828" y="759"/>
                        </a:lnTo>
                        <a:lnTo>
                          <a:pt x="0" y="759"/>
                        </a:lnTo>
                        <a:lnTo>
                          <a:pt x="0" y="641"/>
                        </a:lnTo>
                        <a:close/>
                        <a:moveTo>
                          <a:pt x="0" y="320"/>
                        </a:moveTo>
                        <a:lnTo>
                          <a:pt x="828" y="320"/>
                        </a:lnTo>
                        <a:lnTo>
                          <a:pt x="828" y="439"/>
                        </a:lnTo>
                        <a:lnTo>
                          <a:pt x="0" y="439"/>
                        </a:lnTo>
                        <a:lnTo>
                          <a:pt x="0" y="320"/>
                        </a:lnTo>
                        <a:close/>
                        <a:moveTo>
                          <a:pt x="0" y="0"/>
                        </a:moveTo>
                        <a:lnTo>
                          <a:pt x="302" y="0"/>
                        </a:lnTo>
                        <a:lnTo>
                          <a:pt x="302" y="120"/>
                        </a:lnTo>
                        <a:lnTo>
                          <a:pt x="0" y="12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9F2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EC" sz="1800" b="0" i="0" u="none" strike="noStrike" kern="0" cap="none" spc="0" normalizeH="0" baseline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</p:grpSp>
      <p:sp>
        <p:nvSpPr>
          <p:cNvPr id="246" name="Rectangle 245"/>
          <p:cNvSpPr/>
          <p:nvPr/>
        </p:nvSpPr>
        <p:spPr>
          <a:xfrm>
            <a:off x="5975175" y="5272492"/>
            <a:ext cx="1110240" cy="307777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r>
              <a:rPr lang="es-EC" sz="1400" kern="0" cap="all" dirty="0" smtClean="0">
                <a:solidFill>
                  <a:schemeClr val="bg1"/>
                </a:solidFill>
                <a:latin typeface="Arial"/>
                <a:cs typeface="Arial"/>
              </a:rPr>
              <a:t>comparte</a:t>
            </a:r>
            <a:endParaRPr lang="es-EC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47" name="Picture 2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7412" y="3962400"/>
            <a:ext cx="4570651" cy="2584381"/>
          </a:xfrm>
          <a:prstGeom prst="rect">
            <a:avLst/>
          </a:prstGeom>
        </p:spPr>
      </p:pic>
      <p:grpSp>
        <p:nvGrpSpPr>
          <p:cNvPr id="252" name="Group 251"/>
          <p:cNvGrpSpPr>
            <a:grpSpLocks noChangeAspect="1"/>
          </p:cNvGrpSpPr>
          <p:nvPr/>
        </p:nvGrpSpPr>
        <p:grpSpPr>
          <a:xfrm>
            <a:off x="1188666" y="2148447"/>
            <a:ext cx="1605047" cy="1070561"/>
            <a:chOff x="2528592" y="1550357"/>
            <a:chExt cx="889000" cy="592961"/>
          </a:xfrm>
          <a:solidFill>
            <a:srgbClr val="C5EBFB"/>
          </a:solidFill>
        </p:grpSpPr>
        <p:sp>
          <p:nvSpPr>
            <p:cNvPr id="253" name="Freeform 252"/>
            <p:cNvSpPr>
              <a:spLocks/>
            </p:cNvSpPr>
            <p:nvPr/>
          </p:nvSpPr>
          <p:spPr bwMode="white">
            <a:xfrm>
              <a:off x="2528592" y="1550357"/>
              <a:ext cx="889000" cy="592961"/>
            </a:xfrm>
            <a:custGeom>
              <a:avLst/>
              <a:gdLst>
                <a:gd name="T0" fmla="*/ 1638 w 2802"/>
                <a:gd name="T1" fmla="*/ 13 h 2208"/>
                <a:gd name="T2" fmla="*/ 1815 w 2802"/>
                <a:gd name="T3" fmla="*/ 77 h 2208"/>
                <a:gd name="T4" fmla="*/ 1962 w 2802"/>
                <a:gd name="T5" fmla="*/ 190 h 2208"/>
                <a:gd name="T6" fmla="*/ 2072 w 2802"/>
                <a:gd name="T7" fmla="*/ 342 h 2208"/>
                <a:gd name="T8" fmla="*/ 2217 w 2802"/>
                <a:gd name="T9" fmla="*/ 429 h 2208"/>
                <a:gd name="T10" fmla="*/ 2372 w 2802"/>
                <a:gd name="T11" fmla="*/ 519 h 2208"/>
                <a:gd name="T12" fmla="*/ 2489 w 2802"/>
                <a:gd name="T13" fmla="*/ 651 h 2208"/>
                <a:gd name="T14" fmla="*/ 2558 w 2802"/>
                <a:gd name="T15" fmla="*/ 817 h 2208"/>
                <a:gd name="T16" fmla="*/ 2571 w 2802"/>
                <a:gd name="T17" fmla="*/ 973 h 2208"/>
                <a:gd name="T18" fmla="*/ 2695 w 2802"/>
                <a:gd name="T19" fmla="*/ 1081 h 2208"/>
                <a:gd name="T20" fmla="*/ 2775 w 2802"/>
                <a:gd name="T21" fmla="*/ 1221 h 2208"/>
                <a:gd name="T22" fmla="*/ 2802 w 2802"/>
                <a:gd name="T23" fmla="*/ 1385 h 2208"/>
                <a:gd name="T24" fmla="*/ 2771 w 2802"/>
                <a:gd name="T25" fmla="*/ 1559 h 2208"/>
                <a:gd name="T26" fmla="*/ 2681 w 2802"/>
                <a:gd name="T27" fmla="*/ 1704 h 2208"/>
                <a:gd name="T28" fmla="*/ 2547 w 2802"/>
                <a:gd name="T29" fmla="*/ 1809 h 2208"/>
                <a:gd name="T30" fmla="*/ 2382 w 2802"/>
                <a:gd name="T31" fmla="*/ 1862 h 2208"/>
                <a:gd name="T32" fmla="*/ 2189 w 2802"/>
                <a:gd name="T33" fmla="*/ 1866 h 2208"/>
                <a:gd name="T34" fmla="*/ 2178 w 2802"/>
                <a:gd name="T35" fmla="*/ 2012 h 2208"/>
                <a:gd name="T36" fmla="*/ 2102 w 2802"/>
                <a:gd name="T37" fmla="*/ 2097 h 2208"/>
                <a:gd name="T38" fmla="*/ 1963 w 2802"/>
                <a:gd name="T39" fmla="*/ 2164 h 2208"/>
                <a:gd name="T40" fmla="*/ 1773 w 2802"/>
                <a:gd name="T41" fmla="*/ 2201 h 2208"/>
                <a:gd name="T42" fmla="*/ 1538 w 2802"/>
                <a:gd name="T43" fmla="*/ 2207 h 2208"/>
                <a:gd name="T44" fmla="*/ 1330 w 2802"/>
                <a:gd name="T45" fmla="*/ 2180 h 2208"/>
                <a:gd name="T46" fmla="*/ 1175 w 2802"/>
                <a:gd name="T47" fmla="*/ 2123 h 2208"/>
                <a:gd name="T48" fmla="*/ 1071 w 2802"/>
                <a:gd name="T49" fmla="*/ 2035 h 2208"/>
                <a:gd name="T50" fmla="*/ 1047 w 2802"/>
                <a:gd name="T51" fmla="*/ 1964 h 2208"/>
                <a:gd name="T52" fmla="*/ 546 w 2802"/>
                <a:gd name="T53" fmla="*/ 1862 h 2208"/>
                <a:gd name="T54" fmla="*/ 360 w 2802"/>
                <a:gd name="T55" fmla="*/ 1811 h 2208"/>
                <a:gd name="T56" fmla="*/ 202 w 2802"/>
                <a:gd name="T57" fmla="*/ 1707 h 2208"/>
                <a:gd name="T58" fmla="*/ 83 w 2802"/>
                <a:gd name="T59" fmla="*/ 1562 h 2208"/>
                <a:gd name="T60" fmla="*/ 13 w 2802"/>
                <a:gd name="T61" fmla="*/ 1383 h 2208"/>
                <a:gd name="T62" fmla="*/ 2 w 2802"/>
                <a:gd name="T63" fmla="*/ 1189 h 2208"/>
                <a:gd name="T64" fmla="*/ 49 w 2802"/>
                <a:gd name="T65" fmla="*/ 1011 h 2208"/>
                <a:gd name="T66" fmla="*/ 145 w 2802"/>
                <a:gd name="T67" fmla="*/ 856 h 2208"/>
                <a:gd name="T68" fmla="*/ 281 w 2802"/>
                <a:gd name="T69" fmla="*/ 736 h 2208"/>
                <a:gd name="T70" fmla="*/ 401 w 2802"/>
                <a:gd name="T71" fmla="*/ 617 h 2208"/>
                <a:gd name="T72" fmla="*/ 468 w 2802"/>
                <a:gd name="T73" fmla="*/ 446 h 2208"/>
                <a:gd name="T74" fmla="*/ 587 w 2802"/>
                <a:gd name="T75" fmla="*/ 310 h 2208"/>
                <a:gd name="T76" fmla="*/ 744 w 2802"/>
                <a:gd name="T77" fmla="*/ 218 h 2208"/>
                <a:gd name="T78" fmla="*/ 931 w 2802"/>
                <a:gd name="T79" fmla="*/ 185 h 2208"/>
                <a:gd name="T80" fmla="*/ 1096 w 2802"/>
                <a:gd name="T81" fmla="*/ 154 h 2208"/>
                <a:gd name="T82" fmla="*/ 1258 w 2802"/>
                <a:gd name="T83" fmla="*/ 52 h 2208"/>
                <a:gd name="T84" fmla="*/ 1445 w 2802"/>
                <a:gd name="T85" fmla="*/ 4 h 2208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747 w 10000"/>
                <a:gd name="connsiteY68" fmla="*/ 9873 h 10000"/>
                <a:gd name="connsiteX69" fmla="*/ 4543 w 10000"/>
                <a:gd name="connsiteY69" fmla="*/ 9801 h 10000"/>
                <a:gd name="connsiteX70" fmla="*/ 4358 w 10000"/>
                <a:gd name="connsiteY70" fmla="*/ 9715 h 10000"/>
                <a:gd name="connsiteX71" fmla="*/ 4047 w 10000"/>
                <a:gd name="connsiteY71" fmla="*/ 9497 h 10000"/>
                <a:gd name="connsiteX72" fmla="*/ 3926 w 10000"/>
                <a:gd name="connsiteY72" fmla="*/ 9366 h 10000"/>
                <a:gd name="connsiteX73" fmla="*/ 3822 w 10000"/>
                <a:gd name="connsiteY73" fmla="*/ 9216 h 10000"/>
                <a:gd name="connsiteX74" fmla="*/ 3776 w 10000"/>
                <a:gd name="connsiteY74" fmla="*/ 9112 h 10000"/>
                <a:gd name="connsiteX75" fmla="*/ 3747 w 10000"/>
                <a:gd name="connsiteY75" fmla="*/ 9008 h 10000"/>
                <a:gd name="connsiteX76" fmla="*/ 3737 w 10000"/>
                <a:gd name="connsiteY76" fmla="*/ 8895 h 10000"/>
                <a:gd name="connsiteX77" fmla="*/ 3737 w 10000"/>
                <a:gd name="connsiteY77" fmla="*/ 8451 h 10000"/>
                <a:gd name="connsiteX78" fmla="*/ 2188 w 10000"/>
                <a:gd name="connsiteY78" fmla="*/ 8451 h 10000"/>
                <a:gd name="connsiteX79" fmla="*/ 1949 w 10000"/>
                <a:gd name="connsiteY79" fmla="*/ 8433 h 10000"/>
                <a:gd name="connsiteX80" fmla="*/ 1717 w 10000"/>
                <a:gd name="connsiteY80" fmla="*/ 8383 h 10000"/>
                <a:gd name="connsiteX81" fmla="*/ 1495 w 10000"/>
                <a:gd name="connsiteY81" fmla="*/ 8306 h 10000"/>
                <a:gd name="connsiteX82" fmla="*/ 1285 w 10000"/>
                <a:gd name="connsiteY82" fmla="*/ 8202 h 10000"/>
                <a:gd name="connsiteX83" fmla="*/ 1081 w 10000"/>
                <a:gd name="connsiteY83" fmla="*/ 8071 h 10000"/>
                <a:gd name="connsiteX84" fmla="*/ 896 w 10000"/>
                <a:gd name="connsiteY84" fmla="*/ 7912 h 10000"/>
                <a:gd name="connsiteX85" fmla="*/ 721 w 10000"/>
                <a:gd name="connsiteY85" fmla="*/ 7731 h 10000"/>
                <a:gd name="connsiteX86" fmla="*/ 564 w 10000"/>
                <a:gd name="connsiteY86" fmla="*/ 7532 h 10000"/>
                <a:gd name="connsiteX87" fmla="*/ 421 w 10000"/>
                <a:gd name="connsiteY87" fmla="*/ 7310 h 10000"/>
                <a:gd name="connsiteX88" fmla="*/ 296 w 10000"/>
                <a:gd name="connsiteY88" fmla="*/ 7074 h 10000"/>
                <a:gd name="connsiteX89" fmla="*/ 193 w 10000"/>
                <a:gd name="connsiteY89" fmla="*/ 6816 h 10000"/>
                <a:gd name="connsiteX90" fmla="*/ 111 w 10000"/>
                <a:gd name="connsiteY90" fmla="*/ 6549 h 10000"/>
                <a:gd name="connsiteX91" fmla="*/ 46 w 10000"/>
                <a:gd name="connsiteY91" fmla="*/ 6264 h 10000"/>
                <a:gd name="connsiteX92" fmla="*/ 11 w 10000"/>
                <a:gd name="connsiteY92" fmla="*/ 5974 h 10000"/>
                <a:gd name="connsiteX93" fmla="*/ 0 w 10000"/>
                <a:gd name="connsiteY93" fmla="*/ 5675 h 10000"/>
                <a:gd name="connsiteX94" fmla="*/ 7 w 10000"/>
                <a:gd name="connsiteY94" fmla="*/ 5385 h 10000"/>
                <a:gd name="connsiteX95" fmla="*/ 43 w 10000"/>
                <a:gd name="connsiteY95" fmla="*/ 5104 h 10000"/>
                <a:gd name="connsiteX96" fmla="*/ 96 w 10000"/>
                <a:gd name="connsiteY96" fmla="*/ 4837 h 10000"/>
                <a:gd name="connsiteX97" fmla="*/ 175 w 10000"/>
                <a:gd name="connsiteY97" fmla="*/ 4579 h 10000"/>
                <a:gd name="connsiteX98" fmla="*/ 271 w 10000"/>
                <a:gd name="connsiteY98" fmla="*/ 4325 h 10000"/>
                <a:gd name="connsiteX99" fmla="*/ 385 w 10000"/>
                <a:gd name="connsiteY99" fmla="*/ 4099 h 10000"/>
                <a:gd name="connsiteX100" fmla="*/ 517 w 10000"/>
                <a:gd name="connsiteY100" fmla="*/ 3877 h 10000"/>
                <a:gd name="connsiteX101" fmla="*/ 667 w 10000"/>
                <a:gd name="connsiteY101" fmla="*/ 3673 h 10000"/>
                <a:gd name="connsiteX102" fmla="*/ 828 w 10000"/>
                <a:gd name="connsiteY102" fmla="*/ 3496 h 10000"/>
                <a:gd name="connsiteX103" fmla="*/ 1003 w 10000"/>
                <a:gd name="connsiteY103" fmla="*/ 3333 h 10000"/>
                <a:gd name="connsiteX104" fmla="*/ 1196 w 10000"/>
                <a:gd name="connsiteY104" fmla="*/ 3193 h 10000"/>
                <a:gd name="connsiteX105" fmla="*/ 1395 w 10000"/>
                <a:gd name="connsiteY105" fmla="*/ 3080 h 10000"/>
                <a:gd name="connsiteX106" fmla="*/ 1431 w 10000"/>
                <a:gd name="connsiteY106" fmla="*/ 2794 h 10000"/>
                <a:gd name="connsiteX107" fmla="*/ 1488 w 10000"/>
                <a:gd name="connsiteY107" fmla="*/ 2523 h 10000"/>
                <a:gd name="connsiteX108" fmla="*/ 1570 w 10000"/>
                <a:gd name="connsiteY108" fmla="*/ 2260 h 10000"/>
                <a:gd name="connsiteX109" fmla="*/ 1670 w 10000"/>
                <a:gd name="connsiteY109" fmla="*/ 2020 h 10000"/>
                <a:gd name="connsiteX110" fmla="*/ 1795 w 10000"/>
                <a:gd name="connsiteY110" fmla="*/ 1789 h 10000"/>
                <a:gd name="connsiteX111" fmla="*/ 1938 w 10000"/>
                <a:gd name="connsiteY111" fmla="*/ 1585 h 10000"/>
                <a:gd name="connsiteX112" fmla="*/ 2095 w 10000"/>
                <a:gd name="connsiteY112" fmla="*/ 1404 h 10000"/>
                <a:gd name="connsiteX113" fmla="*/ 2270 w 10000"/>
                <a:gd name="connsiteY113" fmla="*/ 1236 h 10000"/>
                <a:gd name="connsiteX114" fmla="*/ 2459 w 10000"/>
                <a:gd name="connsiteY114" fmla="*/ 1101 h 10000"/>
                <a:gd name="connsiteX115" fmla="*/ 2655 w 10000"/>
                <a:gd name="connsiteY115" fmla="*/ 987 h 10000"/>
                <a:gd name="connsiteX116" fmla="*/ 2873 w 10000"/>
                <a:gd name="connsiteY116" fmla="*/ 910 h 10000"/>
                <a:gd name="connsiteX117" fmla="*/ 3094 w 10000"/>
                <a:gd name="connsiteY117" fmla="*/ 856 h 10000"/>
                <a:gd name="connsiteX118" fmla="*/ 3323 w 10000"/>
                <a:gd name="connsiteY118" fmla="*/ 838 h 10000"/>
                <a:gd name="connsiteX119" fmla="*/ 3537 w 10000"/>
                <a:gd name="connsiteY119" fmla="*/ 856 h 10000"/>
                <a:gd name="connsiteX120" fmla="*/ 3744 w 10000"/>
                <a:gd name="connsiteY120" fmla="*/ 897 h 10000"/>
                <a:gd name="connsiteX121" fmla="*/ 3911 w 10000"/>
                <a:gd name="connsiteY121" fmla="*/ 697 h 10000"/>
                <a:gd name="connsiteX122" fmla="*/ 4094 w 10000"/>
                <a:gd name="connsiteY122" fmla="*/ 521 h 10000"/>
                <a:gd name="connsiteX123" fmla="*/ 4290 w 10000"/>
                <a:gd name="connsiteY123" fmla="*/ 362 h 10000"/>
                <a:gd name="connsiteX124" fmla="*/ 4490 w 10000"/>
                <a:gd name="connsiteY124" fmla="*/ 236 h 10000"/>
                <a:gd name="connsiteX125" fmla="*/ 4707 w 10000"/>
                <a:gd name="connsiteY125" fmla="*/ 131 h 10000"/>
                <a:gd name="connsiteX126" fmla="*/ 4925 w 10000"/>
                <a:gd name="connsiteY126" fmla="*/ 59 h 10000"/>
                <a:gd name="connsiteX127" fmla="*/ 5157 w 10000"/>
                <a:gd name="connsiteY127" fmla="*/ 18 h 10000"/>
                <a:gd name="connsiteX128" fmla="*/ 5389 w 10000"/>
                <a:gd name="connsiteY128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747 w 10000"/>
                <a:gd name="connsiteY68" fmla="*/ 9873 h 10000"/>
                <a:gd name="connsiteX69" fmla="*/ 4543 w 10000"/>
                <a:gd name="connsiteY69" fmla="*/ 9801 h 10000"/>
                <a:gd name="connsiteX70" fmla="*/ 4047 w 10000"/>
                <a:gd name="connsiteY70" fmla="*/ 9497 h 10000"/>
                <a:gd name="connsiteX71" fmla="*/ 3926 w 10000"/>
                <a:gd name="connsiteY71" fmla="*/ 9366 h 10000"/>
                <a:gd name="connsiteX72" fmla="*/ 3822 w 10000"/>
                <a:gd name="connsiteY72" fmla="*/ 9216 h 10000"/>
                <a:gd name="connsiteX73" fmla="*/ 3776 w 10000"/>
                <a:gd name="connsiteY73" fmla="*/ 9112 h 10000"/>
                <a:gd name="connsiteX74" fmla="*/ 3747 w 10000"/>
                <a:gd name="connsiteY74" fmla="*/ 9008 h 10000"/>
                <a:gd name="connsiteX75" fmla="*/ 3737 w 10000"/>
                <a:gd name="connsiteY75" fmla="*/ 8895 h 10000"/>
                <a:gd name="connsiteX76" fmla="*/ 3737 w 10000"/>
                <a:gd name="connsiteY76" fmla="*/ 8451 h 10000"/>
                <a:gd name="connsiteX77" fmla="*/ 2188 w 10000"/>
                <a:gd name="connsiteY77" fmla="*/ 8451 h 10000"/>
                <a:gd name="connsiteX78" fmla="*/ 1949 w 10000"/>
                <a:gd name="connsiteY78" fmla="*/ 8433 h 10000"/>
                <a:gd name="connsiteX79" fmla="*/ 1717 w 10000"/>
                <a:gd name="connsiteY79" fmla="*/ 8383 h 10000"/>
                <a:gd name="connsiteX80" fmla="*/ 1495 w 10000"/>
                <a:gd name="connsiteY80" fmla="*/ 8306 h 10000"/>
                <a:gd name="connsiteX81" fmla="*/ 1285 w 10000"/>
                <a:gd name="connsiteY81" fmla="*/ 8202 h 10000"/>
                <a:gd name="connsiteX82" fmla="*/ 1081 w 10000"/>
                <a:gd name="connsiteY82" fmla="*/ 8071 h 10000"/>
                <a:gd name="connsiteX83" fmla="*/ 896 w 10000"/>
                <a:gd name="connsiteY83" fmla="*/ 7912 h 10000"/>
                <a:gd name="connsiteX84" fmla="*/ 721 w 10000"/>
                <a:gd name="connsiteY84" fmla="*/ 7731 h 10000"/>
                <a:gd name="connsiteX85" fmla="*/ 564 w 10000"/>
                <a:gd name="connsiteY85" fmla="*/ 7532 h 10000"/>
                <a:gd name="connsiteX86" fmla="*/ 421 w 10000"/>
                <a:gd name="connsiteY86" fmla="*/ 7310 h 10000"/>
                <a:gd name="connsiteX87" fmla="*/ 296 w 10000"/>
                <a:gd name="connsiteY87" fmla="*/ 7074 h 10000"/>
                <a:gd name="connsiteX88" fmla="*/ 193 w 10000"/>
                <a:gd name="connsiteY88" fmla="*/ 6816 h 10000"/>
                <a:gd name="connsiteX89" fmla="*/ 111 w 10000"/>
                <a:gd name="connsiteY89" fmla="*/ 6549 h 10000"/>
                <a:gd name="connsiteX90" fmla="*/ 46 w 10000"/>
                <a:gd name="connsiteY90" fmla="*/ 6264 h 10000"/>
                <a:gd name="connsiteX91" fmla="*/ 11 w 10000"/>
                <a:gd name="connsiteY91" fmla="*/ 5974 h 10000"/>
                <a:gd name="connsiteX92" fmla="*/ 0 w 10000"/>
                <a:gd name="connsiteY92" fmla="*/ 5675 h 10000"/>
                <a:gd name="connsiteX93" fmla="*/ 7 w 10000"/>
                <a:gd name="connsiteY93" fmla="*/ 5385 h 10000"/>
                <a:gd name="connsiteX94" fmla="*/ 43 w 10000"/>
                <a:gd name="connsiteY94" fmla="*/ 5104 h 10000"/>
                <a:gd name="connsiteX95" fmla="*/ 96 w 10000"/>
                <a:gd name="connsiteY95" fmla="*/ 4837 h 10000"/>
                <a:gd name="connsiteX96" fmla="*/ 175 w 10000"/>
                <a:gd name="connsiteY96" fmla="*/ 4579 h 10000"/>
                <a:gd name="connsiteX97" fmla="*/ 271 w 10000"/>
                <a:gd name="connsiteY97" fmla="*/ 4325 h 10000"/>
                <a:gd name="connsiteX98" fmla="*/ 385 w 10000"/>
                <a:gd name="connsiteY98" fmla="*/ 4099 h 10000"/>
                <a:gd name="connsiteX99" fmla="*/ 517 w 10000"/>
                <a:gd name="connsiteY99" fmla="*/ 3877 h 10000"/>
                <a:gd name="connsiteX100" fmla="*/ 667 w 10000"/>
                <a:gd name="connsiteY100" fmla="*/ 3673 h 10000"/>
                <a:gd name="connsiteX101" fmla="*/ 828 w 10000"/>
                <a:gd name="connsiteY101" fmla="*/ 3496 h 10000"/>
                <a:gd name="connsiteX102" fmla="*/ 1003 w 10000"/>
                <a:gd name="connsiteY102" fmla="*/ 3333 h 10000"/>
                <a:gd name="connsiteX103" fmla="*/ 1196 w 10000"/>
                <a:gd name="connsiteY103" fmla="*/ 3193 h 10000"/>
                <a:gd name="connsiteX104" fmla="*/ 1395 w 10000"/>
                <a:gd name="connsiteY104" fmla="*/ 3080 h 10000"/>
                <a:gd name="connsiteX105" fmla="*/ 1431 w 10000"/>
                <a:gd name="connsiteY105" fmla="*/ 2794 h 10000"/>
                <a:gd name="connsiteX106" fmla="*/ 1488 w 10000"/>
                <a:gd name="connsiteY106" fmla="*/ 2523 h 10000"/>
                <a:gd name="connsiteX107" fmla="*/ 1570 w 10000"/>
                <a:gd name="connsiteY107" fmla="*/ 2260 h 10000"/>
                <a:gd name="connsiteX108" fmla="*/ 1670 w 10000"/>
                <a:gd name="connsiteY108" fmla="*/ 2020 h 10000"/>
                <a:gd name="connsiteX109" fmla="*/ 1795 w 10000"/>
                <a:gd name="connsiteY109" fmla="*/ 1789 h 10000"/>
                <a:gd name="connsiteX110" fmla="*/ 1938 w 10000"/>
                <a:gd name="connsiteY110" fmla="*/ 1585 h 10000"/>
                <a:gd name="connsiteX111" fmla="*/ 2095 w 10000"/>
                <a:gd name="connsiteY111" fmla="*/ 1404 h 10000"/>
                <a:gd name="connsiteX112" fmla="*/ 2270 w 10000"/>
                <a:gd name="connsiteY112" fmla="*/ 1236 h 10000"/>
                <a:gd name="connsiteX113" fmla="*/ 2459 w 10000"/>
                <a:gd name="connsiteY113" fmla="*/ 1101 h 10000"/>
                <a:gd name="connsiteX114" fmla="*/ 2655 w 10000"/>
                <a:gd name="connsiteY114" fmla="*/ 987 h 10000"/>
                <a:gd name="connsiteX115" fmla="*/ 2873 w 10000"/>
                <a:gd name="connsiteY115" fmla="*/ 910 h 10000"/>
                <a:gd name="connsiteX116" fmla="*/ 3094 w 10000"/>
                <a:gd name="connsiteY116" fmla="*/ 856 h 10000"/>
                <a:gd name="connsiteX117" fmla="*/ 3323 w 10000"/>
                <a:gd name="connsiteY117" fmla="*/ 838 h 10000"/>
                <a:gd name="connsiteX118" fmla="*/ 3537 w 10000"/>
                <a:gd name="connsiteY118" fmla="*/ 856 h 10000"/>
                <a:gd name="connsiteX119" fmla="*/ 3744 w 10000"/>
                <a:gd name="connsiteY119" fmla="*/ 897 h 10000"/>
                <a:gd name="connsiteX120" fmla="*/ 3911 w 10000"/>
                <a:gd name="connsiteY120" fmla="*/ 697 h 10000"/>
                <a:gd name="connsiteX121" fmla="*/ 4094 w 10000"/>
                <a:gd name="connsiteY121" fmla="*/ 521 h 10000"/>
                <a:gd name="connsiteX122" fmla="*/ 4290 w 10000"/>
                <a:gd name="connsiteY122" fmla="*/ 362 h 10000"/>
                <a:gd name="connsiteX123" fmla="*/ 4490 w 10000"/>
                <a:gd name="connsiteY123" fmla="*/ 236 h 10000"/>
                <a:gd name="connsiteX124" fmla="*/ 4707 w 10000"/>
                <a:gd name="connsiteY124" fmla="*/ 131 h 10000"/>
                <a:gd name="connsiteX125" fmla="*/ 4925 w 10000"/>
                <a:gd name="connsiteY125" fmla="*/ 59 h 10000"/>
                <a:gd name="connsiteX126" fmla="*/ 5157 w 10000"/>
                <a:gd name="connsiteY126" fmla="*/ 18 h 10000"/>
                <a:gd name="connsiteX127" fmla="*/ 5389 w 10000"/>
                <a:gd name="connsiteY127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4047 w 10000"/>
                <a:gd name="connsiteY69" fmla="*/ 9497 h 10000"/>
                <a:gd name="connsiteX70" fmla="*/ 3926 w 10000"/>
                <a:gd name="connsiteY70" fmla="*/ 9366 h 10000"/>
                <a:gd name="connsiteX71" fmla="*/ 3822 w 10000"/>
                <a:gd name="connsiteY71" fmla="*/ 9216 h 10000"/>
                <a:gd name="connsiteX72" fmla="*/ 3776 w 10000"/>
                <a:gd name="connsiteY72" fmla="*/ 9112 h 10000"/>
                <a:gd name="connsiteX73" fmla="*/ 3747 w 10000"/>
                <a:gd name="connsiteY73" fmla="*/ 9008 h 10000"/>
                <a:gd name="connsiteX74" fmla="*/ 3737 w 10000"/>
                <a:gd name="connsiteY74" fmla="*/ 8895 h 10000"/>
                <a:gd name="connsiteX75" fmla="*/ 3737 w 10000"/>
                <a:gd name="connsiteY75" fmla="*/ 8451 h 10000"/>
                <a:gd name="connsiteX76" fmla="*/ 2188 w 10000"/>
                <a:gd name="connsiteY76" fmla="*/ 8451 h 10000"/>
                <a:gd name="connsiteX77" fmla="*/ 1949 w 10000"/>
                <a:gd name="connsiteY77" fmla="*/ 8433 h 10000"/>
                <a:gd name="connsiteX78" fmla="*/ 1717 w 10000"/>
                <a:gd name="connsiteY78" fmla="*/ 8383 h 10000"/>
                <a:gd name="connsiteX79" fmla="*/ 1495 w 10000"/>
                <a:gd name="connsiteY79" fmla="*/ 8306 h 10000"/>
                <a:gd name="connsiteX80" fmla="*/ 1285 w 10000"/>
                <a:gd name="connsiteY80" fmla="*/ 8202 h 10000"/>
                <a:gd name="connsiteX81" fmla="*/ 1081 w 10000"/>
                <a:gd name="connsiteY81" fmla="*/ 8071 h 10000"/>
                <a:gd name="connsiteX82" fmla="*/ 896 w 10000"/>
                <a:gd name="connsiteY82" fmla="*/ 7912 h 10000"/>
                <a:gd name="connsiteX83" fmla="*/ 721 w 10000"/>
                <a:gd name="connsiteY83" fmla="*/ 7731 h 10000"/>
                <a:gd name="connsiteX84" fmla="*/ 564 w 10000"/>
                <a:gd name="connsiteY84" fmla="*/ 7532 h 10000"/>
                <a:gd name="connsiteX85" fmla="*/ 421 w 10000"/>
                <a:gd name="connsiteY85" fmla="*/ 7310 h 10000"/>
                <a:gd name="connsiteX86" fmla="*/ 296 w 10000"/>
                <a:gd name="connsiteY86" fmla="*/ 7074 h 10000"/>
                <a:gd name="connsiteX87" fmla="*/ 193 w 10000"/>
                <a:gd name="connsiteY87" fmla="*/ 6816 h 10000"/>
                <a:gd name="connsiteX88" fmla="*/ 111 w 10000"/>
                <a:gd name="connsiteY88" fmla="*/ 6549 h 10000"/>
                <a:gd name="connsiteX89" fmla="*/ 46 w 10000"/>
                <a:gd name="connsiteY89" fmla="*/ 6264 h 10000"/>
                <a:gd name="connsiteX90" fmla="*/ 11 w 10000"/>
                <a:gd name="connsiteY90" fmla="*/ 5974 h 10000"/>
                <a:gd name="connsiteX91" fmla="*/ 0 w 10000"/>
                <a:gd name="connsiteY91" fmla="*/ 5675 h 10000"/>
                <a:gd name="connsiteX92" fmla="*/ 7 w 10000"/>
                <a:gd name="connsiteY92" fmla="*/ 5385 h 10000"/>
                <a:gd name="connsiteX93" fmla="*/ 43 w 10000"/>
                <a:gd name="connsiteY93" fmla="*/ 5104 h 10000"/>
                <a:gd name="connsiteX94" fmla="*/ 96 w 10000"/>
                <a:gd name="connsiteY94" fmla="*/ 4837 h 10000"/>
                <a:gd name="connsiteX95" fmla="*/ 175 w 10000"/>
                <a:gd name="connsiteY95" fmla="*/ 4579 h 10000"/>
                <a:gd name="connsiteX96" fmla="*/ 271 w 10000"/>
                <a:gd name="connsiteY96" fmla="*/ 4325 h 10000"/>
                <a:gd name="connsiteX97" fmla="*/ 385 w 10000"/>
                <a:gd name="connsiteY97" fmla="*/ 4099 h 10000"/>
                <a:gd name="connsiteX98" fmla="*/ 517 w 10000"/>
                <a:gd name="connsiteY98" fmla="*/ 3877 h 10000"/>
                <a:gd name="connsiteX99" fmla="*/ 667 w 10000"/>
                <a:gd name="connsiteY99" fmla="*/ 3673 h 10000"/>
                <a:gd name="connsiteX100" fmla="*/ 828 w 10000"/>
                <a:gd name="connsiteY100" fmla="*/ 3496 h 10000"/>
                <a:gd name="connsiteX101" fmla="*/ 1003 w 10000"/>
                <a:gd name="connsiteY101" fmla="*/ 3333 h 10000"/>
                <a:gd name="connsiteX102" fmla="*/ 1196 w 10000"/>
                <a:gd name="connsiteY102" fmla="*/ 3193 h 10000"/>
                <a:gd name="connsiteX103" fmla="*/ 1395 w 10000"/>
                <a:gd name="connsiteY103" fmla="*/ 3080 h 10000"/>
                <a:gd name="connsiteX104" fmla="*/ 1431 w 10000"/>
                <a:gd name="connsiteY104" fmla="*/ 2794 h 10000"/>
                <a:gd name="connsiteX105" fmla="*/ 1488 w 10000"/>
                <a:gd name="connsiteY105" fmla="*/ 2523 h 10000"/>
                <a:gd name="connsiteX106" fmla="*/ 1570 w 10000"/>
                <a:gd name="connsiteY106" fmla="*/ 2260 h 10000"/>
                <a:gd name="connsiteX107" fmla="*/ 1670 w 10000"/>
                <a:gd name="connsiteY107" fmla="*/ 2020 h 10000"/>
                <a:gd name="connsiteX108" fmla="*/ 1795 w 10000"/>
                <a:gd name="connsiteY108" fmla="*/ 1789 h 10000"/>
                <a:gd name="connsiteX109" fmla="*/ 1938 w 10000"/>
                <a:gd name="connsiteY109" fmla="*/ 1585 h 10000"/>
                <a:gd name="connsiteX110" fmla="*/ 2095 w 10000"/>
                <a:gd name="connsiteY110" fmla="*/ 1404 h 10000"/>
                <a:gd name="connsiteX111" fmla="*/ 2270 w 10000"/>
                <a:gd name="connsiteY111" fmla="*/ 1236 h 10000"/>
                <a:gd name="connsiteX112" fmla="*/ 2459 w 10000"/>
                <a:gd name="connsiteY112" fmla="*/ 1101 h 10000"/>
                <a:gd name="connsiteX113" fmla="*/ 2655 w 10000"/>
                <a:gd name="connsiteY113" fmla="*/ 987 h 10000"/>
                <a:gd name="connsiteX114" fmla="*/ 2873 w 10000"/>
                <a:gd name="connsiteY114" fmla="*/ 910 h 10000"/>
                <a:gd name="connsiteX115" fmla="*/ 3094 w 10000"/>
                <a:gd name="connsiteY115" fmla="*/ 856 h 10000"/>
                <a:gd name="connsiteX116" fmla="*/ 3323 w 10000"/>
                <a:gd name="connsiteY116" fmla="*/ 838 h 10000"/>
                <a:gd name="connsiteX117" fmla="*/ 3537 w 10000"/>
                <a:gd name="connsiteY117" fmla="*/ 856 h 10000"/>
                <a:gd name="connsiteX118" fmla="*/ 3744 w 10000"/>
                <a:gd name="connsiteY118" fmla="*/ 897 h 10000"/>
                <a:gd name="connsiteX119" fmla="*/ 3911 w 10000"/>
                <a:gd name="connsiteY119" fmla="*/ 697 h 10000"/>
                <a:gd name="connsiteX120" fmla="*/ 4094 w 10000"/>
                <a:gd name="connsiteY120" fmla="*/ 521 h 10000"/>
                <a:gd name="connsiteX121" fmla="*/ 4290 w 10000"/>
                <a:gd name="connsiteY121" fmla="*/ 362 h 10000"/>
                <a:gd name="connsiteX122" fmla="*/ 4490 w 10000"/>
                <a:gd name="connsiteY122" fmla="*/ 236 h 10000"/>
                <a:gd name="connsiteX123" fmla="*/ 4707 w 10000"/>
                <a:gd name="connsiteY123" fmla="*/ 131 h 10000"/>
                <a:gd name="connsiteX124" fmla="*/ 4925 w 10000"/>
                <a:gd name="connsiteY124" fmla="*/ 59 h 10000"/>
                <a:gd name="connsiteX125" fmla="*/ 5157 w 10000"/>
                <a:gd name="connsiteY125" fmla="*/ 18 h 10000"/>
                <a:gd name="connsiteX126" fmla="*/ 5389 w 10000"/>
                <a:gd name="connsiteY126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4047 w 10000"/>
                <a:gd name="connsiteY69" fmla="*/ 9497 h 10000"/>
                <a:gd name="connsiteX70" fmla="*/ 3822 w 10000"/>
                <a:gd name="connsiteY70" fmla="*/ 9216 h 10000"/>
                <a:gd name="connsiteX71" fmla="*/ 3776 w 10000"/>
                <a:gd name="connsiteY71" fmla="*/ 9112 h 10000"/>
                <a:gd name="connsiteX72" fmla="*/ 3747 w 10000"/>
                <a:gd name="connsiteY72" fmla="*/ 9008 h 10000"/>
                <a:gd name="connsiteX73" fmla="*/ 3737 w 10000"/>
                <a:gd name="connsiteY73" fmla="*/ 8895 h 10000"/>
                <a:gd name="connsiteX74" fmla="*/ 3737 w 10000"/>
                <a:gd name="connsiteY74" fmla="*/ 8451 h 10000"/>
                <a:gd name="connsiteX75" fmla="*/ 2188 w 10000"/>
                <a:gd name="connsiteY75" fmla="*/ 8451 h 10000"/>
                <a:gd name="connsiteX76" fmla="*/ 1949 w 10000"/>
                <a:gd name="connsiteY76" fmla="*/ 8433 h 10000"/>
                <a:gd name="connsiteX77" fmla="*/ 1717 w 10000"/>
                <a:gd name="connsiteY77" fmla="*/ 8383 h 10000"/>
                <a:gd name="connsiteX78" fmla="*/ 1495 w 10000"/>
                <a:gd name="connsiteY78" fmla="*/ 8306 h 10000"/>
                <a:gd name="connsiteX79" fmla="*/ 1285 w 10000"/>
                <a:gd name="connsiteY79" fmla="*/ 8202 h 10000"/>
                <a:gd name="connsiteX80" fmla="*/ 1081 w 10000"/>
                <a:gd name="connsiteY80" fmla="*/ 8071 h 10000"/>
                <a:gd name="connsiteX81" fmla="*/ 896 w 10000"/>
                <a:gd name="connsiteY81" fmla="*/ 7912 h 10000"/>
                <a:gd name="connsiteX82" fmla="*/ 721 w 10000"/>
                <a:gd name="connsiteY82" fmla="*/ 7731 h 10000"/>
                <a:gd name="connsiteX83" fmla="*/ 564 w 10000"/>
                <a:gd name="connsiteY83" fmla="*/ 7532 h 10000"/>
                <a:gd name="connsiteX84" fmla="*/ 421 w 10000"/>
                <a:gd name="connsiteY84" fmla="*/ 7310 h 10000"/>
                <a:gd name="connsiteX85" fmla="*/ 296 w 10000"/>
                <a:gd name="connsiteY85" fmla="*/ 7074 h 10000"/>
                <a:gd name="connsiteX86" fmla="*/ 193 w 10000"/>
                <a:gd name="connsiteY86" fmla="*/ 6816 h 10000"/>
                <a:gd name="connsiteX87" fmla="*/ 111 w 10000"/>
                <a:gd name="connsiteY87" fmla="*/ 6549 h 10000"/>
                <a:gd name="connsiteX88" fmla="*/ 46 w 10000"/>
                <a:gd name="connsiteY88" fmla="*/ 6264 h 10000"/>
                <a:gd name="connsiteX89" fmla="*/ 11 w 10000"/>
                <a:gd name="connsiteY89" fmla="*/ 5974 h 10000"/>
                <a:gd name="connsiteX90" fmla="*/ 0 w 10000"/>
                <a:gd name="connsiteY90" fmla="*/ 5675 h 10000"/>
                <a:gd name="connsiteX91" fmla="*/ 7 w 10000"/>
                <a:gd name="connsiteY91" fmla="*/ 5385 h 10000"/>
                <a:gd name="connsiteX92" fmla="*/ 43 w 10000"/>
                <a:gd name="connsiteY92" fmla="*/ 5104 h 10000"/>
                <a:gd name="connsiteX93" fmla="*/ 96 w 10000"/>
                <a:gd name="connsiteY93" fmla="*/ 4837 h 10000"/>
                <a:gd name="connsiteX94" fmla="*/ 175 w 10000"/>
                <a:gd name="connsiteY94" fmla="*/ 4579 h 10000"/>
                <a:gd name="connsiteX95" fmla="*/ 271 w 10000"/>
                <a:gd name="connsiteY95" fmla="*/ 4325 h 10000"/>
                <a:gd name="connsiteX96" fmla="*/ 385 w 10000"/>
                <a:gd name="connsiteY96" fmla="*/ 4099 h 10000"/>
                <a:gd name="connsiteX97" fmla="*/ 517 w 10000"/>
                <a:gd name="connsiteY97" fmla="*/ 3877 h 10000"/>
                <a:gd name="connsiteX98" fmla="*/ 667 w 10000"/>
                <a:gd name="connsiteY98" fmla="*/ 3673 h 10000"/>
                <a:gd name="connsiteX99" fmla="*/ 828 w 10000"/>
                <a:gd name="connsiteY99" fmla="*/ 3496 h 10000"/>
                <a:gd name="connsiteX100" fmla="*/ 1003 w 10000"/>
                <a:gd name="connsiteY100" fmla="*/ 3333 h 10000"/>
                <a:gd name="connsiteX101" fmla="*/ 1196 w 10000"/>
                <a:gd name="connsiteY101" fmla="*/ 3193 h 10000"/>
                <a:gd name="connsiteX102" fmla="*/ 1395 w 10000"/>
                <a:gd name="connsiteY102" fmla="*/ 3080 h 10000"/>
                <a:gd name="connsiteX103" fmla="*/ 1431 w 10000"/>
                <a:gd name="connsiteY103" fmla="*/ 2794 h 10000"/>
                <a:gd name="connsiteX104" fmla="*/ 1488 w 10000"/>
                <a:gd name="connsiteY104" fmla="*/ 2523 h 10000"/>
                <a:gd name="connsiteX105" fmla="*/ 1570 w 10000"/>
                <a:gd name="connsiteY105" fmla="*/ 2260 h 10000"/>
                <a:gd name="connsiteX106" fmla="*/ 1670 w 10000"/>
                <a:gd name="connsiteY106" fmla="*/ 2020 h 10000"/>
                <a:gd name="connsiteX107" fmla="*/ 1795 w 10000"/>
                <a:gd name="connsiteY107" fmla="*/ 1789 h 10000"/>
                <a:gd name="connsiteX108" fmla="*/ 1938 w 10000"/>
                <a:gd name="connsiteY108" fmla="*/ 1585 h 10000"/>
                <a:gd name="connsiteX109" fmla="*/ 2095 w 10000"/>
                <a:gd name="connsiteY109" fmla="*/ 1404 h 10000"/>
                <a:gd name="connsiteX110" fmla="*/ 2270 w 10000"/>
                <a:gd name="connsiteY110" fmla="*/ 1236 h 10000"/>
                <a:gd name="connsiteX111" fmla="*/ 2459 w 10000"/>
                <a:gd name="connsiteY111" fmla="*/ 1101 h 10000"/>
                <a:gd name="connsiteX112" fmla="*/ 2655 w 10000"/>
                <a:gd name="connsiteY112" fmla="*/ 987 h 10000"/>
                <a:gd name="connsiteX113" fmla="*/ 2873 w 10000"/>
                <a:gd name="connsiteY113" fmla="*/ 910 h 10000"/>
                <a:gd name="connsiteX114" fmla="*/ 3094 w 10000"/>
                <a:gd name="connsiteY114" fmla="*/ 856 h 10000"/>
                <a:gd name="connsiteX115" fmla="*/ 3323 w 10000"/>
                <a:gd name="connsiteY115" fmla="*/ 838 h 10000"/>
                <a:gd name="connsiteX116" fmla="*/ 3537 w 10000"/>
                <a:gd name="connsiteY116" fmla="*/ 856 h 10000"/>
                <a:gd name="connsiteX117" fmla="*/ 3744 w 10000"/>
                <a:gd name="connsiteY117" fmla="*/ 897 h 10000"/>
                <a:gd name="connsiteX118" fmla="*/ 3911 w 10000"/>
                <a:gd name="connsiteY118" fmla="*/ 697 h 10000"/>
                <a:gd name="connsiteX119" fmla="*/ 4094 w 10000"/>
                <a:gd name="connsiteY119" fmla="*/ 521 h 10000"/>
                <a:gd name="connsiteX120" fmla="*/ 4290 w 10000"/>
                <a:gd name="connsiteY120" fmla="*/ 362 h 10000"/>
                <a:gd name="connsiteX121" fmla="*/ 4490 w 10000"/>
                <a:gd name="connsiteY121" fmla="*/ 236 h 10000"/>
                <a:gd name="connsiteX122" fmla="*/ 4707 w 10000"/>
                <a:gd name="connsiteY122" fmla="*/ 131 h 10000"/>
                <a:gd name="connsiteX123" fmla="*/ 4925 w 10000"/>
                <a:gd name="connsiteY123" fmla="*/ 59 h 10000"/>
                <a:gd name="connsiteX124" fmla="*/ 5157 w 10000"/>
                <a:gd name="connsiteY124" fmla="*/ 18 h 10000"/>
                <a:gd name="connsiteX125" fmla="*/ 5389 w 10000"/>
                <a:gd name="connsiteY125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3822 w 10000"/>
                <a:gd name="connsiteY69" fmla="*/ 9216 h 10000"/>
                <a:gd name="connsiteX70" fmla="*/ 3776 w 10000"/>
                <a:gd name="connsiteY70" fmla="*/ 9112 h 10000"/>
                <a:gd name="connsiteX71" fmla="*/ 3747 w 10000"/>
                <a:gd name="connsiteY71" fmla="*/ 9008 h 10000"/>
                <a:gd name="connsiteX72" fmla="*/ 3737 w 10000"/>
                <a:gd name="connsiteY72" fmla="*/ 8895 h 10000"/>
                <a:gd name="connsiteX73" fmla="*/ 3737 w 10000"/>
                <a:gd name="connsiteY73" fmla="*/ 8451 h 10000"/>
                <a:gd name="connsiteX74" fmla="*/ 2188 w 10000"/>
                <a:gd name="connsiteY74" fmla="*/ 8451 h 10000"/>
                <a:gd name="connsiteX75" fmla="*/ 1949 w 10000"/>
                <a:gd name="connsiteY75" fmla="*/ 8433 h 10000"/>
                <a:gd name="connsiteX76" fmla="*/ 1717 w 10000"/>
                <a:gd name="connsiteY76" fmla="*/ 8383 h 10000"/>
                <a:gd name="connsiteX77" fmla="*/ 1495 w 10000"/>
                <a:gd name="connsiteY77" fmla="*/ 8306 h 10000"/>
                <a:gd name="connsiteX78" fmla="*/ 1285 w 10000"/>
                <a:gd name="connsiteY78" fmla="*/ 8202 h 10000"/>
                <a:gd name="connsiteX79" fmla="*/ 1081 w 10000"/>
                <a:gd name="connsiteY79" fmla="*/ 8071 h 10000"/>
                <a:gd name="connsiteX80" fmla="*/ 896 w 10000"/>
                <a:gd name="connsiteY80" fmla="*/ 7912 h 10000"/>
                <a:gd name="connsiteX81" fmla="*/ 721 w 10000"/>
                <a:gd name="connsiteY81" fmla="*/ 7731 h 10000"/>
                <a:gd name="connsiteX82" fmla="*/ 564 w 10000"/>
                <a:gd name="connsiteY82" fmla="*/ 7532 h 10000"/>
                <a:gd name="connsiteX83" fmla="*/ 421 w 10000"/>
                <a:gd name="connsiteY83" fmla="*/ 7310 h 10000"/>
                <a:gd name="connsiteX84" fmla="*/ 296 w 10000"/>
                <a:gd name="connsiteY84" fmla="*/ 7074 h 10000"/>
                <a:gd name="connsiteX85" fmla="*/ 193 w 10000"/>
                <a:gd name="connsiteY85" fmla="*/ 6816 h 10000"/>
                <a:gd name="connsiteX86" fmla="*/ 111 w 10000"/>
                <a:gd name="connsiteY86" fmla="*/ 6549 h 10000"/>
                <a:gd name="connsiteX87" fmla="*/ 46 w 10000"/>
                <a:gd name="connsiteY87" fmla="*/ 6264 h 10000"/>
                <a:gd name="connsiteX88" fmla="*/ 11 w 10000"/>
                <a:gd name="connsiteY88" fmla="*/ 5974 h 10000"/>
                <a:gd name="connsiteX89" fmla="*/ 0 w 10000"/>
                <a:gd name="connsiteY89" fmla="*/ 5675 h 10000"/>
                <a:gd name="connsiteX90" fmla="*/ 7 w 10000"/>
                <a:gd name="connsiteY90" fmla="*/ 5385 h 10000"/>
                <a:gd name="connsiteX91" fmla="*/ 43 w 10000"/>
                <a:gd name="connsiteY91" fmla="*/ 5104 h 10000"/>
                <a:gd name="connsiteX92" fmla="*/ 96 w 10000"/>
                <a:gd name="connsiteY92" fmla="*/ 4837 h 10000"/>
                <a:gd name="connsiteX93" fmla="*/ 175 w 10000"/>
                <a:gd name="connsiteY93" fmla="*/ 4579 h 10000"/>
                <a:gd name="connsiteX94" fmla="*/ 271 w 10000"/>
                <a:gd name="connsiteY94" fmla="*/ 4325 h 10000"/>
                <a:gd name="connsiteX95" fmla="*/ 385 w 10000"/>
                <a:gd name="connsiteY95" fmla="*/ 4099 h 10000"/>
                <a:gd name="connsiteX96" fmla="*/ 517 w 10000"/>
                <a:gd name="connsiteY96" fmla="*/ 3877 h 10000"/>
                <a:gd name="connsiteX97" fmla="*/ 667 w 10000"/>
                <a:gd name="connsiteY97" fmla="*/ 3673 h 10000"/>
                <a:gd name="connsiteX98" fmla="*/ 828 w 10000"/>
                <a:gd name="connsiteY98" fmla="*/ 3496 h 10000"/>
                <a:gd name="connsiteX99" fmla="*/ 1003 w 10000"/>
                <a:gd name="connsiteY99" fmla="*/ 3333 h 10000"/>
                <a:gd name="connsiteX100" fmla="*/ 1196 w 10000"/>
                <a:gd name="connsiteY100" fmla="*/ 3193 h 10000"/>
                <a:gd name="connsiteX101" fmla="*/ 1395 w 10000"/>
                <a:gd name="connsiteY101" fmla="*/ 3080 h 10000"/>
                <a:gd name="connsiteX102" fmla="*/ 1431 w 10000"/>
                <a:gd name="connsiteY102" fmla="*/ 2794 h 10000"/>
                <a:gd name="connsiteX103" fmla="*/ 1488 w 10000"/>
                <a:gd name="connsiteY103" fmla="*/ 2523 h 10000"/>
                <a:gd name="connsiteX104" fmla="*/ 1570 w 10000"/>
                <a:gd name="connsiteY104" fmla="*/ 2260 h 10000"/>
                <a:gd name="connsiteX105" fmla="*/ 1670 w 10000"/>
                <a:gd name="connsiteY105" fmla="*/ 2020 h 10000"/>
                <a:gd name="connsiteX106" fmla="*/ 1795 w 10000"/>
                <a:gd name="connsiteY106" fmla="*/ 1789 h 10000"/>
                <a:gd name="connsiteX107" fmla="*/ 1938 w 10000"/>
                <a:gd name="connsiteY107" fmla="*/ 1585 h 10000"/>
                <a:gd name="connsiteX108" fmla="*/ 2095 w 10000"/>
                <a:gd name="connsiteY108" fmla="*/ 1404 h 10000"/>
                <a:gd name="connsiteX109" fmla="*/ 2270 w 10000"/>
                <a:gd name="connsiteY109" fmla="*/ 1236 h 10000"/>
                <a:gd name="connsiteX110" fmla="*/ 2459 w 10000"/>
                <a:gd name="connsiteY110" fmla="*/ 1101 h 10000"/>
                <a:gd name="connsiteX111" fmla="*/ 2655 w 10000"/>
                <a:gd name="connsiteY111" fmla="*/ 987 h 10000"/>
                <a:gd name="connsiteX112" fmla="*/ 2873 w 10000"/>
                <a:gd name="connsiteY112" fmla="*/ 910 h 10000"/>
                <a:gd name="connsiteX113" fmla="*/ 3094 w 10000"/>
                <a:gd name="connsiteY113" fmla="*/ 856 h 10000"/>
                <a:gd name="connsiteX114" fmla="*/ 3323 w 10000"/>
                <a:gd name="connsiteY114" fmla="*/ 838 h 10000"/>
                <a:gd name="connsiteX115" fmla="*/ 3537 w 10000"/>
                <a:gd name="connsiteY115" fmla="*/ 856 h 10000"/>
                <a:gd name="connsiteX116" fmla="*/ 3744 w 10000"/>
                <a:gd name="connsiteY116" fmla="*/ 897 h 10000"/>
                <a:gd name="connsiteX117" fmla="*/ 3911 w 10000"/>
                <a:gd name="connsiteY117" fmla="*/ 697 h 10000"/>
                <a:gd name="connsiteX118" fmla="*/ 4094 w 10000"/>
                <a:gd name="connsiteY118" fmla="*/ 521 h 10000"/>
                <a:gd name="connsiteX119" fmla="*/ 4290 w 10000"/>
                <a:gd name="connsiteY119" fmla="*/ 362 h 10000"/>
                <a:gd name="connsiteX120" fmla="*/ 4490 w 10000"/>
                <a:gd name="connsiteY120" fmla="*/ 236 h 10000"/>
                <a:gd name="connsiteX121" fmla="*/ 4707 w 10000"/>
                <a:gd name="connsiteY121" fmla="*/ 131 h 10000"/>
                <a:gd name="connsiteX122" fmla="*/ 4925 w 10000"/>
                <a:gd name="connsiteY122" fmla="*/ 59 h 10000"/>
                <a:gd name="connsiteX123" fmla="*/ 5157 w 10000"/>
                <a:gd name="connsiteY123" fmla="*/ 18 h 10000"/>
                <a:gd name="connsiteX124" fmla="*/ 5389 w 10000"/>
                <a:gd name="connsiteY124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3776 w 10000"/>
                <a:gd name="connsiteY69" fmla="*/ 9112 h 10000"/>
                <a:gd name="connsiteX70" fmla="*/ 3747 w 10000"/>
                <a:gd name="connsiteY70" fmla="*/ 9008 h 10000"/>
                <a:gd name="connsiteX71" fmla="*/ 3737 w 10000"/>
                <a:gd name="connsiteY71" fmla="*/ 8895 h 10000"/>
                <a:gd name="connsiteX72" fmla="*/ 3737 w 10000"/>
                <a:gd name="connsiteY72" fmla="*/ 8451 h 10000"/>
                <a:gd name="connsiteX73" fmla="*/ 2188 w 10000"/>
                <a:gd name="connsiteY73" fmla="*/ 8451 h 10000"/>
                <a:gd name="connsiteX74" fmla="*/ 1949 w 10000"/>
                <a:gd name="connsiteY74" fmla="*/ 8433 h 10000"/>
                <a:gd name="connsiteX75" fmla="*/ 1717 w 10000"/>
                <a:gd name="connsiteY75" fmla="*/ 8383 h 10000"/>
                <a:gd name="connsiteX76" fmla="*/ 1495 w 10000"/>
                <a:gd name="connsiteY76" fmla="*/ 8306 h 10000"/>
                <a:gd name="connsiteX77" fmla="*/ 1285 w 10000"/>
                <a:gd name="connsiteY77" fmla="*/ 8202 h 10000"/>
                <a:gd name="connsiteX78" fmla="*/ 1081 w 10000"/>
                <a:gd name="connsiteY78" fmla="*/ 8071 h 10000"/>
                <a:gd name="connsiteX79" fmla="*/ 896 w 10000"/>
                <a:gd name="connsiteY79" fmla="*/ 7912 h 10000"/>
                <a:gd name="connsiteX80" fmla="*/ 721 w 10000"/>
                <a:gd name="connsiteY80" fmla="*/ 7731 h 10000"/>
                <a:gd name="connsiteX81" fmla="*/ 564 w 10000"/>
                <a:gd name="connsiteY81" fmla="*/ 7532 h 10000"/>
                <a:gd name="connsiteX82" fmla="*/ 421 w 10000"/>
                <a:gd name="connsiteY82" fmla="*/ 7310 h 10000"/>
                <a:gd name="connsiteX83" fmla="*/ 296 w 10000"/>
                <a:gd name="connsiteY83" fmla="*/ 7074 h 10000"/>
                <a:gd name="connsiteX84" fmla="*/ 193 w 10000"/>
                <a:gd name="connsiteY84" fmla="*/ 6816 h 10000"/>
                <a:gd name="connsiteX85" fmla="*/ 111 w 10000"/>
                <a:gd name="connsiteY85" fmla="*/ 6549 h 10000"/>
                <a:gd name="connsiteX86" fmla="*/ 46 w 10000"/>
                <a:gd name="connsiteY86" fmla="*/ 6264 h 10000"/>
                <a:gd name="connsiteX87" fmla="*/ 11 w 10000"/>
                <a:gd name="connsiteY87" fmla="*/ 5974 h 10000"/>
                <a:gd name="connsiteX88" fmla="*/ 0 w 10000"/>
                <a:gd name="connsiteY88" fmla="*/ 5675 h 10000"/>
                <a:gd name="connsiteX89" fmla="*/ 7 w 10000"/>
                <a:gd name="connsiteY89" fmla="*/ 5385 h 10000"/>
                <a:gd name="connsiteX90" fmla="*/ 43 w 10000"/>
                <a:gd name="connsiteY90" fmla="*/ 5104 h 10000"/>
                <a:gd name="connsiteX91" fmla="*/ 96 w 10000"/>
                <a:gd name="connsiteY91" fmla="*/ 4837 h 10000"/>
                <a:gd name="connsiteX92" fmla="*/ 175 w 10000"/>
                <a:gd name="connsiteY92" fmla="*/ 4579 h 10000"/>
                <a:gd name="connsiteX93" fmla="*/ 271 w 10000"/>
                <a:gd name="connsiteY93" fmla="*/ 4325 h 10000"/>
                <a:gd name="connsiteX94" fmla="*/ 385 w 10000"/>
                <a:gd name="connsiteY94" fmla="*/ 4099 h 10000"/>
                <a:gd name="connsiteX95" fmla="*/ 517 w 10000"/>
                <a:gd name="connsiteY95" fmla="*/ 3877 h 10000"/>
                <a:gd name="connsiteX96" fmla="*/ 667 w 10000"/>
                <a:gd name="connsiteY96" fmla="*/ 3673 h 10000"/>
                <a:gd name="connsiteX97" fmla="*/ 828 w 10000"/>
                <a:gd name="connsiteY97" fmla="*/ 3496 h 10000"/>
                <a:gd name="connsiteX98" fmla="*/ 1003 w 10000"/>
                <a:gd name="connsiteY98" fmla="*/ 3333 h 10000"/>
                <a:gd name="connsiteX99" fmla="*/ 1196 w 10000"/>
                <a:gd name="connsiteY99" fmla="*/ 3193 h 10000"/>
                <a:gd name="connsiteX100" fmla="*/ 1395 w 10000"/>
                <a:gd name="connsiteY100" fmla="*/ 3080 h 10000"/>
                <a:gd name="connsiteX101" fmla="*/ 1431 w 10000"/>
                <a:gd name="connsiteY101" fmla="*/ 2794 h 10000"/>
                <a:gd name="connsiteX102" fmla="*/ 1488 w 10000"/>
                <a:gd name="connsiteY102" fmla="*/ 2523 h 10000"/>
                <a:gd name="connsiteX103" fmla="*/ 1570 w 10000"/>
                <a:gd name="connsiteY103" fmla="*/ 2260 h 10000"/>
                <a:gd name="connsiteX104" fmla="*/ 1670 w 10000"/>
                <a:gd name="connsiteY104" fmla="*/ 2020 h 10000"/>
                <a:gd name="connsiteX105" fmla="*/ 1795 w 10000"/>
                <a:gd name="connsiteY105" fmla="*/ 1789 h 10000"/>
                <a:gd name="connsiteX106" fmla="*/ 1938 w 10000"/>
                <a:gd name="connsiteY106" fmla="*/ 1585 h 10000"/>
                <a:gd name="connsiteX107" fmla="*/ 2095 w 10000"/>
                <a:gd name="connsiteY107" fmla="*/ 1404 h 10000"/>
                <a:gd name="connsiteX108" fmla="*/ 2270 w 10000"/>
                <a:gd name="connsiteY108" fmla="*/ 1236 h 10000"/>
                <a:gd name="connsiteX109" fmla="*/ 2459 w 10000"/>
                <a:gd name="connsiteY109" fmla="*/ 1101 h 10000"/>
                <a:gd name="connsiteX110" fmla="*/ 2655 w 10000"/>
                <a:gd name="connsiteY110" fmla="*/ 987 h 10000"/>
                <a:gd name="connsiteX111" fmla="*/ 2873 w 10000"/>
                <a:gd name="connsiteY111" fmla="*/ 910 h 10000"/>
                <a:gd name="connsiteX112" fmla="*/ 3094 w 10000"/>
                <a:gd name="connsiteY112" fmla="*/ 856 h 10000"/>
                <a:gd name="connsiteX113" fmla="*/ 3323 w 10000"/>
                <a:gd name="connsiteY113" fmla="*/ 838 h 10000"/>
                <a:gd name="connsiteX114" fmla="*/ 3537 w 10000"/>
                <a:gd name="connsiteY114" fmla="*/ 856 h 10000"/>
                <a:gd name="connsiteX115" fmla="*/ 3744 w 10000"/>
                <a:gd name="connsiteY115" fmla="*/ 897 h 10000"/>
                <a:gd name="connsiteX116" fmla="*/ 3911 w 10000"/>
                <a:gd name="connsiteY116" fmla="*/ 697 h 10000"/>
                <a:gd name="connsiteX117" fmla="*/ 4094 w 10000"/>
                <a:gd name="connsiteY117" fmla="*/ 521 h 10000"/>
                <a:gd name="connsiteX118" fmla="*/ 4290 w 10000"/>
                <a:gd name="connsiteY118" fmla="*/ 362 h 10000"/>
                <a:gd name="connsiteX119" fmla="*/ 4490 w 10000"/>
                <a:gd name="connsiteY119" fmla="*/ 236 h 10000"/>
                <a:gd name="connsiteX120" fmla="*/ 4707 w 10000"/>
                <a:gd name="connsiteY120" fmla="*/ 131 h 10000"/>
                <a:gd name="connsiteX121" fmla="*/ 4925 w 10000"/>
                <a:gd name="connsiteY121" fmla="*/ 59 h 10000"/>
                <a:gd name="connsiteX122" fmla="*/ 5157 w 10000"/>
                <a:gd name="connsiteY122" fmla="*/ 18 h 10000"/>
                <a:gd name="connsiteX123" fmla="*/ 5389 w 10000"/>
                <a:gd name="connsiteY123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3776 w 10000"/>
                <a:gd name="connsiteY69" fmla="*/ 9112 h 10000"/>
                <a:gd name="connsiteX70" fmla="*/ 3747 w 10000"/>
                <a:gd name="connsiteY70" fmla="*/ 9008 h 10000"/>
                <a:gd name="connsiteX71" fmla="*/ 3737 w 10000"/>
                <a:gd name="connsiteY71" fmla="*/ 8451 h 10000"/>
                <a:gd name="connsiteX72" fmla="*/ 2188 w 10000"/>
                <a:gd name="connsiteY72" fmla="*/ 8451 h 10000"/>
                <a:gd name="connsiteX73" fmla="*/ 1949 w 10000"/>
                <a:gd name="connsiteY73" fmla="*/ 8433 h 10000"/>
                <a:gd name="connsiteX74" fmla="*/ 1717 w 10000"/>
                <a:gd name="connsiteY74" fmla="*/ 8383 h 10000"/>
                <a:gd name="connsiteX75" fmla="*/ 1495 w 10000"/>
                <a:gd name="connsiteY75" fmla="*/ 8306 h 10000"/>
                <a:gd name="connsiteX76" fmla="*/ 1285 w 10000"/>
                <a:gd name="connsiteY76" fmla="*/ 8202 h 10000"/>
                <a:gd name="connsiteX77" fmla="*/ 1081 w 10000"/>
                <a:gd name="connsiteY77" fmla="*/ 8071 h 10000"/>
                <a:gd name="connsiteX78" fmla="*/ 896 w 10000"/>
                <a:gd name="connsiteY78" fmla="*/ 7912 h 10000"/>
                <a:gd name="connsiteX79" fmla="*/ 721 w 10000"/>
                <a:gd name="connsiteY79" fmla="*/ 7731 h 10000"/>
                <a:gd name="connsiteX80" fmla="*/ 564 w 10000"/>
                <a:gd name="connsiteY80" fmla="*/ 7532 h 10000"/>
                <a:gd name="connsiteX81" fmla="*/ 421 w 10000"/>
                <a:gd name="connsiteY81" fmla="*/ 7310 h 10000"/>
                <a:gd name="connsiteX82" fmla="*/ 296 w 10000"/>
                <a:gd name="connsiteY82" fmla="*/ 7074 h 10000"/>
                <a:gd name="connsiteX83" fmla="*/ 193 w 10000"/>
                <a:gd name="connsiteY83" fmla="*/ 6816 h 10000"/>
                <a:gd name="connsiteX84" fmla="*/ 111 w 10000"/>
                <a:gd name="connsiteY84" fmla="*/ 6549 h 10000"/>
                <a:gd name="connsiteX85" fmla="*/ 46 w 10000"/>
                <a:gd name="connsiteY85" fmla="*/ 6264 h 10000"/>
                <a:gd name="connsiteX86" fmla="*/ 11 w 10000"/>
                <a:gd name="connsiteY86" fmla="*/ 5974 h 10000"/>
                <a:gd name="connsiteX87" fmla="*/ 0 w 10000"/>
                <a:gd name="connsiteY87" fmla="*/ 5675 h 10000"/>
                <a:gd name="connsiteX88" fmla="*/ 7 w 10000"/>
                <a:gd name="connsiteY88" fmla="*/ 5385 h 10000"/>
                <a:gd name="connsiteX89" fmla="*/ 43 w 10000"/>
                <a:gd name="connsiteY89" fmla="*/ 5104 h 10000"/>
                <a:gd name="connsiteX90" fmla="*/ 96 w 10000"/>
                <a:gd name="connsiteY90" fmla="*/ 4837 h 10000"/>
                <a:gd name="connsiteX91" fmla="*/ 175 w 10000"/>
                <a:gd name="connsiteY91" fmla="*/ 4579 h 10000"/>
                <a:gd name="connsiteX92" fmla="*/ 271 w 10000"/>
                <a:gd name="connsiteY92" fmla="*/ 4325 h 10000"/>
                <a:gd name="connsiteX93" fmla="*/ 385 w 10000"/>
                <a:gd name="connsiteY93" fmla="*/ 4099 h 10000"/>
                <a:gd name="connsiteX94" fmla="*/ 517 w 10000"/>
                <a:gd name="connsiteY94" fmla="*/ 3877 h 10000"/>
                <a:gd name="connsiteX95" fmla="*/ 667 w 10000"/>
                <a:gd name="connsiteY95" fmla="*/ 3673 h 10000"/>
                <a:gd name="connsiteX96" fmla="*/ 828 w 10000"/>
                <a:gd name="connsiteY96" fmla="*/ 3496 h 10000"/>
                <a:gd name="connsiteX97" fmla="*/ 1003 w 10000"/>
                <a:gd name="connsiteY97" fmla="*/ 3333 h 10000"/>
                <a:gd name="connsiteX98" fmla="*/ 1196 w 10000"/>
                <a:gd name="connsiteY98" fmla="*/ 3193 h 10000"/>
                <a:gd name="connsiteX99" fmla="*/ 1395 w 10000"/>
                <a:gd name="connsiteY99" fmla="*/ 3080 h 10000"/>
                <a:gd name="connsiteX100" fmla="*/ 1431 w 10000"/>
                <a:gd name="connsiteY100" fmla="*/ 2794 h 10000"/>
                <a:gd name="connsiteX101" fmla="*/ 1488 w 10000"/>
                <a:gd name="connsiteY101" fmla="*/ 2523 h 10000"/>
                <a:gd name="connsiteX102" fmla="*/ 1570 w 10000"/>
                <a:gd name="connsiteY102" fmla="*/ 2260 h 10000"/>
                <a:gd name="connsiteX103" fmla="*/ 1670 w 10000"/>
                <a:gd name="connsiteY103" fmla="*/ 2020 h 10000"/>
                <a:gd name="connsiteX104" fmla="*/ 1795 w 10000"/>
                <a:gd name="connsiteY104" fmla="*/ 1789 h 10000"/>
                <a:gd name="connsiteX105" fmla="*/ 1938 w 10000"/>
                <a:gd name="connsiteY105" fmla="*/ 1585 h 10000"/>
                <a:gd name="connsiteX106" fmla="*/ 2095 w 10000"/>
                <a:gd name="connsiteY106" fmla="*/ 1404 h 10000"/>
                <a:gd name="connsiteX107" fmla="*/ 2270 w 10000"/>
                <a:gd name="connsiteY107" fmla="*/ 1236 h 10000"/>
                <a:gd name="connsiteX108" fmla="*/ 2459 w 10000"/>
                <a:gd name="connsiteY108" fmla="*/ 1101 h 10000"/>
                <a:gd name="connsiteX109" fmla="*/ 2655 w 10000"/>
                <a:gd name="connsiteY109" fmla="*/ 987 h 10000"/>
                <a:gd name="connsiteX110" fmla="*/ 2873 w 10000"/>
                <a:gd name="connsiteY110" fmla="*/ 910 h 10000"/>
                <a:gd name="connsiteX111" fmla="*/ 3094 w 10000"/>
                <a:gd name="connsiteY111" fmla="*/ 856 h 10000"/>
                <a:gd name="connsiteX112" fmla="*/ 3323 w 10000"/>
                <a:gd name="connsiteY112" fmla="*/ 838 h 10000"/>
                <a:gd name="connsiteX113" fmla="*/ 3537 w 10000"/>
                <a:gd name="connsiteY113" fmla="*/ 856 h 10000"/>
                <a:gd name="connsiteX114" fmla="*/ 3744 w 10000"/>
                <a:gd name="connsiteY114" fmla="*/ 897 h 10000"/>
                <a:gd name="connsiteX115" fmla="*/ 3911 w 10000"/>
                <a:gd name="connsiteY115" fmla="*/ 697 h 10000"/>
                <a:gd name="connsiteX116" fmla="*/ 4094 w 10000"/>
                <a:gd name="connsiteY116" fmla="*/ 521 h 10000"/>
                <a:gd name="connsiteX117" fmla="*/ 4290 w 10000"/>
                <a:gd name="connsiteY117" fmla="*/ 362 h 10000"/>
                <a:gd name="connsiteX118" fmla="*/ 4490 w 10000"/>
                <a:gd name="connsiteY118" fmla="*/ 236 h 10000"/>
                <a:gd name="connsiteX119" fmla="*/ 4707 w 10000"/>
                <a:gd name="connsiteY119" fmla="*/ 131 h 10000"/>
                <a:gd name="connsiteX120" fmla="*/ 4925 w 10000"/>
                <a:gd name="connsiteY120" fmla="*/ 59 h 10000"/>
                <a:gd name="connsiteX121" fmla="*/ 5157 w 10000"/>
                <a:gd name="connsiteY121" fmla="*/ 18 h 10000"/>
                <a:gd name="connsiteX122" fmla="*/ 5389 w 10000"/>
                <a:gd name="connsiteY122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3776 w 10000"/>
                <a:gd name="connsiteY69" fmla="*/ 9112 h 10000"/>
                <a:gd name="connsiteX70" fmla="*/ 3737 w 10000"/>
                <a:gd name="connsiteY70" fmla="*/ 8451 h 10000"/>
                <a:gd name="connsiteX71" fmla="*/ 2188 w 10000"/>
                <a:gd name="connsiteY71" fmla="*/ 8451 h 10000"/>
                <a:gd name="connsiteX72" fmla="*/ 1949 w 10000"/>
                <a:gd name="connsiteY72" fmla="*/ 8433 h 10000"/>
                <a:gd name="connsiteX73" fmla="*/ 1717 w 10000"/>
                <a:gd name="connsiteY73" fmla="*/ 8383 h 10000"/>
                <a:gd name="connsiteX74" fmla="*/ 1495 w 10000"/>
                <a:gd name="connsiteY74" fmla="*/ 8306 h 10000"/>
                <a:gd name="connsiteX75" fmla="*/ 1285 w 10000"/>
                <a:gd name="connsiteY75" fmla="*/ 8202 h 10000"/>
                <a:gd name="connsiteX76" fmla="*/ 1081 w 10000"/>
                <a:gd name="connsiteY76" fmla="*/ 8071 h 10000"/>
                <a:gd name="connsiteX77" fmla="*/ 896 w 10000"/>
                <a:gd name="connsiteY77" fmla="*/ 7912 h 10000"/>
                <a:gd name="connsiteX78" fmla="*/ 721 w 10000"/>
                <a:gd name="connsiteY78" fmla="*/ 7731 h 10000"/>
                <a:gd name="connsiteX79" fmla="*/ 564 w 10000"/>
                <a:gd name="connsiteY79" fmla="*/ 7532 h 10000"/>
                <a:gd name="connsiteX80" fmla="*/ 421 w 10000"/>
                <a:gd name="connsiteY80" fmla="*/ 7310 h 10000"/>
                <a:gd name="connsiteX81" fmla="*/ 296 w 10000"/>
                <a:gd name="connsiteY81" fmla="*/ 7074 h 10000"/>
                <a:gd name="connsiteX82" fmla="*/ 193 w 10000"/>
                <a:gd name="connsiteY82" fmla="*/ 6816 h 10000"/>
                <a:gd name="connsiteX83" fmla="*/ 111 w 10000"/>
                <a:gd name="connsiteY83" fmla="*/ 6549 h 10000"/>
                <a:gd name="connsiteX84" fmla="*/ 46 w 10000"/>
                <a:gd name="connsiteY84" fmla="*/ 6264 h 10000"/>
                <a:gd name="connsiteX85" fmla="*/ 11 w 10000"/>
                <a:gd name="connsiteY85" fmla="*/ 5974 h 10000"/>
                <a:gd name="connsiteX86" fmla="*/ 0 w 10000"/>
                <a:gd name="connsiteY86" fmla="*/ 5675 h 10000"/>
                <a:gd name="connsiteX87" fmla="*/ 7 w 10000"/>
                <a:gd name="connsiteY87" fmla="*/ 5385 h 10000"/>
                <a:gd name="connsiteX88" fmla="*/ 43 w 10000"/>
                <a:gd name="connsiteY88" fmla="*/ 5104 h 10000"/>
                <a:gd name="connsiteX89" fmla="*/ 96 w 10000"/>
                <a:gd name="connsiteY89" fmla="*/ 4837 h 10000"/>
                <a:gd name="connsiteX90" fmla="*/ 175 w 10000"/>
                <a:gd name="connsiteY90" fmla="*/ 4579 h 10000"/>
                <a:gd name="connsiteX91" fmla="*/ 271 w 10000"/>
                <a:gd name="connsiteY91" fmla="*/ 4325 h 10000"/>
                <a:gd name="connsiteX92" fmla="*/ 385 w 10000"/>
                <a:gd name="connsiteY92" fmla="*/ 4099 h 10000"/>
                <a:gd name="connsiteX93" fmla="*/ 517 w 10000"/>
                <a:gd name="connsiteY93" fmla="*/ 3877 h 10000"/>
                <a:gd name="connsiteX94" fmla="*/ 667 w 10000"/>
                <a:gd name="connsiteY94" fmla="*/ 3673 h 10000"/>
                <a:gd name="connsiteX95" fmla="*/ 828 w 10000"/>
                <a:gd name="connsiteY95" fmla="*/ 3496 h 10000"/>
                <a:gd name="connsiteX96" fmla="*/ 1003 w 10000"/>
                <a:gd name="connsiteY96" fmla="*/ 3333 h 10000"/>
                <a:gd name="connsiteX97" fmla="*/ 1196 w 10000"/>
                <a:gd name="connsiteY97" fmla="*/ 3193 h 10000"/>
                <a:gd name="connsiteX98" fmla="*/ 1395 w 10000"/>
                <a:gd name="connsiteY98" fmla="*/ 3080 h 10000"/>
                <a:gd name="connsiteX99" fmla="*/ 1431 w 10000"/>
                <a:gd name="connsiteY99" fmla="*/ 2794 h 10000"/>
                <a:gd name="connsiteX100" fmla="*/ 1488 w 10000"/>
                <a:gd name="connsiteY100" fmla="*/ 2523 h 10000"/>
                <a:gd name="connsiteX101" fmla="*/ 1570 w 10000"/>
                <a:gd name="connsiteY101" fmla="*/ 2260 h 10000"/>
                <a:gd name="connsiteX102" fmla="*/ 1670 w 10000"/>
                <a:gd name="connsiteY102" fmla="*/ 2020 h 10000"/>
                <a:gd name="connsiteX103" fmla="*/ 1795 w 10000"/>
                <a:gd name="connsiteY103" fmla="*/ 1789 h 10000"/>
                <a:gd name="connsiteX104" fmla="*/ 1938 w 10000"/>
                <a:gd name="connsiteY104" fmla="*/ 1585 h 10000"/>
                <a:gd name="connsiteX105" fmla="*/ 2095 w 10000"/>
                <a:gd name="connsiteY105" fmla="*/ 1404 h 10000"/>
                <a:gd name="connsiteX106" fmla="*/ 2270 w 10000"/>
                <a:gd name="connsiteY106" fmla="*/ 1236 h 10000"/>
                <a:gd name="connsiteX107" fmla="*/ 2459 w 10000"/>
                <a:gd name="connsiteY107" fmla="*/ 1101 h 10000"/>
                <a:gd name="connsiteX108" fmla="*/ 2655 w 10000"/>
                <a:gd name="connsiteY108" fmla="*/ 987 h 10000"/>
                <a:gd name="connsiteX109" fmla="*/ 2873 w 10000"/>
                <a:gd name="connsiteY109" fmla="*/ 910 h 10000"/>
                <a:gd name="connsiteX110" fmla="*/ 3094 w 10000"/>
                <a:gd name="connsiteY110" fmla="*/ 856 h 10000"/>
                <a:gd name="connsiteX111" fmla="*/ 3323 w 10000"/>
                <a:gd name="connsiteY111" fmla="*/ 838 h 10000"/>
                <a:gd name="connsiteX112" fmla="*/ 3537 w 10000"/>
                <a:gd name="connsiteY112" fmla="*/ 856 h 10000"/>
                <a:gd name="connsiteX113" fmla="*/ 3744 w 10000"/>
                <a:gd name="connsiteY113" fmla="*/ 897 h 10000"/>
                <a:gd name="connsiteX114" fmla="*/ 3911 w 10000"/>
                <a:gd name="connsiteY114" fmla="*/ 697 h 10000"/>
                <a:gd name="connsiteX115" fmla="*/ 4094 w 10000"/>
                <a:gd name="connsiteY115" fmla="*/ 521 h 10000"/>
                <a:gd name="connsiteX116" fmla="*/ 4290 w 10000"/>
                <a:gd name="connsiteY116" fmla="*/ 362 h 10000"/>
                <a:gd name="connsiteX117" fmla="*/ 4490 w 10000"/>
                <a:gd name="connsiteY117" fmla="*/ 236 h 10000"/>
                <a:gd name="connsiteX118" fmla="*/ 4707 w 10000"/>
                <a:gd name="connsiteY118" fmla="*/ 131 h 10000"/>
                <a:gd name="connsiteX119" fmla="*/ 4925 w 10000"/>
                <a:gd name="connsiteY119" fmla="*/ 59 h 10000"/>
                <a:gd name="connsiteX120" fmla="*/ 5157 w 10000"/>
                <a:gd name="connsiteY120" fmla="*/ 18 h 10000"/>
                <a:gd name="connsiteX121" fmla="*/ 5389 w 10000"/>
                <a:gd name="connsiteY121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4543 w 10000"/>
                <a:gd name="connsiteY68" fmla="*/ 9801 h 10000"/>
                <a:gd name="connsiteX69" fmla="*/ 3737 w 10000"/>
                <a:gd name="connsiteY69" fmla="*/ 8451 h 10000"/>
                <a:gd name="connsiteX70" fmla="*/ 2188 w 10000"/>
                <a:gd name="connsiteY70" fmla="*/ 8451 h 10000"/>
                <a:gd name="connsiteX71" fmla="*/ 1949 w 10000"/>
                <a:gd name="connsiteY71" fmla="*/ 8433 h 10000"/>
                <a:gd name="connsiteX72" fmla="*/ 1717 w 10000"/>
                <a:gd name="connsiteY72" fmla="*/ 8383 h 10000"/>
                <a:gd name="connsiteX73" fmla="*/ 1495 w 10000"/>
                <a:gd name="connsiteY73" fmla="*/ 8306 h 10000"/>
                <a:gd name="connsiteX74" fmla="*/ 1285 w 10000"/>
                <a:gd name="connsiteY74" fmla="*/ 8202 h 10000"/>
                <a:gd name="connsiteX75" fmla="*/ 1081 w 10000"/>
                <a:gd name="connsiteY75" fmla="*/ 8071 h 10000"/>
                <a:gd name="connsiteX76" fmla="*/ 896 w 10000"/>
                <a:gd name="connsiteY76" fmla="*/ 7912 h 10000"/>
                <a:gd name="connsiteX77" fmla="*/ 721 w 10000"/>
                <a:gd name="connsiteY77" fmla="*/ 7731 h 10000"/>
                <a:gd name="connsiteX78" fmla="*/ 564 w 10000"/>
                <a:gd name="connsiteY78" fmla="*/ 7532 h 10000"/>
                <a:gd name="connsiteX79" fmla="*/ 421 w 10000"/>
                <a:gd name="connsiteY79" fmla="*/ 7310 h 10000"/>
                <a:gd name="connsiteX80" fmla="*/ 296 w 10000"/>
                <a:gd name="connsiteY80" fmla="*/ 7074 h 10000"/>
                <a:gd name="connsiteX81" fmla="*/ 193 w 10000"/>
                <a:gd name="connsiteY81" fmla="*/ 6816 h 10000"/>
                <a:gd name="connsiteX82" fmla="*/ 111 w 10000"/>
                <a:gd name="connsiteY82" fmla="*/ 6549 h 10000"/>
                <a:gd name="connsiteX83" fmla="*/ 46 w 10000"/>
                <a:gd name="connsiteY83" fmla="*/ 6264 h 10000"/>
                <a:gd name="connsiteX84" fmla="*/ 11 w 10000"/>
                <a:gd name="connsiteY84" fmla="*/ 5974 h 10000"/>
                <a:gd name="connsiteX85" fmla="*/ 0 w 10000"/>
                <a:gd name="connsiteY85" fmla="*/ 5675 h 10000"/>
                <a:gd name="connsiteX86" fmla="*/ 7 w 10000"/>
                <a:gd name="connsiteY86" fmla="*/ 5385 h 10000"/>
                <a:gd name="connsiteX87" fmla="*/ 43 w 10000"/>
                <a:gd name="connsiteY87" fmla="*/ 5104 h 10000"/>
                <a:gd name="connsiteX88" fmla="*/ 96 w 10000"/>
                <a:gd name="connsiteY88" fmla="*/ 4837 h 10000"/>
                <a:gd name="connsiteX89" fmla="*/ 175 w 10000"/>
                <a:gd name="connsiteY89" fmla="*/ 4579 h 10000"/>
                <a:gd name="connsiteX90" fmla="*/ 271 w 10000"/>
                <a:gd name="connsiteY90" fmla="*/ 4325 h 10000"/>
                <a:gd name="connsiteX91" fmla="*/ 385 w 10000"/>
                <a:gd name="connsiteY91" fmla="*/ 4099 h 10000"/>
                <a:gd name="connsiteX92" fmla="*/ 517 w 10000"/>
                <a:gd name="connsiteY92" fmla="*/ 3877 h 10000"/>
                <a:gd name="connsiteX93" fmla="*/ 667 w 10000"/>
                <a:gd name="connsiteY93" fmla="*/ 3673 h 10000"/>
                <a:gd name="connsiteX94" fmla="*/ 828 w 10000"/>
                <a:gd name="connsiteY94" fmla="*/ 3496 h 10000"/>
                <a:gd name="connsiteX95" fmla="*/ 1003 w 10000"/>
                <a:gd name="connsiteY95" fmla="*/ 3333 h 10000"/>
                <a:gd name="connsiteX96" fmla="*/ 1196 w 10000"/>
                <a:gd name="connsiteY96" fmla="*/ 3193 h 10000"/>
                <a:gd name="connsiteX97" fmla="*/ 1395 w 10000"/>
                <a:gd name="connsiteY97" fmla="*/ 3080 h 10000"/>
                <a:gd name="connsiteX98" fmla="*/ 1431 w 10000"/>
                <a:gd name="connsiteY98" fmla="*/ 2794 h 10000"/>
                <a:gd name="connsiteX99" fmla="*/ 1488 w 10000"/>
                <a:gd name="connsiteY99" fmla="*/ 2523 h 10000"/>
                <a:gd name="connsiteX100" fmla="*/ 1570 w 10000"/>
                <a:gd name="connsiteY100" fmla="*/ 2260 h 10000"/>
                <a:gd name="connsiteX101" fmla="*/ 1670 w 10000"/>
                <a:gd name="connsiteY101" fmla="*/ 2020 h 10000"/>
                <a:gd name="connsiteX102" fmla="*/ 1795 w 10000"/>
                <a:gd name="connsiteY102" fmla="*/ 1789 h 10000"/>
                <a:gd name="connsiteX103" fmla="*/ 1938 w 10000"/>
                <a:gd name="connsiteY103" fmla="*/ 1585 h 10000"/>
                <a:gd name="connsiteX104" fmla="*/ 2095 w 10000"/>
                <a:gd name="connsiteY104" fmla="*/ 1404 h 10000"/>
                <a:gd name="connsiteX105" fmla="*/ 2270 w 10000"/>
                <a:gd name="connsiteY105" fmla="*/ 1236 h 10000"/>
                <a:gd name="connsiteX106" fmla="*/ 2459 w 10000"/>
                <a:gd name="connsiteY106" fmla="*/ 1101 h 10000"/>
                <a:gd name="connsiteX107" fmla="*/ 2655 w 10000"/>
                <a:gd name="connsiteY107" fmla="*/ 987 h 10000"/>
                <a:gd name="connsiteX108" fmla="*/ 2873 w 10000"/>
                <a:gd name="connsiteY108" fmla="*/ 910 h 10000"/>
                <a:gd name="connsiteX109" fmla="*/ 3094 w 10000"/>
                <a:gd name="connsiteY109" fmla="*/ 856 h 10000"/>
                <a:gd name="connsiteX110" fmla="*/ 3323 w 10000"/>
                <a:gd name="connsiteY110" fmla="*/ 838 h 10000"/>
                <a:gd name="connsiteX111" fmla="*/ 3537 w 10000"/>
                <a:gd name="connsiteY111" fmla="*/ 856 h 10000"/>
                <a:gd name="connsiteX112" fmla="*/ 3744 w 10000"/>
                <a:gd name="connsiteY112" fmla="*/ 897 h 10000"/>
                <a:gd name="connsiteX113" fmla="*/ 3911 w 10000"/>
                <a:gd name="connsiteY113" fmla="*/ 697 h 10000"/>
                <a:gd name="connsiteX114" fmla="*/ 4094 w 10000"/>
                <a:gd name="connsiteY114" fmla="*/ 521 h 10000"/>
                <a:gd name="connsiteX115" fmla="*/ 4290 w 10000"/>
                <a:gd name="connsiteY115" fmla="*/ 362 h 10000"/>
                <a:gd name="connsiteX116" fmla="*/ 4490 w 10000"/>
                <a:gd name="connsiteY116" fmla="*/ 236 h 10000"/>
                <a:gd name="connsiteX117" fmla="*/ 4707 w 10000"/>
                <a:gd name="connsiteY117" fmla="*/ 131 h 10000"/>
                <a:gd name="connsiteX118" fmla="*/ 4925 w 10000"/>
                <a:gd name="connsiteY118" fmla="*/ 59 h 10000"/>
                <a:gd name="connsiteX119" fmla="*/ 5157 w 10000"/>
                <a:gd name="connsiteY119" fmla="*/ 18 h 10000"/>
                <a:gd name="connsiteX120" fmla="*/ 5389 w 10000"/>
                <a:gd name="connsiteY120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4975 w 10000"/>
                <a:gd name="connsiteY67" fmla="*/ 9928 h 10000"/>
                <a:gd name="connsiteX68" fmla="*/ 3737 w 10000"/>
                <a:gd name="connsiteY68" fmla="*/ 8451 h 10000"/>
                <a:gd name="connsiteX69" fmla="*/ 2188 w 10000"/>
                <a:gd name="connsiteY69" fmla="*/ 8451 h 10000"/>
                <a:gd name="connsiteX70" fmla="*/ 1949 w 10000"/>
                <a:gd name="connsiteY70" fmla="*/ 8433 h 10000"/>
                <a:gd name="connsiteX71" fmla="*/ 1717 w 10000"/>
                <a:gd name="connsiteY71" fmla="*/ 8383 h 10000"/>
                <a:gd name="connsiteX72" fmla="*/ 1495 w 10000"/>
                <a:gd name="connsiteY72" fmla="*/ 8306 h 10000"/>
                <a:gd name="connsiteX73" fmla="*/ 1285 w 10000"/>
                <a:gd name="connsiteY73" fmla="*/ 8202 h 10000"/>
                <a:gd name="connsiteX74" fmla="*/ 1081 w 10000"/>
                <a:gd name="connsiteY74" fmla="*/ 8071 h 10000"/>
                <a:gd name="connsiteX75" fmla="*/ 896 w 10000"/>
                <a:gd name="connsiteY75" fmla="*/ 7912 h 10000"/>
                <a:gd name="connsiteX76" fmla="*/ 721 w 10000"/>
                <a:gd name="connsiteY76" fmla="*/ 7731 h 10000"/>
                <a:gd name="connsiteX77" fmla="*/ 564 w 10000"/>
                <a:gd name="connsiteY77" fmla="*/ 7532 h 10000"/>
                <a:gd name="connsiteX78" fmla="*/ 421 w 10000"/>
                <a:gd name="connsiteY78" fmla="*/ 7310 h 10000"/>
                <a:gd name="connsiteX79" fmla="*/ 296 w 10000"/>
                <a:gd name="connsiteY79" fmla="*/ 7074 h 10000"/>
                <a:gd name="connsiteX80" fmla="*/ 193 w 10000"/>
                <a:gd name="connsiteY80" fmla="*/ 6816 h 10000"/>
                <a:gd name="connsiteX81" fmla="*/ 111 w 10000"/>
                <a:gd name="connsiteY81" fmla="*/ 6549 h 10000"/>
                <a:gd name="connsiteX82" fmla="*/ 46 w 10000"/>
                <a:gd name="connsiteY82" fmla="*/ 6264 h 10000"/>
                <a:gd name="connsiteX83" fmla="*/ 11 w 10000"/>
                <a:gd name="connsiteY83" fmla="*/ 5974 h 10000"/>
                <a:gd name="connsiteX84" fmla="*/ 0 w 10000"/>
                <a:gd name="connsiteY84" fmla="*/ 5675 h 10000"/>
                <a:gd name="connsiteX85" fmla="*/ 7 w 10000"/>
                <a:gd name="connsiteY85" fmla="*/ 5385 h 10000"/>
                <a:gd name="connsiteX86" fmla="*/ 43 w 10000"/>
                <a:gd name="connsiteY86" fmla="*/ 5104 h 10000"/>
                <a:gd name="connsiteX87" fmla="*/ 96 w 10000"/>
                <a:gd name="connsiteY87" fmla="*/ 4837 h 10000"/>
                <a:gd name="connsiteX88" fmla="*/ 175 w 10000"/>
                <a:gd name="connsiteY88" fmla="*/ 4579 h 10000"/>
                <a:gd name="connsiteX89" fmla="*/ 271 w 10000"/>
                <a:gd name="connsiteY89" fmla="*/ 4325 h 10000"/>
                <a:gd name="connsiteX90" fmla="*/ 385 w 10000"/>
                <a:gd name="connsiteY90" fmla="*/ 4099 h 10000"/>
                <a:gd name="connsiteX91" fmla="*/ 517 w 10000"/>
                <a:gd name="connsiteY91" fmla="*/ 3877 h 10000"/>
                <a:gd name="connsiteX92" fmla="*/ 667 w 10000"/>
                <a:gd name="connsiteY92" fmla="*/ 3673 h 10000"/>
                <a:gd name="connsiteX93" fmla="*/ 828 w 10000"/>
                <a:gd name="connsiteY93" fmla="*/ 3496 h 10000"/>
                <a:gd name="connsiteX94" fmla="*/ 1003 w 10000"/>
                <a:gd name="connsiteY94" fmla="*/ 3333 h 10000"/>
                <a:gd name="connsiteX95" fmla="*/ 1196 w 10000"/>
                <a:gd name="connsiteY95" fmla="*/ 3193 h 10000"/>
                <a:gd name="connsiteX96" fmla="*/ 1395 w 10000"/>
                <a:gd name="connsiteY96" fmla="*/ 3080 h 10000"/>
                <a:gd name="connsiteX97" fmla="*/ 1431 w 10000"/>
                <a:gd name="connsiteY97" fmla="*/ 2794 h 10000"/>
                <a:gd name="connsiteX98" fmla="*/ 1488 w 10000"/>
                <a:gd name="connsiteY98" fmla="*/ 2523 h 10000"/>
                <a:gd name="connsiteX99" fmla="*/ 1570 w 10000"/>
                <a:gd name="connsiteY99" fmla="*/ 2260 h 10000"/>
                <a:gd name="connsiteX100" fmla="*/ 1670 w 10000"/>
                <a:gd name="connsiteY100" fmla="*/ 2020 h 10000"/>
                <a:gd name="connsiteX101" fmla="*/ 1795 w 10000"/>
                <a:gd name="connsiteY101" fmla="*/ 1789 h 10000"/>
                <a:gd name="connsiteX102" fmla="*/ 1938 w 10000"/>
                <a:gd name="connsiteY102" fmla="*/ 1585 h 10000"/>
                <a:gd name="connsiteX103" fmla="*/ 2095 w 10000"/>
                <a:gd name="connsiteY103" fmla="*/ 1404 h 10000"/>
                <a:gd name="connsiteX104" fmla="*/ 2270 w 10000"/>
                <a:gd name="connsiteY104" fmla="*/ 1236 h 10000"/>
                <a:gd name="connsiteX105" fmla="*/ 2459 w 10000"/>
                <a:gd name="connsiteY105" fmla="*/ 1101 h 10000"/>
                <a:gd name="connsiteX106" fmla="*/ 2655 w 10000"/>
                <a:gd name="connsiteY106" fmla="*/ 987 h 10000"/>
                <a:gd name="connsiteX107" fmla="*/ 2873 w 10000"/>
                <a:gd name="connsiteY107" fmla="*/ 910 h 10000"/>
                <a:gd name="connsiteX108" fmla="*/ 3094 w 10000"/>
                <a:gd name="connsiteY108" fmla="*/ 856 h 10000"/>
                <a:gd name="connsiteX109" fmla="*/ 3323 w 10000"/>
                <a:gd name="connsiteY109" fmla="*/ 838 h 10000"/>
                <a:gd name="connsiteX110" fmla="*/ 3537 w 10000"/>
                <a:gd name="connsiteY110" fmla="*/ 856 h 10000"/>
                <a:gd name="connsiteX111" fmla="*/ 3744 w 10000"/>
                <a:gd name="connsiteY111" fmla="*/ 897 h 10000"/>
                <a:gd name="connsiteX112" fmla="*/ 3911 w 10000"/>
                <a:gd name="connsiteY112" fmla="*/ 697 h 10000"/>
                <a:gd name="connsiteX113" fmla="*/ 4094 w 10000"/>
                <a:gd name="connsiteY113" fmla="*/ 521 h 10000"/>
                <a:gd name="connsiteX114" fmla="*/ 4290 w 10000"/>
                <a:gd name="connsiteY114" fmla="*/ 362 h 10000"/>
                <a:gd name="connsiteX115" fmla="*/ 4490 w 10000"/>
                <a:gd name="connsiteY115" fmla="*/ 236 h 10000"/>
                <a:gd name="connsiteX116" fmla="*/ 4707 w 10000"/>
                <a:gd name="connsiteY116" fmla="*/ 131 h 10000"/>
                <a:gd name="connsiteX117" fmla="*/ 4925 w 10000"/>
                <a:gd name="connsiteY117" fmla="*/ 59 h 10000"/>
                <a:gd name="connsiteX118" fmla="*/ 5157 w 10000"/>
                <a:gd name="connsiteY118" fmla="*/ 18 h 10000"/>
                <a:gd name="connsiteX119" fmla="*/ 5389 w 10000"/>
                <a:gd name="connsiteY119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5221 w 10000"/>
                <a:gd name="connsiteY66" fmla="*/ 9968 h 10000"/>
                <a:gd name="connsiteX67" fmla="*/ 3737 w 10000"/>
                <a:gd name="connsiteY67" fmla="*/ 8451 h 10000"/>
                <a:gd name="connsiteX68" fmla="*/ 2188 w 10000"/>
                <a:gd name="connsiteY68" fmla="*/ 8451 h 10000"/>
                <a:gd name="connsiteX69" fmla="*/ 1949 w 10000"/>
                <a:gd name="connsiteY69" fmla="*/ 8433 h 10000"/>
                <a:gd name="connsiteX70" fmla="*/ 1717 w 10000"/>
                <a:gd name="connsiteY70" fmla="*/ 8383 h 10000"/>
                <a:gd name="connsiteX71" fmla="*/ 1495 w 10000"/>
                <a:gd name="connsiteY71" fmla="*/ 8306 h 10000"/>
                <a:gd name="connsiteX72" fmla="*/ 1285 w 10000"/>
                <a:gd name="connsiteY72" fmla="*/ 8202 h 10000"/>
                <a:gd name="connsiteX73" fmla="*/ 1081 w 10000"/>
                <a:gd name="connsiteY73" fmla="*/ 8071 h 10000"/>
                <a:gd name="connsiteX74" fmla="*/ 896 w 10000"/>
                <a:gd name="connsiteY74" fmla="*/ 7912 h 10000"/>
                <a:gd name="connsiteX75" fmla="*/ 721 w 10000"/>
                <a:gd name="connsiteY75" fmla="*/ 7731 h 10000"/>
                <a:gd name="connsiteX76" fmla="*/ 564 w 10000"/>
                <a:gd name="connsiteY76" fmla="*/ 7532 h 10000"/>
                <a:gd name="connsiteX77" fmla="*/ 421 w 10000"/>
                <a:gd name="connsiteY77" fmla="*/ 7310 h 10000"/>
                <a:gd name="connsiteX78" fmla="*/ 296 w 10000"/>
                <a:gd name="connsiteY78" fmla="*/ 7074 h 10000"/>
                <a:gd name="connsiteX79" fmla="*/ 193 w 10000"/>
                <a:gd name="connsiteY79" fmla="*/ 6816 h 10000"/>
                <a:gd name="connsiteX80" fmla="*/ 111 w 10000"/>
                <a:gd name="connsiteY80" fmla="*/ 6549 h 10000"/>
                <a:gd name="connsiteX81" fmla="*/ 46 w 10000"/>
                <a:gd name="connsiteY81" fmla="*/ 6264 h 10000"/>
                <a:gd name="connsiteX82" fmla="*/ 11 w 10000"/>
                <a:gd name="connsiteY82" fmla="*/ 5974 h 10000"/>
                <a:gd name="connsiteX83" fmla="*/ 0 w 10000"/>
                <a:gd name="connsiteY83" fmla="*/ 5675 h 10000"/>
                <a:gd name="connsiteX84" fmla="*/ 7 w 10000"/>
                <a:gd name="connsiteY84" fmla="*/ 5385 h 10000"/>
                <a:gd name="connsiteX85" fmla="*/ 43 w 10000"/>
                <a:gd name="connsiteY85" fmla="*/ 5104 h 10000"/>
                <a:gd name="connsiteX86" fmla="*/ 96 w 10000"/>
                <a:gd name="connsiteY86" fmla="*/ 4837 h 10000"/>
                <a:gd name="connsiteX87" fmla="*/ 175 w 10000"/>
                <a:gd name="connsiteY87" fmla="*/ 4579 h 10000"/>
                <a:gd name="connsiteX88" fmla="*/ 271 w 10000"/>
                <a:gd name="connsiteY88" fmla="*/ 4325 h 10000"/>
                <a:gd name="connsiteX89" fmla="*/ 385 w 10000"/>
                <a:gd name="connsiteY89" fmla="*/ 4099 h 10000"/>
                <a:gd name="connsiteX90" fmla="*/ 517 w 10000"/>
                <a:gd name="connsiteY90" fmla="*/ 3877 h 10000"/>
                <a:gd name="connsiteX91" fmla="*/ 667 w 10000"/>
                <a:gd name="connsiteY91" fmla="*/ 3673 h 10000"/>
                <a:gd name="connsiteX92" fmla="*/ 828 w 10000"/>
                <a:gd name="connsiteY92" fmla="*/ 3496 h 10000"/>
                <a:gd name="connsiteX93" fmla="*/ 1003 w 10000"/>
                <a:gd name="connsiteY93" fmla="*/ 3333 h 10000"/>
                <a:gd name="connsiteX94" fmla="*/ 1196 w 10000"/>
                <a:gd name="connsiteY94" fmla="*/ 3193 h 10000"/>
                <a:gd name="connsiteX95" fmla="*/ 1395 w 10000"/>
                <a:gd name="connsiteY95" fmla="*/ 3080 h 10000"/>
                <a:gd name="connsiteX96" fmla="*/ 1431 w 10000"/>
                <a:gd name="connsiteY96" fmla="*/ 2794 h 10000"/>
                <a:gd name="connsiteX97" fmla="*/ 1488 w 10000"/>
                <a:gd name="connsiteY97" fmla="*/ 2523 h 10000"/>
                <a:gd name="connsiteX98" fmla="*/ 1570 w 10000"/>
                <a:gd name="connsiteY98" fmla="*/ 2260 h 10000"/>
                <a:gd name="connsiteX99" fmla="*/ 1670 w 10000"/>
                <a:gd name="connsiteY99" fmla="*/ 2020 h 10000"/>
                <a:gd name="connsiteX100" fmla="*/ 1795 w 10000"/>
                <a:gd name="connsiteY100" fmla="*/ 1789 h 10000"/>
                <a:gd name="connsiteX101" fmla="*/ 1938 w 10000"/>
                <a:gd name="connsiteY101" fmla="*/ 1585 h 10000"/>
                <a:gd name="connsiteX102" fmla="*/ 2095 w 10000"/>
                <a:gd name="connsiteY102" fmla="*/ 1404 h 10000"/>
                <a:gd name="connsiteX103" fmla="*/ 2270 w 10000"/>
                <a:gd name="connsiteY103" fmla="*/ 1236 h 10000"/>
                <a:gd name="connsiteX104" fmla="*/ 2459 w 10000"/>
                <a:gd name="connsiteY104" fmla="*/ 1101 h 10000"/>
                <a:gd name="connsiteX105" fmla="*/ 2655 w 10000"/>
                <a:gd name="connsiteY105" fmla="*/ 987 h 10000"/>
                <a:gd name="connsiteX106" fmla="*/ 2873 w 10000"/>
                <a:gd name="connsiteY106" fmla="*/ 910 h 10000"/>
                <a:gd name="connsiteX107" fmla="*/ 3094 w 10000"/>
                <a:gd name="connsiteY107" fmla="*/ 856 h 10000"/>
                <a:gd name="connsiteX108" fmla="*/ 3323 w 10000"/>
                <a:gd name="connsiteY108" fmla="*/ 838 h 10000"/>
                <a:gd name="connsiteX109" fmla="*/ 3537 w 10000"/>
                <a:gd name="connsiteY109" fmla="*/ 856 h 10000"/>
                <a:gd name="connsiteX110" fmla="*/ 3744 w 10000"/>
                <a:gd name="connsiteY110" fmla="*/ 897 h 10000"/>
                <a:gd name="connsiteX111" fmla="*/ 3911 w 10000"/>
                <a:gd name="connsiteY111" fmla="*/ 697 h 10000"/>
                <a:gd name="connsiteX112" fmla="*/ 4094 w 10000"/>
                <a:gd name="connsiteY112" fmla="*/ 521 h 10000"/>
                <a:gd name="connsiteX113" fmla="*/ 4290 w 10000"/>
                <a:gd name="connsiteY113" fmla="*/ 362 h 10000"/>
                <a:gd name="connsiteX114" fmla="*/ 4490 w 10000"/>
                <a:gd name="connsiteY114" fmla="*/ 236 h 10000"/>
                <a:gd name="connsiteX115" fmla="*/ 4707 w 10000"/>
                <a:gd name="connsiteY115" fmla="*/ 131 h 10000"/>
                <a:gd name="connsiteX116" fmla="*/ 4925 w 10000"/>
                <a:gd name="connsiteY116" fmla="*/ 59 h 10000"/>
                <a:gd name="connsiteX117" fmla="*/ 5157 w 10000"/>
                <a:gd name="connsiteY117" fmla="*/ 18 h 10000"/>
                <a:gd name="connsiteX118" fmla="*/ 5389 w 10000"/>
                <a:gd name="connsiteY118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5489 w 10000"/>
                <a:gd name="connsiteY65" fmla="*/ 9995 h 10000"/>
                <a:gd name="connsiteX66" fmla="*/ 3737 w 10000"/>
                <a:gd name="connsiteY66" fmla="*/ 8451 h 10000"/>
                <a:gd name="connsiteX67" fmla="*/ 2188 w 10000"/>
                <a:gd name="connsiteY67" fmla="*/ 8451 h 10000"/>
                <a:gd name="connsiteX68" fmla="*/ 1949 w 10000"/>
                <a:gd name="connsiteY68" fmla="*/ 8433 h 10000"/>
                <a:gd name="connsiteX69" fmla="*/ 1717 w 10000"/>
                <a:gd name="connsiteY69" fmla="*/ 8383 h 10000"/>
                <a:gd name="connsiteX70" fmla="*/ 1495 w 10000"/>
                <a:gd name="connsiteY70" fmla="*/ 8306 h 10000"/>
                <a:gd name="connsiteX71" fmla="*/ 1285 w 10000"/>
                <a:gd name="connsiteY71" fmla="*/ 8202 h 10000"/>
                <a:gd name="connsiteX72" fmla="*/ 1081 w 10000"/>
                <a:gd name="connsiteY72" fmla="*/ 8071 h 10000"/>
                <a:gd name="connsiteX73" fmla="*/ 896 w 10000"/>
                <a:gd name="connsiteY73" fmla="*/ 7912 h 10000"/>
                <a:gd name="connsiteX74" fmla="*/ 721 w 10000"/>
                <a:gd name="connsiteY74" fmla="*/ 7731 h 10000"/>
                <a:gd name="connsiteX75" fmla="*/ 564 w 10000"/>
                <a:gd name="connsiteY75" fmla="*/ 7532 h 10000"/>
                <a:gd name="connsiteX76" fmla="*/ 421 w 10000"/>
                <a:gd name="connsiteY76" fmla="*/ 7310 h 10000"/>
                <a:gd name="connsiteX77" fmla="*/ 296 w 10000"/>
                <a:gd name="connsiteY77" fmla="*/ 7074 h 10000"/>
                <a:gd name="connsiteX78" fmla="*/ 193 w 10000"/>
                <a:gd name="connsiteY78" fmla="*/ 6816 h 10000"/>
                <a:gd name="connsiteX79" fmla="*/ 111 w 10000"/>
                <a:gd name="connsiteY79" fmla="*/ 6549 h 10000"/>
                <a:gd name="connsiteX80" fmla="*/ 46 w 10000"/>
                <a:gd name="connsiteY80" fmla="*/ 6264 h 10000"/>
                <a:gd name="connsiteX81" fmla="*/ 11 w 10000"/>
                <a:gd name="connsiteY81" fmla="*/ 5974 h 10000"/>
                <a:gd name="connsiteX82" fmla="*/ 0 w 10000"/>
                <a:gd name="connsiteY82" fmla="*/ 5675 h 10000"/>
                <a:gd name="connsiteX83" fmla="*/ 7 w 10000"/>
                <a:gd name="connsiteY83" fmla="*/ 5385 h 10000"/>
                <a:gd name="connsiteX84" fmla="*/ 43 w 10000"/>
                <a:gd name="connsiteY84" fmla="*/ 5104 h 10000"/>
                <a:gd name="connsiteX85" fmla="*/ 96 w 10000"/>
                <a:gd name="connsiteY85" fmla="*/ 4837 h 10000"/>
                <a:gd name="connsiteX86" fmla="*/ 175 w 10000"/>
                <a:gd name="connsiteY86" fmla="*/ 4579 h 10000"/>
                <a:gd name="connsiteX87" fmla="*/ 271 w 10000"/>
                <a:gd name="connsiteY87" fmla="*/ 4325 h 10000"/>
                <a:gd name="connsiteX88" fmla="*/ 385 w 10000"/>
                <a:gd name="connsiteY88" fmla="*/ 4099 h 10000"/>
                <a:gd name="connsiteX89" fmla="*/ 517 w 10000"/>
                <a:gd name="connsiteY89" fmla="*/ 3877 h 10000"/>
                <a:gd name="connsiteX90" fmla="*/ 667 w 10000"/>
                <a:gd name="connsiteY90" fmla="*/ 3673 h 10000"/>
                <a:gd name="connsiteX91" fmla="*/ 828 w 10000"/>
                <a:gd name="connsiteY91" fmla="*/ 3496 h 10000"/>
                <a:gd name="connsiteX92" fmla="*/ 1003 w 10000"/>
                <a:gd name="connsiteY92" fmla="*/ 3333 h 10000"/>
                <a:gd name="connsiteX93" fmla="*/ 1196 w 10000"/>
                <a:gd name="connsiteY93" fmla="*/ 3193 h 10000"/>
                <a:gd name="connsiteX94" fmla="*/ 1395 w 10000"/>
                <a:gd name="connsiteY94" fmla="*/ 3080 h 10000"/>
                <a:gd name="connsiteX95" fmla="*/ 1431 w 10000"/>
                <a:gd name="connsiteY95" fmla="*/ 2794 h 10000"/>
                <a:gd name="connsiteX96" fmla="*/ 1488 w 10000"/>
                <a:gd name="connsiteY96" fmla="*/ 2523 h 10000"/>
                <a:gd name="connsiteX97" fmla="*/ 1570 w 10000"/>
                <a:gd name="connsiteY97" fmla="*/ 2260 h 10000"/>
                <a:gd name="connsiteX98" fmla="*/ 1670 w 10000"/>
                <a:gd name="connsiteY98" fmla="*/ 2020 h 10000"/>
                <a:gd name="connsiteX99" fmla="*/ 1795 w 10000"/>
                <a:gd name="connsiteY99" fmla="*/ 1789 h 10000"/>
                <a:gd name="connsiteX100" fmla="*/ 1938 w 10000"/>
                <a:gd name="connsiteY100" fmla="*/ 1585 h 10000"/>
                <a:gd name="connsiteX101" fmla="*/ 2095 w 10000"/>
                <a:gd name="connsiteY101" fmla="*/ 1404 h 10000"/>
                <a:gd name="connsiteX102" fmla="*/ 2270 w 10000"/>
                <a:gd name="connsiteY102" fmla="*/ 1236 h 10000"/>
                <a:gd name="connsiteX103" fmla="*/ 2459 w 10000"/>
                <a:gd name="connsiteY103" fmla="*/ 1101 h 10000"/>
                <a:gd name="connsiteX104" fmla="*/ 2655 w 10000"/>
                <a:gd name="connsiteY104" fmla="*/ 987 h 10000"/>
                <a:gd name="connsiteX105" fmla="*/ 2873 w 10000"/>
                <a:gd name="connsiteY105" fmla="*/ 910 h 10000"/>
                <a:gd name="connsiteX106" fmla="*/ 3094 w 10000"/>
                <a:gd name="connsiteY106" fmla="*/ 856 h 10000"/>
                <a:gd name="connsiteX107" fmla="*/ 3323 w 10000"/>
                <a:gd name="connsiteY107" fmla="*/ 838 h 10000"/>
                <a:gd name="connsiteX108" fmla="*/ 3537 w 10000"/>
                <a:gd name="connsiteY108" fmla="*/ 856 h 10000"/>
                <a:gd name="connsiteX109" fmla="*/ 3744 w 10000"/>
                <a:gd name="connsiteY109" fmla="*/ 897 h 10000"/>
                <a:gd name="connsiteX110" fmla="*/ 3911 w 10000"/>
                <a:gd name="connsiteY110" fmla="*/ 697 h 10000"/>
                <a:gd name="connsiteX111" fmla="*/ 4094 w 10000"/>
                <a:gd name="connsiteY111" fmla="*/ 521 h 10000"/>
                <a:gd name="connsiteX112" fmla="*/ 4290 w 10000"/>
                <a:gd name="connsiteY112" fmla="*/ 362 h 10000"/>
                <a:gd name="connsiteX113" fmla="*/ 4490 w 10000"/>
                <a:gd name="connsiteY113" fmla="*/ 236 h 10000"/>
                <a:gd name="connsiteX114" fmla="*/ 4707 w 10000"/>
                <a:gd name="connsiteY114" fmla="*/ 131 h 10000"/>
                <a:gd name="connsiteX115" fmla="*/ 4925 w 10000"/>
                <a:gd name="connsiteY115" fmla="*/ 59 h 10000"/>
                <a:gd name="connsiteX116" fmla="*/ 5157 w 10000"/>
                <a:gd name="connsiteY116" fmla="*/ 18 h 10000"/>
                <a:gd name="connsiteX117" fmla="*/ 5389 w 10000"/>
                <a:gd name="connsiteY117" fmla="*/ 0 h 10000"/>
                <a:gd name="connsiteX0" fmla="*/ 5389 w 10000"/>
                <a:gd name="connsiteY0" fmla="*/ 0 h 10000"/>
                <a:gd name="connsiteX1" fmla="*/ 5621 w 10000"/>
                <a:gd name="connsiteY1" fmla="*/ 14 h 10000"/>
                <a:gd name="connsiteX2" fmla="*/ 5846 w 10000"/>
                <a:gd name="connsiteY2" fmla="*/ 59 h 10000"/>
                <a:gd name="connsiteX3" fmla="*/ 6067 w 10000"/>
                <a:gd name="connsiteY3" fmla="*/ 131 h 10000"/>
                <a:gd name="connsiteX4" fmla="*/ 6278 w 10000"/>
                <a:gd name="connsiteY4" fmla="*/ 231 h 10000"/>
                <a:gd name="connsiteX5" fmla="*/ 6478 w 10000"/>
                <a:gd name="connsiteY5" fmla="*/ 349 h 10000"/>
                <a:gd name="connsiteX6" fmla="*/ 6667 w 10000"/>
                <a:gd name="connsiteY6" fmla="*/ 498 h 10000"/>
                <a:gd name="connsiteX7" fmla="*/ 6842 w 10000"/>
                <a:gd name="connsiteY7" fmla="*/ 670 h 10000"/>
                <a:gd name="connsiteX8" fmla="*/ 7002 w 10000"/>
                <a:gd name="connsiteY8" fmla="*/ 861 h 10000"/>
                <a:gd name="connsiteX9" fmla="*/ 7148 w 10000"/>
                <a:gd name="connsiteY9" fmla="*/ 1073 h 10000"/>
                <a:gd name="connsiteX10" fmla="*/ 7284 w 10000"/>
                <a:gd name="connsiteY10" fmla="*/ 1304 h 10000"/>
                <a:gd name="connsiteX11" fmla="*/ 7395 w 10000"/>
                <a:gd name="connsiteY11" fmla="*/ 1549 h 10000"/>
                <a:gd name="connsiteX12" fmla="*/ 7484 w 10000"/>
                <a:gd name="connsiteY12" fmla="*/ 1812 h 10000"/>
                <a:gd name="connsiteX13" fmla="*/ 7705 w 10000"/>
                <a:gd name="connsiteY13" fmla="*/ 1866 h 10000"/>
                <a:gd name="connsiteX14" fmla="*/ 7912 w 10000"/>
                <a:gd name="connsiteY14" fmla="*/ 1943 h 10000"/>
                <a:gd name="connsiteX15" fmla="*/ 8108 w 10000"/>
                <a:gd name="connsiteY15" fmla="*/ 2056 h 10000"/>
                <a:gd name="connsiteX16" fmla="*/ 8294 w 10000"/>
                <a:gd name="connsiteY16" fmla="*/ 2192 h 10000"/>
                <a:gd name="connsiteX17" fmla="*/ 8465 w 10000"/>
                <a:gd name="connsiteY17" fmla="*/ 2351 h 10000"/>
                <a:gd name="connsiteX18" fmla="*/ 8619 w 10000"/>
                <a:gd name="connsiteY18" fmla="*/ 2532 h 10000"/>
                <a:gd name="connsiteX19" fmla="*/ 8762 w 10000"/>
                <a:gd name="connsiteY19" fmla="*/ 2726 h 10000"/>
                <a:gd name="connsiteX20" fmla="*/ 8883 w 10000"/>
                <a:gd name="connsiteY20" fmla="*/ 2948 h 10000"/>
                <a:gd name="connsiteX21" fmla="*/ 8986 w 10000"/>
                <a:gd name="connsiteY21" fmla="*/ 3184 h 10000"/>
                <a:gd name="connsiteX22" fmla="*/ 9069 w 10000"/>
                <a:gd name="connsiteY22" fmla="*/ 3433 h 10000"/>
                <a:gd name="connsiteX23" fmla="*/ 9129 w 10000"/>
                <a:gd name="connsiteY23" fmla="*/ 3700 h 10000"/>
                <a:gd name="connsiteX24" fmla="*/ 9168 w 10000"/>
                <a:gd name="connsiteY24" fmla="*/ 3976 h 10000"/>
                <a:gd name="connsiteX25" fmla="*/ 9183 w 10000"/>
                <a:gd name="connsiteY25" fmla="*/ 4262 h 10000"/>
                <a:gd name="connsiteX26" fmla="*/ 9176 w 10000"/>
                <a:gd name="connsiteY26" fmla="*/ 4407 h 10000"/>
                <a:gd name="connsiteX27" fmla="*/ 9340 w 10000"/>
                <a:gd name="connsiteY27" fmla="*/ 4552 h 10000"/>
                <a:gd name="connsiteX28" fmla="*/ 9486 w 10000"/>
                <a:gd name="connsiteY28" fmla="*/ 4710 h 10000"/>
                <a:gd name="connsiteX29" fmla="*/ 9618 w 10000"/>
                <a:gd name="connsiteY29" fmla="*/ 4896 h 10000"/>
                <a:gd name="connsiteX30" fmla="*/ 9729 w 10000"/>
                <a:gd name="connsiteY30" fmla="*/ 5095 h 10000"/>
                <a:gd name="connsiteX31" fmla="*/ 9825 w 10000"/>
                <a:gd name="connsiteY31" fmla="*/ 5308 h 10000"/>
                <a:gd name="connsiteX32" fmla="*/ 9904 w 10000"/>
                <a:gd name="connsiteY32" fmla="*/ 5530 h 10000"/>
                <a:gd name="connsiteX33" fmla="*/ 9957 w 10000"/>
                <a:gd name="connsiteY33" fmla="*/ 5770 h 10000"/>
                <a:gd name="connsiteX34" fmla="*/ 9993 w 10000"/>
                <a:gd name="connsiteY34" fmla="*/ 6019 h 10000"/>
                <a:gd name="connsiteX35" fmla="*/ 10000 w 10000"/>
                <a:gd name="connsiteY35" fmla="*/ 6273 h 10000"/>
                <a:gd name="connsiteX36" fmla="*/ 9989 w 10000"/>
                <a:gd name="connsiteY36" fmla="*/ 6544 h 10000"/>
                <a:gd name="connsiteX37" fmla="*/ 9950 w 10000"/>
                <a:gd name="connsiteY37" fmla="*/ 6807 h 10000"/>
                <a:gd name="connsiteX38" fmla="*/ 9889 w 10000"/>
                <a:gd name="connsiteY38" fmla="*/ 7061 h 10000"/>
                <a:gd name="connsiteX39" fmla="*/ 9804 w 10000"/>
                <a:gd name="connsiteY39" fmla="*/ 7296 h 10000"/>
                <a:gd name="connsiteX40" fmla="*/ 9693 w 10000"/>
                <a:gd name="connsiteY40" fmla="*/ 7514 h 10000"/>
                <a:gd name="connsiteX41" fmla="*/ 9568 w 10000"/>
                <a:gd name="connsiteY41" fmla="*/ 7717 h 10000"/>
                <a:gd name="connsiteX42" fmla="*/ 9429 w 10000"/>
                <a:gd name="connsiteY42" fmla="*/ 7899 h 10000"/>
                <a:gd name="connsiteX43" fmla="*/ 9268 w 10000"/>
                <a:gd name="connsiteY43" fmla="*/ 8057 h 10000"/>
                <a:gd name="connsiteX44" fmla="*/ 9090 w 10000"/>
                <a:gd name="connsiteY44" fmla="*/ 8193 h 10000"/>
                <a:gd name="connsiteX45" fmla="*/ 8904 w 10000"/>
                <a:gd name="connsiteY45" fmla="*/ 8302 h 10000"/>
                <a:gd name="connsiteX46" fmla="*/ 8708 w 10000"/>
                <a:gd name="connsiteY46" fmla="*/ 8383 h 10000"/>
                <a:gd name="connsiteX47" fmla="*/ 8501 w 10000"/>
                <a:gd name="connsiteY47" fmla="*/ 8433 h 10000"/>
                <a:gd name="connsiteX48" fmla="*/ 8287 w 10000"/>
                <a:gd name="connsiteY48" fmla="*/ 8451 h 10000"/>
                <a:gd name="connsiteX49" fmla="*/ 8287 w 10000"/>
                <a:gd name="connsiteY49" fmla="*/ 8451 h 10000"/>
                <a:gd name="connsiteX50" fmla="*/ 7812 w 10000"/>
                <a:gd name="connsiteY50" fmla="*/ 8451 h 10000"/>
                <a:gd name="connsiteX51" fmla="*/ 7812 w 10000"/>
                <a:gd name="connsiteY51" fmla="*/ 8895 h 10000"/>
                <a:gd name="connsiteX52" fmla="*/ 7805 w 10000"/>
                <a:gd name="connsiteY52" fmla="*/ 9008 h 10000"/>
                <a:gd name="connsiteX53" fmla="*/ 7773 w 10000"/>
                <a:gd name="connsiteY53" fmla="*/ 9112 h 10000"/>
                <a:gd name="connsiteX54" fmla="*/ 7727 w 10000"/>
                <a:gd name="connsiteY54" fmla="*/ 9216 h 10000"/>
                <a:gd name="connsiteX55" fmla="*/ 7627 w 10000"/>
                <a:gd name="connsiteY55" fmla="*/ 9366 h 10000"/>
                <a:gd name="connsiteX56" fmla="*/ 7502 w 10000"/>
                <a:gd name="connsiteY56" fmla="*/ 9497 h 10000"/>
                <a:gd name="connsiteX57" fmla="*/ 7359 w 10000"/>
                <a:gd name="connsiteY57" fmla="*/ 9615 h 10000"/>
                <a:gd name="connsiteX58" fmla="*/ 7191 w 10000"/>
                <a:gd name="connsiteY58" fmla="*/ 9715 h 10000"/>
                <a:gd name="connsiteX59" fmla="*/ 7006 w 10000"/>
                <a:gd name="connsiteY59" fmla="*/ 9801 h 10000"/>
                <a:gd name="connsiteX60" fmla="*/ 6802 w 10000"/>
                <a:gd name="connsiteY60" fmla="*/ 9873 h 10000"/>
                <a:gd name="connsiteX61" fmla="*/ 6574 w 10000"/>
                <a:gd name="connsiteY61" fmla="*/ 9928 h 10000"/>
                <a:gd name="connsiteX62" fmla="*/ 6328 w 10000"/>
                <a:gd name="connsiteY62" fmla="*/ 9968 h 10000"/>
                <a:gd name="connsiteX63" fmla="*/ 6060 w 10000"/>
                <a:gd name="connsiteY63" fmla="*/ 9995 h 10000"/>
                <a:gd name="connsiteX64" fmla="*/ 5778 w 10000"/>
                <a:gd name="connsiteY64" fmla="*/ 10000 h 10000"/>
                <a:gd name="connsiteX65" fmla="*/ 3737 w 10000"/>
                <a:gd name="connsiteY65" fmla="*/ 8451 h 10000"/>
                <a:gd name="connsiteX66" fmla="*/ 2188 w 10000"/>
                <a:gd name="connsiteY66" fmla="*/ 8451 h 10000"/>
                <a:gd name="connsiteX67" fmla="*/ 1949 w 10000"/>
                <a:gd name="connsiteY67" fmla="*/ 8433 h 10000"/>
                <a:gd name="connsiteX68" fmla="*/ 1717 w 10000"/>
                <a:gd name="connsiteY68" fmla="*/ 8383 h 10000"/>
                <a:gd name="connsiteX69" fmla="*/ 1495 w 10000"/>
                <a:gd name="connsiteY69" fmla="*/ 8306 h 10000"/>
                <a:gd name="connsiteX70" fmla="*/ 1285 w 10000"/>
                <a:gd name="connsiteY70" fmla="*/ 8202 h 10000"/>
                <a:gd name="connsiteX71" fmla="*/ 1081 w 10000"/>
                <a:gd name="connsiteY71" fmla="*/ 8071 h 10000"/>
                <a:gd name="connsiteX72" fmla="*/ 896 w 10000"/>
                <a:gd name="connsiteY72" fmla="*/ 7912 h 10000"/>
                <a:gd name="connsiteX73" fmla="*/ 721 w 10000"/>
                <a:gd name="connsiteY73" fmla="*/ 7731 h 10000"/>
                <a:gd name="connsiteX74" fmla="*/ 564 w 10000"/>
                <a:gd name="connsiteY74" fmla="*/ 7532 h 10000"/>
                <a:gd name="connsiteX75" fmla="*/ 421 w 10000"/>
                <a:gd name="connsiteY75" fmla="*/ 7310 h 10000"/>
                <a:gd name="connsiteX76" fmla="*/ 296 w 10000"/>
                <a:gd name="connsiteY76" fmla="*/ 7074 h 10000"/>
                <a:gd name="connsiteX77" fmla="*/ 193 w 10000"/>
                <a:gd name="connsiteY77" fmla="*/ 6816 h 10000"/>
                <a:gd name="connsiteX78" fmla="*/ 111 w 10000"/>
                <a:gd name="connsiteY78" fmla="*/ 6549 h 10000"/>
                <a:gd name="connsiteX79" fmla="*/ 46 w 10000"/>
                <a:gd name="connsiteY79" fmla="*/ 6264 h 10000"/>
                <a:gd name="connsiteX80" fmla="*/ 11 w 10000"/>
                <a:gd name="connsiteY80" fmla="*/ 5974 h 10000"/>
                <a:gd name="connsiteX81" fmla="*/ 0 w 10000"/>
                <a:gd name="connsiteY81" fmla="*/ 5675 h 10000"/>
                <a:gd name="connsiteX82" fmla="*/ 7 w 10000"/>
                <a:gd name="connsiteY82" fmla="*/ 5385 h 10000"/>
                <a:gd name="connsiteX83" fmla="*/ 43 w 10000"/>
                <a:gd name="connsiteY83" fmla="*/ 5104 h 10000"/>
                <a:gd name="connsiteX84" fmla="*/ 96 w 10000"/>
                <a:gd name="connsiteY84" fmla="*/ 4837 h 10000"/>
                <a:gd name="connsiteX85" fmla="*/ 175 w 10000"/>
                <a:gd name="connsiteY85" fmla="*/ 4579 h 10000"/>
                <a:gd name="connsiteX86" fmla="*/ 271 w 10000"/>
                <a:gd name="connsiteY86" fmla="*/ 4325 h 10000"/>
                <a:gd name="connsiteX87" fmla="*/ 385 w 10000"/>
                <a:gd name="connsiteY87" fmla="*/ 4099 h 10000"/>
                <a:gd name="connsiteX88" fmla="*/ 517 w 10000"/>
                <a:gd name="connsiteY88" fmla="*/ 3877 h 10000"/>
                <a:gd name="connsiteX89" fmla="*/ 667 w 10000"/>
                <a:gd name="connsiteY89" fmla="*/ 3673 h 10000"/>
                <a:gd name="connsiteX90" fmla="*/ 828 w 10000"/>
                <a:gd name="connsiteY90" fmla="*/ 3496 h 10000"/>
                <a:gd name="connsiteX91" fmla="*/ 1003 w 10000"/>
                <a:gd name="connsiteY91" fmla="*/ 3333 h 10000"/>
                <a:gd name="connsiteX92" fmla="*/ 1196 w 10000"/>
                <a:gd name="connsiteY92" fmla="*/ 3193 h 10000"/>
                <a:gd name="connsiteX93" fmla="*/ 1395 w 10000"/>
                <a:gd name="connsiteY93" fmla="*/ 3080 h 10000"/>
                <a:gd name="connsiteX94" fmla="*/ 1431 w 10000"/>
                <a:gd name="connsiteY94" fmla="*/ 2794 h 10000"/>
                <a:gd name="connsiteX95" fmla="*/ 1488 w 10000"/>
                <a:gd name="connsiteY95" fmla="*/ 2523 h 10000"/>
                <a:gd name="connsiteX96" fmla="*/ 1570 w 10000"/>
                <a:gd name="connsiteY96" fmla="*/ 2260 h 10000"/>
                <a:gd name="connsiteX97" fmla="*/ 1670 w 10000"/>
                <a:gd name="connsiteY97" fmla="*/ 2020 h 10000"/>
                <a:gd name="connsiteX98" fmla="*/ 1795 w 10000"/>
                <a:gd name="connsiteY98" fmla="*/ 1789 h 10000"/>
                <a:gd name="connsiteX99" fmla="*/ 1938 w 10000"/>
                <a:gd name="connsiteY99" fmla="*/ 1585 h 10000"/>
                <a:gd name="connsiteX100" fmla="*/ 2095 w 10000"/>
                <a:gd name="connsiteY100" fmla="*/ 1404 h 10000"/>
                <a:gd name="connsiteX101" fmla="*/ 2270 w 10000"/>
                <a:gd name="connsiteY101" fmla="*/ 1236 h 10000"/>
                <a:gd name="connsiteX102" fmla="*/ 2459 w 10000"/>
                <a:gd name="connsiteY102" fmla="*/ 1101 h 10000"/>
                <a:gd name="connsiteX103" fmla="*/ 2655 w 10000"/>
                <a:gd name="connsiteY103" fmla="*/ 987 h 10000"/>
                <a:gd name="connsiteX104" fmla="*/ 2873 w 10000"/>
                <a:gd name="connsiteY104" fmla="*/ 910 h 10000"/>
                <a:gd name="connsiteX105" fmla="*/ 3094 w 10000"/>
                <a:gd name="connsiteY105" fmla="*/ 856 h 10000"/>
                <a:gd name="connsiteX106" fmla="*/ 3323 w 10000"/>
                <a:gd name="connsiteY106" fmla="*/ 838 h 10000"/>
                <a:gd name="connsiteX107" fmla="*/ 3537 w 10000"/>
                <a:gd name="connsiteY107" fmla="*/ 856 h 10000"/>
                <a:gd name="connsiteX108" fmla="*/ 3744 w 10000"/>
                <a:gd name="connsiteY108" fmla="*/ 897 h 10000"/>
                <a:gd name="connsiteX109" fmla="*/ 3911 w 10000"/>
                <a:gd name="connsiteY109" fmla="*/ 697 h 10000"/>
                <a:gd name="connsiteX110" fmla="*/ 4094 w 10000"/>
                <a:gd name="connsiteY110" fmla="*/ 521 h 10000"/>
                <a:gd name="connsiteX111" fmla="*/ 4290 w 10000"/>
                <a:gd name="connsiteY111" fmla="*/ 362 h 10000"/>
                <a:gd name="connsiteX112" fmla="*/ 4490 w 10000"/>
                <a:gd name="connsiteY112" fmla="*/ 236 h 10000"/>
                <a:gd name="connsiteX113" fmla="*/ 4707 w 10000"/>
                <a:gd name="connsiteY113" fmla="*/ 131 h 10000"/>
                <a:gd name="connsiteX114" fmla="*/ 4925 w 10000"/>
                <a:gd name="connsiteY114" fmla="*/ 59 h 10000"/>
                <a:gd name="connsiteX115" fmla="*/ 5157 w 10000"/>
                <a:gd name="connsiteY115" fmla="*/ 18 h 10000"/>
                <a:gd name="connsiteX116" fmla="*/ 5389 w 10000"/>
                <a:gd name="connsiteY116" fmla="*/ 0 h 10000"/>
                <a:gd name="connsiteX0" fmla="*/ 5389 w 10000"/>
                <a:gd name="connsiteY0" fmla="*/ 0 h 9995"/>
                <a:gd name="connsiteX1" fmla="*/ 5621 w 10000"/>
                <a:gd name="connsiteY1" fmla="*/ 14 h 9995"/>
                <a:gd name="connsiteX2" fmla="*/ 5846 w 10000"/>
                <a:gd name="connsiteY2" fmla="*/ 59 h 9995"/>
                <a:gd name="connsiteX3" fmla="*/ 6067 w 10000"/>
                <a:gd name="connsiteY3" fmla="*/ 131 h 9995"/>
                <a:gd name="connsiteX4" fmla="*/ 6278 w 10000"/>
                <a:gd name="connsiteY4" fmla="*/ 231 h 9995"/>
                <a:gd name="connsiteX5" fmla="*/ 6478 w 10000"/>
                <a:gd name="connsiteY5" fmla="*/ 349 h 9995"/>
                <a:gd name="connsiteX6" fmla="*/ 6667 w 10000"/>
                <a:gd name="connsiteY6" fmla="*/ 498 h 9995"/>
                <a:gd name="connsiteX7" fmla="*/ 6842 w 10000"/>
                <a:gd name="connsiteY7" fmla="*/ 670 h 9995"/>
                <a:gd name="connsiteX8" fmla="*/ 7002 w 10000"/>
                <a:gd name="connsiteY8" fmla="*/ 861 h 9995"/>
                <a:gd name="connsiteX9" fmla="*/ 7148 w 10000"/>
                <a:gd name="connsiteY9" fmla="*/ 1073 h 9995"/>
                <a:gd name="connsiteX10" fmla="*/ 7284 w 10000"/>
                <a:gd name="connsiteY10" fmla="*/ 1304 h 9995"/>
                <a:gd name="connsiteX11" fmla="*/ 7395 w 10000"/>
                <a:gd name="connsiteY11" fmla="*/ 1549 h 9995"/>
                <a:gd name="connsiteX12" fmla="*/ 7484 w 10000"/>
                <a:gd name="connsiteY12" fmla="*/ 1812 h 9995"/>
                <a:gd name="connsiteX13" fmla="*/ 7705 w 10000"/>
                <a:gd name="connsiteY13" fmla="*/ 1866 h 9995"/>
                <a:gd name="connsiteX14" fmla="*/ 7912 w 10000"/>
                <a:gd name="connsiteY14" fmla="*/ 1943 h 9995"/>
                <a:gd name="connsiteX15" fmla="*/ 8108 w 10000"/>
                <a:gd name="connsiteY15" fmla="*/ 2056 h 9995"/>
                <a:gd name="connsiteX16" fmla="*/ 8294 w 10000"/>
                <a:gd name="connsiteY16" fmla="*/ 2192 h 9995"/>
                <a:gd name="connsiteX17" fmla="*/ 8465 w 10000"/>
                <a:gd name="connsiteY17" fmla="*/ 2351 h 9995"/>
                <a:gd name="connsiteX18" fmla="*/ 8619 w 10000"/>
                <a:gd name="connsiteY18" fmla="*/ 2532 h 9995"/>
                <a:gd name="connsiteX19" fmla="*/ 8762 w 10000"/>
                <a:gd name="connsiteY19" fmla="*/ 2726 h 9995"/>
                <a:gd name="connsiteX20" fmla="*/ 8883 w 10000"/>
                <a:gd name="connsiteY20" fmla="*/ 2948 h 9995"/>
                <a:gd name="connsiteX21" fmla="*/ 8986 w 10000"/>
                <a:gd name="connsiteY21" fmla="*/ 3184 h 9995"/>
                <a:gd name="connsiteX22" fmla="*/ 9069 w 10000"/>
                <a:gd name="connsiteY22" fmla="*/ 3433 h 9995"/>
                <a:gd name="connsiteX23" fmla="*/ 9129 w 10000"/>
                <a:gd name="connsiteY23" fmla="*/ 3700 h 9995"/>
                <a:gd name="connsiteX24" fmla="*/ 9168 w 10000"/>
                <a:gd name="connsiteY24" fmla="*/ 3976 h 9995"/>
                <a:gd name="connsiteX25" fmla="*/ 9183 w 10000"/>
                <a:gd name="connsiteY25" fmla="*/ 4262 h 9995"/>
                <a:gd name="connsiteX26" fmla="*/ 9176 w 10000"/>
                <a:gd name="connsiteY26" fmla="*/ 4407 h 9995"/>
                <a:gd name="connsiteX27" fmla="*/ 9340 w 10000"/>
                <a:gd name="connsiteY27" fmla="*/ 4552 h 9995"/>
                <a:gd name="connsiteX28" fmla="*/ 9486 w 10000"/>
                <a:gd name="connsiteY28" fmla="*/ 4710 h 9995"/>
                <a:gd name="connsiteX29" fmla="*/ 9618 w 10000"/>
                <a:gd name="connsiteY29" fmla="*/ 4896 h 9995"/>
                <a:gd name="connsiteX30" fmla="*/ 9729 w 10000"/>
                <a:gd name="connsiteY30" fmla="*/ 5095 h 9995"/>
                <a:gd name="connsiteX31" fmla="*/ 9825 w 10000"/>
                <a:gd name="connsiteY31" fmla="*/ 5308 h 9995"/>
                <a:gd name="connsiteX32" fmla="*/ 9904 w 10000"/>
                <a:gd name="connsiteY32" fmla="*/ 5530 h 9995"/>
                <a:gd name="connsiteX33" fmla="*/ 9957 w 10000"/>
                <a:gd name="connsiteY33" fmla="*/ 5770 h 9995"/>
                <a:gd name="connsiteX34" fmla="*/ 9993 w 10000"/>
                <a:gd name="connsiteY34" fmla="*/ 6019 h 9995"/>
                <a:gd name="connsiteX35" fmla="*/ 10000 w 10000"/>
                <a:gd name="connsiteY35" fmla="*/ 6273 h 9995"/>
                <a:gd name="connsiteX36" fmla="*/ 9989 w 10000"/>
                <a:gd name="connsiteY36" fmla="*/ 6544 h 9995"/>
                <a:gd name="connsiteX37" fmla="*/ 9950 w 10000"/>
                <a:gd name="connsiteY37" fmla="*/ 6807 h 9995"/>
                <a:gd name="connsiteX38" fmla="*/ 9889 w 10000"/>
                <a:gd name="connsiteY38" fmla="*/ 7061 h 9995"/>
                <a:gd name="connsiteX39" fmla="*/ 9804 w 10000"/>
                <a:gd name="connsiteY39" fmla="*/ 7296 h 9995"/>
                <a:gd name="connsiteX40" fmla="*/ 9693 w 10000"/>
                <a:gd name="connsiteY40" fmla="*/ 7514 h 9995"/>
                <a:gd name="connsiteX41" fmla="*/ 9568 w 10000"/>
                <a:gd name="connsiteY41" fmla="*/ 7717 h 9995"/>
                <a:gd name="connsiteX42" fmla="*/ 9429 w 10000"/>
                <a:gd name="connsiteY42" fmla="*/ 7899 h 9995"/>
                <a:gd name="connsiteX43" fmla="*/ 9268 w 10000"/>
                <a:gd name="connsiteY43" fmla="*/ 8057 h 9995"/>
                <a:gd name="connsiteX44" fmla="*/ 9090 w 10000"/>
                <a:gd name="connsiteY44" fmla="*/ 8193 h 9995"/>
                <a:gd name="connsiteX45" fmla="*/ 8904 w 10000"/>
                <a:gd name="connsiteY45" fmla="*/ 8302 h 9995"/>
                <a:gd name="connsiteX46" fmla="*/ 8708 w 10000"/>
                <a:gd name="connsiteY46" fmla="*/ 8383 h 9995"/>
                <a:gd name="connsiteX47" fmla="*/ 8501 w 10000"/>
                <a:gd name="connsiteY47" fmla="*/ 8433 h 9995"/>
                <a:gd name="connsiteX48" fmla="*/ 8287 w 10000"/>
                <a:gd name="connsiteY48" fmla="*/ 8451 h 9995"/>
                <a:gd name="connsiteX49" fmla="*/ 8287 w 10000"/>
                <a:gd name="connsiteY49" fmla="*/ 8451 h 9995"/>
                <a:gd name="connsiteX50" fmla="*/ 7812 w 10000"/>
                <a:gd name="connsiteY50" fmla="*/ 8451 h 9995"/>
                <a:gd name="connsiteX51" fmla="*/ 7812 w 10000"/>
                <a:gd name="connsiteY51" fmla="*/ 8895 h 9995"/>
                <a:gd name="connsiteX52" fmla="*/ 7805 w 10000"/>
                <a:gd name="connsiteY52" fmla="*/ 9008 h 9995"/>
                <a:gd name="connsiteX53" fmla="*/ 7773 w 10000"/>
                <a:gd name="connsiteY53" fmla="*/ 9112 h 9995"/>
                <a:gd name="connsiteX54" fmla="*/ 7727 w 10000"/>
                <a:gd name="connsiteY54" fmla="*/ 9216 h 9995"/>
                <a:gd name="connsiteX55" fmla="*/ 7627 w 10000"/>
                <a:gd name="connsiteY55" fmla="*/ 9366 h 9995"/>
                <a:gd name="connsiteX56" fmla="*/ 7502 w 10000"/>
                <a:gd name="connsiteY56" fmla="*/ 9497 h 9995"/>
                <a:gd name="connsiteX57" fmla="*/ 7359 w 10000"/>
                <a:gd name="connsiteY57" fmla="*/ 9615 h 9995"/>
                <a:gd name="connsiteX58" fmla="*/ 7191 w 10000"/>
                <a:gd name="connsiteY58" fmla="*/ 9715 h 9995"/>
                <a:gd name="connsiteX59" fmla="*/ 7006 w 10000"/>
                <a:gd name="connsiteY59" fmla="*/ 9801 h 9995"/>
                <a:gd name="connsiteX60" fmla="*/ 6802 w 10000"/>
                <a:gd name="connsiteY60" fmla="*/ 9873 h 9995"/>
                <a:gd name="connsiteX61" fmla="*/ 6574 w 10000"/>
                <a:gd name="connsiteY61" fmla="*/ 9928 h 9995"/>
                <a:gd name="connsiteX62" fmla="*/ 6328 w 10000"/>
                <a:gd name="connsiteY62" fmla="*/ 9968 h 9995"/>
                <a:gd name="connsiteX63" fmla="*/ 6060 w 10000"/>
                <a:gd name="connsiteY63" fmla="*/ 9995 h 9995"/>
                <a:gd name="connsiteX64" fmla="*/ 3737 w 10000"/>
                <a:gd name="connsiteY64" fmla="*/ 8451 h 9995"/>
                <a:gd name="connsiteX65" fmla="*/ 2188 w 10000"/>
                <a:gd name="connsiteY65" fmla="*/ 8451 h 9995"/>
                <a:gd name="connsiteX66" fmla="*/ 1949 w 10000"/>
                <a:gd name="connsiteY66" fmla="*/ 8433 h 9995"/>
                <a:gd name="connsiteX67" fmla="*/ 1717 w 10000"/>
                <a:gd name="connsiteY67" fmla="*/ 8383 h 9995"/>
                <a:gd name="connsiteX68" fmla="*/ 1495 w 10000"/>
                <a:gd name="connsiteY68" fmla="*/ 8306 h 9995"/>
                <a:gd name="connsiteX69" fmla="*/ 1285 w 10000"/>
                <a:gd name="connsiteY69" fmla="*/ 8202 h 9995"/>
                <a:gd name="connsiteX70" fmla="*/ 1081 w 10000"/>
                <a:gd name="connsiteY70" fmla="*/ 8071 h 9995"/>
                <a:gd name="connsiteX71" fmla="*/ 896 w 10000"/>
                <a:gd name="connsiteY71" fmla="*/ 7912 h 9995"/>
                <a:gd name="connsiteX72" fmla="*/ 721 w 10000"/>
                <a:gd name="connsiteY72" fmla="*/ 7731 h 9995"/>
                <a:gd name="connsiteX73" fmla="*/ 564 w 10000"/>
                <a:gd name="connsiteY73" fmla="*/ 7532 h 9995"/>
                <a:gd name="connsiteX74" fmla="*/ 421 w 10000"/>
                <a:gd name="connsiteY74" fmla="*/ 7310 h 9995"/>
                <a:gd name="connsiteX75" fmla="*/ 296 w 10000"/>
                <a:gd name="connsiteY75" fmla="*/ 7074 h 9995"/>
                <a:gd name="connsiteX76" fmla="*/ 193 w 10000"/>
                <a:gd name="connsiteY76" fmla="*/ 6816 h 9995"/>
                <a:gd name="connsiteX77" fmla="*/ 111 w 10000"/>
                <a:gd name="connsiteY77" fmla="*/ 6549 h 9995"/>
                <a:gd name="connsiteX78" fmla="*/ 46 w 10000"/>
                <a:gd name="connsiteY78" fmla="*/ 6264 h 9995"/>
                <a:gd name="connsiteX79" fmla="*/ 11 w 10000"/>
                <a:gd name="connsiteY79" fmla="*/ 5974 h 9995"/>
                <a:gd name="connsiteX80" fmla="*/ 0 w 10000"/>
                <a:gd name="connsiteY80" fmla="*/ 5675 h 9995"/>
                <a:gd name="connsiteX81" fmla="*/ 7 w 10000"/>
                <a:gd name="connsiteY81" fmla="*/ 5385 h 9995"/>
                <a:gd name="connsiteX82" fmla="*/ 43 w 10000"/>
                <a:gd name="connsiteY82" fmla="*/ 5104 h 9995"/>
                <a:gd name="connsiteX83" fmla="*/ 96 w 10000"/>
                <a:gd name="connsiteY83" fmla="*/ 4837 h 9995"/>
                <a:gd name="connsiteX84" fmla="*/ 175 w 10000"/>
                <a:gd name="connsiteY84" fmla="*/ 4579 h 9995"/>
                <a:gd name="connsiteX85" fmla="*/ 271 w 10000"/>
                <a:gd name="connsiteY85" fmla="*/ 4325 h 9995"/>
                <a:gd name="connsiteX86" fmla="*/ 385 w 10000"/>
                <a:gd name="connsiteY86" fmla="*/ 4099 h 9995"/>
                <a:gd name="connsiteX87" fmla="*/ 517 w 10000"/>
                <a:gd name="connsiteY87" fmla="*/ 3877 h 9995"/>
                <a:gd name="connsiteX88" fmla="*/ 667 w 10000"/>
                <a:gd name="connsiteY88" fmla="*/ 3673 h 9995"/>
                <a:gd name="connsiteX89" fmla="*/ 828 w 10000"/>
                <a:gd name="connsiteY89" fmla="*/ 3496 h 9995"/>
                <a:gd name="connsiteX90" fmla="*/ 1003 w 10000"/>
                <a:gd name="connsiteY90" fmla="*/ 3333 h 9995"/>
                <a:gd name="connsiteX91" fmla="*/ 1196 w 10000"/>
                <a:gd name="connsiteY91" fmla="*/ 3193 h 9995"/>
                <a:gd name="connsiteX92" fmla="*/ 1395 w 10000"/>
                <a:gd name="connsiteY92" fmla="*/ 3080 h 9995"/>
                <a:gd name="connsiteX93" fmla="*/ 1431 w 10000"/>
                <a:gd name="connsiteY93" fmla="*/ 2794 h 9995"/>
                <a:gd name="connsiteX94" fmla="*/ 1488 w 10000"/>
                <a:gd name="connsiteY94" fmla="*/ 2523 h 9995"/>
                <a:gd name="connsiteX95" fmla="*/ 1570 w 10000"/>
                <a:gd name="connsiteY95" fmla="*/ 2260 h 9995"/>
                <a:gd name="connsiteX96" fmla="*/ 1670 w 10000"/>
                <a:gd name="connsiteY96" fmla="*/ 2020 h 9995"/>
                <a:gd name="connsiteX97" fmla="*/ 1795 w 10000"/>
                <a:gd name="connsiteY97" fmla="*/ 1789 h 9995"/>
                <a:gd name="connsiteX98" fmla="*/ 1938 w 10000"/>
                <a:gd name="connsiteY98" fmla="*/ 1585 h 9995"/>
                <a:gd name="connsiteX99" fmla="*/ 2095 w 10000"/>
                <a:gd name="connsiteY99" fmla="*/ 1404 h 9995"/>
                <a:gd name="connsiteX100" fmla="*/ 2270 w 10000"/>
                <a:gd name="connsiteY100" fmla="*/ 1236 h 9995"/>
                <a:gd name="connsiteX101" fmla="*/ 2459 w 10000"/>
                <a:gd name="connsiteY101" fmla="*/ 1101 h 9995"/>
                <a:gd name="connsiteX102" fmla="*/ 2655 w 10000"/>
                <a:gd name="connsiteY102" fmla="*/ 987 h 9995"/>
                <a:gd name="connsiteX103" fmla="*/ 2873 w 10000"/>
                <a:gd name="connsiteY103" fmla="*/ 910 h 9995"/>
                <a:gd name="connsiteX104" fmla="*/ 3094 w 10000"/>
                <a:gd name="connsiteY104" fmla="*/ 856 h 9995"/>
                <a:gd name="connsiteX105" fmla="*/ 3323 w 10000"/>
                <a:gd name="connsiteY105" fmla="*/ 838 h 9995"/>
                <a:gd name="connsiteX106" fmla="*/ 3537 w 10000"/>
                <a:gd name="connsiteY106" fmla="*/ 856 h 9995"/>
                <a:gd name="connsiteX107" fmla="*/ 3744 w 10000"/>
                <a:gd name="connsiteY107" fmla="*/ 897 h 9995"/>
                <a:gd name="connsiteX108" fmla="*/ 3911 w 10000"/>
                <a:gd name="connsiteY108" fmla="*/ 697 h 9995"/>
                <a:gd name="connsiteX109" fmla="*/ 4094 w 10000"/>
                <a:gd name="connsiteY109" fmla="*/ 521 h 9995"/>
                <a:gd name="connsiteX110" fmla="*/ 4290 w 10000"/>
                <a:gd name="connsiteY110" fmla="*/ 362 h 9995"/>
                <a:gd name="connsiteX111" fmla="*/ 4490 w 10000"/>
                <a:gd name="connsiteY111" fmla="*/ 236 h 9995"/>
                <a:gd name="connsiteX112" fmla="*/ 4707 w 10000"/>
                <a:gd name="connsiteY112" fmla="*/ 131 h 9995"/>
                <a:gd name="connsiteX113" fmla="*/ 4925 w 10000"/>
                <a:gd name="connsiteY113" fmla="*/ 59 h 9995"/>
                <a:gd name="connsiteX114" fmla="*/ 5157 w 10000"/>
                <a:gd name="connsiteY114" fmla="*/ 18 h 9995"/>
                <a:gd name="connsiteX115" fmla="*/ 5389 w 10000"/>
                <a:gd name="connsiteY115" fmla="*/ 0 h 9995"/>
                <a:gd name="connsiteX0" fmla="*/ 5389 w 10000"/>
                <a:gd name="connsiteY0" fmla="*/ 0 h 9973"/>
                <a:gd name="connsiteX1" fmla="*/ 5621 w 10000"/>
                <a:gd name="connsiteY1" fmla="*/ 14 h 9973"/>
                <a:gd name="connsiteX2" fmla="*/ 5846 w 10000"/>
                <a:gd name="connsiteY2" fmla="*/ 59 h 9973"/>
                <a:gd name="connsiteX3" fmla="*/ 6067 w 10000"/>
                <a:gd name="connsiteY3" fmla="*/ 131 h 9973"/>
                <a:gd name="connsiteX4" fmla="*/ 6278 w 10000"/>
                <a:gd name="connsiteY4" fmla="*/ 231 h 9973"/>
                <a:gd name="connsiteX5" fmla="*/ 6478 w 10000"/>
                <a:gd name="connsiteY5" fmla="*/ 349 h 9973"/>
                <a:gd name="connsiteX6" fmla="*/ 6667 w 10000"/>
                <a:gd name="connsiteY6" fmla="*/ 498 h 9973"/>
                <a:gd name="connsiteX7" fmla="*/ 6842 w 10000"/>
                <a:gd name="connsiteY7" fmla="*/ 670 h 9973"/>
                <a:gd name="connsiteX8" fmla="*/ 7002 w 10000"/>
                <a:gd name="connsiteY8" fmla="*/ 861 h 9973"/>
                <a:gd name="connsiteX9" fmla="*/ 7148 w 10000"/>
                <a:gd name="connsiteY9" fmla="*/ 1074 h 9973"/>
                <a:gd name="connsiteX10" fmla="*/ 7284 w 10000"/>
                <a:gd name="connsiteY10" fmla="*/ 1305 h 9973"/>
                <a:gd name="connsiteX11" fmla="*/ 7395 w 10000"/>
                <a:gd name="connsiteY11" fmla="*/ 1550 h 9973"/>
                <a:gd name="connsiteX12" fmla="*/ 7484 w 10000"/>
                <a:gd name="connsiteY12" fmla="*/ 1813 h 9973"/>
                <a:gd name="connsiteX13" fmla="*/ 7705 w 10000"/>
                <a:gd name="connsiteY13" fmla="*/ 1867 h 9973"/>
                <a:gd name="connsiteX14" fmla="*/ 7912 w 10000"/>
                <a:gd name="connsiteY14" fmla="*/ 1944 h 9973"/>
                <a:gd name="connsiteX15" fmla="*/ 8108 w 10000"/>
                <a:gd name="connsiteY15" fmla="*/ 2057 h 9973"/>
                <a:gd name="connsiteX16" fmla="*/ 8294 w 10000"/>
                <a:gd name="connsiteY16" fmla="*/ 2193 h 9973"/>
                <a:gd name="connsiteX17" fmla="*/ 8465 w 10000"/>
                <a:gd name="connsiteY17" fmla="*/ 2352 h 9973"/>
                <a:gd name="connsiteX18" fmla="*/ 8619 w 10000"/>
                <a:gd name="connsiteY18" fmla="*/ 2533 h 9973"/>
                <a:gd name="connsiteX19" fmla="*/ 8762 w 10000"/>
                <a:gd name="connsiteY19" fmla="*/ 2727 h 9973"/>
                <a:gd name="connsiteX20" fmla="*/ 8883 w 10000"/>
                <a:gd name="connsiteY20" fmla="*/ 2949 h 9973"/>
                <a:gd name="connsiteX21" fmla="*/ 8986 w 10000"/>
                <a:gd name="connsiteY21" fmla="*/ 3186 h 9973"/>
                <a:gd name="connsiteX22" fmla="*/ 9069 w 10000"/>
                <a:gd name="connsiteY22" fmla="*/ 3435 h 9973"/>
                <a:gd name="connsiteX23" fmla="*/ 9129 w 10000"/>
                <a:gd name="connsiteY23" fmla="*/ 3702 h 9973"/>
                <a:gd name="connsiteX24" fmla="*/ 9168 w 10000"/>
                <a:gd name="connsiteY24" fmla="*/ 3978 h 9973"/>
                <a:gd name="connsiteX25" fmla="*/ 9183 w 10000"/>
                <a:gd name="connsiteY25" fmla="*/ 4264 h 9973"/>
                <a:gd name="connsiteX26" fmla="*/ 9176 w 10000"/>
                <a:gd name="connsiteY26" fmla="*/ 4409 h 9973"/>
                <a:gd name="connsiteX27" fmla="*/ 9340 w 10000"/>
                <a:gd name="connsiteY27" fmla="*/ 4554 h 9973"/>
                <a:gd name="connsiteX28" fmla="*/ 9486 w 10000"/>
                <a:gd name="connsiteY28" fmla="*/ 4712 h 9973"/>
                <a:gd name="connsiteX29" fmla="*/ 9618 w 10000"/>
                <a:gd name="connsiteY29" fmla="*/ 4898 h 9973"/>
                <a:gd name="connsiteX30" fmla="*/ 9729 w 10000"/>
                <a:gd name="connsiteY30" fmla="*/ 5098 h 9973"/>
                <a:gd name="connsiteX31" fmla="*/ 9825 w 10000"/>
                <a:gd name="connsiteY31" fmla="*/ 5311 h 9973"/>
                <a:gd name="connsiteX32" fmla="*/ 9904 w 10000"/>
                <a:gd name="connsiteY32" fmla="*/ 5533 h 9973"/>
                <a:gd name="connsiteX33" fmla="*/ 9957 w 10000"/>
                <a:gd name="connsiteY33" fmla="*/ 5773 h 9973"/>
                <a:gd name="connsiteX34" fmla="*/ 9993 w 10000"/>
                <a:gd name="connsiteY34" fmla="*/ 6022 h 9973"/>
                <a:gd name="connsiteX35" fmla="*/ 10000 w 10000"/>
                <a:gd name="connsiteY35" fmla="*/ 6276 h 9973"/>
                <a:gd name="connsiteX36" fmla="*/ 9989 w 10000"/>
                <a:gd name="connsiteY36" fmla="*/ 6547 h 9973"/>
                <a:gd name="connsiteX37" fmla="*/ 9950 w 10000"/>
                <a:gd name="connsiteY37" fmla="*/ 6810 h 9973"/>
                <a:gd name="connsiteX38" fmla="*/ 9889 w 10000"/>
                <a:gd name="connsiteY38" fmla="*/ 7065 h 9973"/>
                <a:gd name="connsiteX39" fmla="*/ 9804 w 10000"/>
                <a:gd name="connsiteY39" fmla="*/ 7300 h 9973"/>
                <a:gd name="connsiteX40" fmla="*/ 9693 w 10000"/>
                <a:gd name="connsiteY40" fmla="*/ 7518 h 9973"/>
                <a:gd name="connsiteX41" fmla="*/ 9568 w 10000"/>
                <a:gd name="connsiteY41" fmla="*/ 7721 h 9973"/>
                <a:gd name="connsiteX42" fmla="*/ 9429 w 10000"/>
                <a:gd name="connsiteY42" fmla="*/ 7903 h 9973"/>
                <a:gd name="connsiteX43" fmla="*/ 9268 w 10000"/>
                <a:gd name="connsiteY43" fmla="*/ 8061 h 9973"/>
                <a:gd name="connsiteX44" fmla="*/ 9090 w 10000"/>
                <a:gd name="connsiteY44" fmla="*/ 8197 h 9973"/>
                <a:gd name="connsiteX45" fmla="*/ 8904 w 10000"/>
                <a:gd name="connsiteY45" fmla="*/ 8306 h 9973"/>
                <a:gd name="connsiteX46" fmla="*/ 8708 w 10000"/>
                <a:gd name="connsiteY46" fmla="*/ 8387 h 9973"/>
                <a:gd name="connsiteX47" fmla="*/ 8501 w 10000"/>
                <a:gd name="connsiteY47" fmla="*/ 8437 h 9973"/>
                <a:gd name="connsiteX48" fmla="*/ 8287 w 10000"/>
                <a:gd name="connsiteY48" fmla="*/ 8455 h 9973"/>
                <a:gd name="connsiteX49" fmla="*/ 8287 w 10000"/>
                <a:gd name="connsiteY49" fmla="*/ 8455 h 9973"/>
                <a:gd name="connsiteX50" fmla="*/ 7812 w 10000"/>
                <a:gd name="connsiteY50" fmla="*/ 8455 h 9973"/>
                <a:gd name="connsiteX51" fmla="*/ 7812 w 10000"/>
                <a:gd name="connsiteY51" fmla="*/ 8899 h 9973"/>
                <a:gd name="connsiteX52" fmla="*/ 7805 w 10000"/>
                <a:gd name="connsiteY52" fmla="*/ 9013 h 9973"/>
                <a:gd name="connsiteX53" fmla="*/ 7773 w 10000"/>
                <a:gd name="connsiteY53" fmla="*/ 9117 h 9973"/>
                <a:gd name="connsiteX54" fmla="*/ 7727 w 10000"/>
                <a:gd name="connsiteY54" fmla="*/ 9221 h 9973"/>
                <a:gd name="connsiteX55" fmla="*/ 7627 w 10000"/>
                <a:gd name="connsiteY55" fmla="*/ 9371 h 9973"/>
                <a:gd name="connsiteX56" fmla="*/ 7502 w 10000"/>
                <a:gd name="connsiteY56" fmla="*/ 9502 h 9973"/>
                <a:gd name="connsiteX57" fmla="*/ 7359 w 10000"/>
                <a:gd name="connsiteY57" fmla="*/ 9620 h 9973"/>
                <a:gd name="connsiteX58" fmla="*/ 7191 w 10000"/>
                <a:gd name="connsiteY58" fmla="*/ 9720 h 9973"/>
                <a:gd name="connsiteX59" fmla="*/ 7006 w 10000"/>
                <a:gd name="connsiteY59" fmla="*/ 9806 h 9973"/>
                <a:gd name="connsiteX60" fmla="*/ 6802 w 10000"/>
                <a:gd name="connsiteY60" fmla="*/ 9878 h 9973"/>
                <a:gd name="connsiteX61" fmla="*/ 6574 w 10000"/>
                <a:gd name="connsiteY61" fmla="*/ 9933 h 9973"/>
                <a:gd name="connsiteX62" fmla="*/ 6328 w 10000"/>
                <a:gd name="connsiteY62" fmla="*/ 9973 h 9973"/>
                <a:gd name="connsiteX63" fmla="*/ 3737 w 10000"/>
                <a:gd name="connsiteY63" fmla="*/ 8455 h 9973"/>
                <a:gd name="connsiteX64" fmla="*/ 2188 w 10000"/>
                <a:gd name="connsiteY64" fmla="*/ 8455 h 9973"/>
                <a:gd name="connsiteX65" fmla="*/ 1949 w 10000"/>
                <a:gd name="connsiteY65" fmla="*/ 8437 h 9973"/>
                <a:gd name="connsiteX66" fmla="*/ 1717 w 10000"/>
                <a:gd name="connsiteY66" fmla="*/ 8387 h 9973"/>
                <a:gd name="connsiteX67" fmla="*/ 1495 w 10000"/>
                <a:gd name="connsiteY67" fmla="*/ 8310 h 9973"/>
                <a:gd name="connsiteX68" fmla="*/ 1285 w 10000"/>
                <a:gd name="connsiteY68" fmla="*/ 8206 h 9973"/>
                <a:gd name="connsiteX69" fmla="*/ 1081 w 10000"/>
                <a:gd name="connsiteY69" fmla="*/ 8075 h 9973"/>
                <a:gd name="connsiteX70" fmla="*/ 896 w 10000"/>
                <a:gd name="connsiteY70" fmla="*/ 7916 h 9973"/>
                <a:gd name="connsiteX71" fmla="*/ 721 w 10000"/>
                <a:gd name="connsiteY71" fmla="*/ 7735 h 9973"/>
                <a:gd name="connsiteX72" fmla="*/ 564 w 10000"/>
                <a:gd name="connsiteY72" fmla="*/ 7536 h 9973"/>
                <a:gd name="connsiteX73" fmla="*/ 421 w 10000"/>
                <a:gd name="connsiteY73" fmla="*/ 7314 h 9973"/>
                <a:gd name="connsiteX74" fmla="*/ 296 w 10000"/>
                <a:gd name="connsiteY74" fmla="*/ 7078 h 9973"/>
                <a:gd name="connsiteX75" fmla="*/ 193 w 10000"/>
                <a:gd name="connsiteY75" fmla="*/ 6819 h 9973"/>
                <a:gd name="connsiteX76" fmla="*/ 111 w 10000"/>
                <a:gd name="connsiteY76" fmla="*/ 6552 h 9973"/>
                <a:gd name="connsiteX77" fmla="*/ 46 w 10000"/>
                <a:gd name="connsiteY77" fmla="*/ 6267 h 9973"/>
                <a:gd name="connsiteX78" fmla="*/ 11 w 10000"/>
                <a:gd name="connsiteY78" fmla="*/ 5977 h 9973"/>
                <a:gd name="connsiteX79" fmla="*/ 0 w 10000"/>
                <a:gd name="connsiteY79" fmla="*/ 5678 h 9973"/>
                <a:gd name="connsiteX80" fmla="*/ 7 w 10000"/>
                <a:gd name="connsiteY80" fmla="*/ 5388 h 9973"/>
                <a:gd name="connsiteX81" fmla="*/ 43 w 10000"/>
                <a:gd name="connsiteY81" fmla="*/ 5107 h 9973"/>
                <a:gd name="connsiteX82" fmla="*/ 96 w 10000"/>
                <a:gd name="connsiteY82" fmla="*/ 4839 h 9973"/>
                <a:gd name="connsiteX83" fmla="*/ 175 w 10000"/>
                <a:gd name="connsiteY83" fmla="*/ 4581 h 9973"/>
                <a:gd name="connsiteX84" fmla="*/ 271 w 10000"/>
                <a:gd name="connsiteY84" fmla="*/ 4327 h 9973"/>
                <a:gd name="connsiteX85" fmla="*/ 385 w 10000"/>
                <a:gd name="connsiteY85" fmla="*/ 4101 h 9973"/>
                <a:gd name="connsiteX86" fmla="*/ 517 w 10000"/>
                <a:gd name="connsiteY86" fmla="*/ 3879 h 9973"/>
                <a:gd name="connsiteX87" fmla="*/ 667 w 10000"/>
                <a:gd name="connsiteY87" fmla="*/ 3675 h 9973"/>
                <a:gd name="connsiteX88" fmla="*/ 828 w 10000"/>
                <a:gd name="connsiteY88" fmla="*/ 3498 h 9973"/>
                <a:gd name="connsiteX89" fmla="*/ 1003 w 10000"/>
                <a:gd name="connsiteY89" fmla="*/ 3335 h 9973"/>
                <a:gd name="connsiteX90" fmla="*/ 1196 w 10000"/>
                <a:gd name="connsiteY90" fmla="*/ 3195 h 9973"/>
                <a:gd name="connsiteX91" fmla="*/ 1395 w 10000"/>
                <a:gd name="connsiteY91" fmla="*/ 3082 h 9973"/>
                <a:gd name="connsiteX92" fmla="*/ 1431 w 10000"/>
                <a:gd name="connsiteY92" fmla="*/ 2795 h 9973"/>
                <a:gd name="connsiteX93" fmla="*/ 1488 w 10000"/>
                <a:gd name="connsiteY93" fmla="*/ 2524 h 9973"/>
                <a:gd name="connsiteX94" fmla="*/ 1570 w 10000"/>
                <a:gd name="connsiteY94" fmla="*/ 2261 h 9973"/>
                <a:gd name="connsiteX95" fmla="*/ 1670 w 10000"/>
                <a:gd name="connsiteY95" fmla="*/ 2021 h 9973"/>
                <a:gd name="connsiteX96" fmla="*/ 1795 w 10000"/>
                <a:gd name="connsiteY96" fmla="*/ 1790 h 9973"/>
                <a:gd name="connsiteX97" fmla="*/ 1938 w 10000"/>
                <a:gd name="connsiteY97" fmla="*/ 1586 h 9973"/>
                <a:gd name="connsiteX98" fmla="*/ 2095 w 10000"/>
                <a:gd name="connsiteY98" fmla="*/ 1405 h 9973"/>
                <a:gd name="connsiteX99" fmla="*/ 2270 w 10000"/>
                <a:gd name="connsiteY99" fmla="*/ 1237 h 9973"/>
                <a:gd name="connsiteX100" fmla="*/ 2459 w 10000"/>
                <a:gd name="connsiteY100" fmla="*/ 1102 h 9973"/>
                <a:gd name="connsiteX101" fmla="*/ 2655 w 10000"/>
                <a:gd name="connsiteY101" fmla="*/ 987 h 9973"/>
                <a:gd name="connsiteX102" fmla="*/ 2873 w 10000"/>
                <a:gd name="connsiteY102" fmla="*/ 910 h 9973"/>
                <a:gd name="connsiteX103" fmla="*/ 3094 w 10000"/>
                <a:gd name="connsiteY103" fmla="*/ 856 h 9973"/>
                <a:gd name="connsiteX104" fmla="*/ 3323 w 10000"/>
                <a:gd name="connsiteY104" fmla="*/ 838 h 9973"/>
                <a:gd name="connsiteX105" fmla="*/ 3537 w 10000"/>
                <a:gd name="connsiteY105" fmla="*/ 856 h 9973"/>
                <a:gd name="connsiteX106" fmla="*/ 3744 w 10000"/>
                <a:gd name="connsiteY106" fmla="*/ 897 h 9973"/>
                <a:gd name="connsiteX107" fmla="*/ 3911 w 10000"/>
                <a:gd name="connsiteY107" fmla="*/ 697 h 9973"/>
                <a:gd name="connsiteX108" fmla="*/ 4094 w 10000"/>
                <a:gd name="connsiteY108" fmla="*/ 521 h 9973"/>
                <a:gd name="connsiteX109" fmla="*/ 4290 w 10000"/>
                <a:gd name="connsiteY109" fmla="*/ 362 h 9973"/>
                <a:gd name="connsiteX110" fmla="*/ 4490 w 10000"/>
                <a:gd name="connsiteY110" fmla="*/ 236 h 9973"/>
                <a:gd name="connsiteX111" fmla="*/ 4707 w 10000"/>
                <a:gd name="connsiteY111" fmla="*/ 131 h 9973"/>
                <a:gd name="connsiteX112" fmla="*/ 4925 w 10000"/>
                <a:gd name="connsiteY112" fmla="*/ 59 h 9973"/>
                <a:gd name="connsiteX113" fmla="*/ 5157 w 10000"/>
                <a:gd name="connsiteY113" fmla="*/ 18 h 9973"/>
                <a:gd name="connsiteX114" fmla="*/ 5389 w 10000"/>
                <a:gd name="connsiteY114" fmla="*/ 0 h 9973"/>
                <a:gd name="connsiteX0" fmla="*/ 5389 w 10000"/>
                <a:gd name="connsiteY0" fmla="*/ 0 h 9960"/>
                <a:gd name="connsiteX1" fmla="*/ 5621 w 10000"/>
                <a:gd name="connsiteY1" fmla="*/ 14 h 9960"/>
                <a:gd name="connsiteX2" fmla="*/ 5846 w 10000"/>
                <a:gd name="connsiteY2" fmla="*/ 59 h 9960"/>
                <a:gd name="connsiteX3" fmla="*/ 6067 w 10000"/>
                <a:gd name="connsiteY3" fmla="*/ 131 h 9960"/>
                <a:gd name="connsiteX4" fmla="*/ 6278 w 10000"/>
                <a:gd name="connsiteY4" fmla="*/ 232 h 9960"/>
                <a:gd name="connsiteX5" fmla="*/ 6478 w 10000"/>
                <a:gd name="connsiteY5" fmla="*/ 350 h 9960"/>
                <a:gd name="connsiteX6" fmla="*/ 6667 w 10000"/>
                <a:gd name="connsiteY6" fmla="*/ 499 h 9960"/>
                <a:gd name="connsiteX7" fmla="*/ 6842 w 10000"/>
                <a:gd name="connsiteY7" fmla="*/ 672 h 9960"/>
                <a:gd name="connsiteX8" fmla="*/ 7002 w 10000"/>
                <a:gd name="connsiteY8" fmla="*/ 863 h 9960"/>
                <a:gd name="connsiteX9" fmla="*/ 7148 w 10000"/>
                <a:gd name="connsiteY9" fmla="*/ 1077 h 9960"/>
                <a:gd name="connsiteX10" fmla="*/ 7284 w 10000"/>
                <a:gd name="connsiteY10" fmla="*/ 1309 h 9960"/>
                <a:gd name="connsiteX11" fmla="*/ 7395 w 10000"/>
                <a:gd name="connsiteY11" fmla="*/ 1554 h 9960"/>
                <a:gd name="connsiteX12" fmla="*/ 7484 w 10000"/>
                <a:gd name="connsiteY12" fmla="*/ 1818 h 9960"/>
                <a:gd name="connsiteX13" fmla="*/ 7705 w 10000"/>
                <a:gd name="connsiteY13" fmla="*/ 1872 h 9960"/>
                <a:gd name="connsiteX14" fmla="*/ 7912 w 10000"/>
                <a:gd name="connsiteY14" fmla="*/ 1949 h 9960"/>
                <a:gd name="connsiteX15" fmla="*/ 8108 w 10000"/>
                <a:gd name="connsiteY15" fmla="*/ 2063 h 9960"/>
                <a:gd name="connsiteX16" fmla="*/ 8294 w 10000"/>
                <a:gd name="connsiteY16" fmla="*/ 2199 h 9960"/>
                <a:gd name="connsiteX17" fmla="*/ 8465 w 10000"/>
                <a:gd name="connsiteY17" fmla="*/ 2358 h 9960"/>
                <a:gd name="connsiteX18" fmla="*/ 8619 w 10000"/>
                <a:gd name="connsiteY18" fmla="*/ 2540 h 9960"/>
                <a:gd name="connsiteX19" fmla="*/ 8762 w 10000"/>
                <a:gd name="connsiteY19" fmla="*/ 2734 h 9960"/>
                <a:gd name="connsiteX20" fmla="*/ 8883 w 10000"/>
                <a:gd name="connsiteY20" fmla="*/ 2957 h 9960"/>
                <a:gd name="connsiteX21" fmla="*/ 8986 w 10000"/>
                <a:gd name="connsiteY21" fmla="*/ 3195 h 9960"/>
                <a:gd name="connsiteX22" fmla="*/ 9069 w 10000"/>
                <a:gd name="connsiteY22" fmla="*/ 3444 h 9960"/>
                <a:gd name="connsiteX23" fmla="*/ 9129 w 10000"/>
                <a:gd name="connsiteY23" fmla="*/ 3712 h 9960"/>
                <a:gd name="connsiteX24" fmla="*/ 9168 w 10000"/>
                <a:gd name="connsiteY24" fmla="*/ 3989 h 9960"/>
                <a:gd name="connsiteX25" fmla="*/ 9183 w 10000"/>
                <a:gd name="connsiteY25" fmla="*/ 4276 h 9960"/>
                <a:gd name="connsiteX26" fmla="*/ 9176 w 10000"/>
                <a:gd name="connsiteY26" fmla="*/ 4421 h 9960"/>
                <a:gd name="connsiteX27" fmla="*/ 9340 w 10000"/>
                <a:gd name="connsiteY27" fmla="*/ 4566 h 9960"/>
                <a:gd name="connsiteX28" fmla="*/ 9486 w 10000"/>
                <a:gd name="connsiteY28" fmla="*/ 4725 h 9960"/>
                <a:gd name="connsiteX29" fmla="*/ 9618 w 10000"/>
                <a:gd name="connsiteY29" fmla="*/ 4911 h 9960"/>
                <a:gd name="connsiteX30" fmla="*/ 9729 w 10000"/>
                <a:gd name="connsiteY30" fmla="*/ 5112 h 9960"/>
                <a:gd name="connsiteX31" fmla="*/ 9825 w 10000"/>
                <a:gd name="connsiteY31" fmla="*/ 5325 h 9960"/>
                <a:gd name="connsiteX32" fmla="*/ 9904 w 10000"/>
                <a:gd name="connsiteY32" fmla="*/ 5548 h 9960"/>
                <a:gd name="connsiteX33" fmla="*/ 9957 w 10000"/>
                <a:gd name="connsiteY33" fmla="*/ 5789 h 9960"/>
                <a:gd name="connsiteX34" fmla="*/ 9993 w 10000"/>
                <a:gd name="connsiteY34" fmla="*/ 6038 h 9960"/>
                <a:gd name="connsiteX35" fmla="*/ 10000 w 10000"/>
                <a:gd name="connsiteY35" fmla="*/ 6293 h 9960"/>
                <a:gd name="connsiteX36" fmla="*/ 9989 w 10000"/>
                <a:gd name="connsiteY36" fmla="*/ 6565 h 9960"/>
                <a:gd name="connsiteX37" fmla="*/ 9950 w 10000"/>
                <a:gd name="connsiteY37" fmla="*/ 6828 h 9960"/>
                <a:gd name="connsiteX38" fmla="*/ 9889 w 10000"/>
                <a:gd name="connsiteY38" fmla="*/ 7084 h 9960"/>
                <a:gd name="connsiteX39" fmla="*/ 9804 w 10000"/>
                <a:gd name="connsiteY39" fmla="*/ 7320 h 9960"/>
                <a:gd name="connsiteX40" fmla="*/ 9693 w 10000"/>
                <a:gd name="connsiteY40" fmla="*/ 7538 h 9960"/>
                <a:gd name="connsiteX41" fmla="*/ 9568 w 10000"/>
                <a:gd name="connsiteY41" fmla="*/ 7742 h 9960"/>
                <a:gd name="connsiteX42" fmla="*/ 9429 w 10000"/>
                <a:gd name="connsiteY42" fmla="*/ 7924 h 9960"/>
                <a:gd name="connsiteX43" fmla="*/ 9268 w 10000"/>
                <a:gd name="connsiteY43" fmla="*/ 8083 h 9960"/>
                <a:gd name="connsiteX44" fmla="*/ 9090 w 10000"/>
                <a:gd name="connsiteY44" fmla="*/ 8219 h 9960"/>
                <a:gd name="connsiteX45" fmla="*/ 8904 w 10000"/>
                <a:gd name="connsiteY45" fmla="*/ 8328 h 9960"/>
                <a:gd name="connsiteX46" fmla="*/ 8708 w 10000"/>
                <a:gd name="connsiteY46" fmla="*/ 8410 h 9960"/>
                <a:gd name="connsiteX47" fmla="*/ 8501 w 10000"/>
                <a:gd name="connsiteY47" fmla="*/ 8460 h 9960"/>
                <a:gd name="connsiteX48" fmla="*/ 8287 w 10000"/>
                <a:gd name="connsiteY48" fmla="*/ 8478 h 9960"/>
                <a:gd name="connsiteX49" fmla="*/ 8287 w 10000"/>
                <a:gd name="connsiteY49" fmla="*/ 8478 h 9960"/>
                <a:gd name="connsiteX50" fmla="*/ 7812 w 10000"/>
                <a:gd name="connsiteY50" fmla="*/ 8478 h 9960"/>
                <a:gd name="connsiteX51" fmla="*/ 7812 w 10000"/>
                <a:gd name="connsiteY51" fmla="*/ 8923 h 9960"/>
                <a:gd name="connsiteX52" fmla="*/ 7805 w 10000"/>
                <a:gd name="connsiteY52" fmla="*/ 9037 h 9960"/>
                <a:gd name="connsiteX53" fmla="*/ 7773 w 10000"/>
                <a:gd name="connsiteY53" fmla="*/ 9142 h 9960"/>
                <a:gd name="connsiteX54" fmla="*/ 7727 w 10000"/>
                <a:gd name="connsiteY54" fmla="*/ 9246 h 9960"/>
                <a:gd name="connsiteX55" fmla="*/ 7627 w 10000"/>
                <a:gd name="connsiteY55" fmla="*/ 9396 h 9960"/>
                <a:gd name="connsiteX56" fmla="*/ 7502 w 10000"/>
                <a:gd name="connsiteY56" fmla="*/ 9528 h 9960"/>
                <a:gd name="connsiteX57" fmla="*/ 7359 w 10000"/>
                <a:gd name="connsiteY57" fmla="*/ 9646 h 9960"/>
                <a:gd name="connsiteX58" fmla="*/ 7191 w 10000"/>
                <a:gd name="connsiteY58" fmla="*/ 9746 h 9960"/>
                <a:gd name="connsiteX59" fmla="*/ 7006 w 10000"/>
                <a:gd name="connsiteY59" fmla="*/ 9833 h 9960"/>
                <a:gd name="connsiteX60" fmla="*/ 6802 w 10000"/>
                <a:gd name="connsiteY60" fmla="*/ 9905 h 9960"/>
                <a:gd name="connsiteX61" fmla="*/ 6574 w 10000"/>
                <a:gd name="connsiteY61" fmla="*/ 9960 h 9960"/>
                <a:gd name="connsiteX62" fmla="*/ 3737 w 10000"/>
                <a:gd name="connsiteY62" fmla="*/ 8478 h 9960"/>
                <a:gd name="connsiteX63" fmla="*/ 2188 w 10000"/>
                <a:gd name="connsiteY63" fmla="*/ 8478 h 9960"/>
                <a:gd name="connsiteX64" fmla="*/ 1949 w 10000"/>
                <a:gd name="connsiteY64" fmla="*/ 8460 h 9960"/>
                <a:gd name="connsiteX65" fmla="*/ 1717 w 10000"/>
                <a:gd name="connsiteY65" fmla="*/ 8410 h 9960"/>
                <a:gd name="connsiteX66" fmla="*/ 1495 w 10000"/>
                <a:gd name="connsiteY66" fmla="*/ 8332 h 9960"/>
                <a:gd name="connsiteX67" fmla="*/ 1285 w 10000"/>
                <a:gd name="connsiteY67" fmla="*/ 8228 h 9960"/>
                <a:gd name="connsiteX68" fmla="*/ 1081 w 10000"/>
                <a:gd name="connsiteY68" fmla="*/ 8097 h 9960"/>
                <a:gd name="connsiteX69" fmla="*/ 896 w 10000"/>
                <a:gd name="connsiteY69" fmla="*/ 7937 h 9960"/>
                <a:gd name="connsiteX70" fmla="*/ 721 w 10000"/>
                <a:gd name="connsiteY70" fmla="*/ 7756 h 9960"/>
                <a:gd name="connsiteX71" fmla="*/ 564 w 10000"/>
                <a:gd name="connsiteY71" fmla="*/ 7556 h 9960"/>
                <a:gd name="connsiteX72" fmla="*/ 421 w 10000"/>
                <a:gd name="connsiteY72" fmla="*/ 7334 h 9960"/>
                <a:gd name="connsiteX73" fmla="*/ 296 w 10000"/>
                <a:gd name="connsiteY73" fmla="*/ 7097 h 9960"/>
                <a:gd name="connsiteX74" fmla="*/ 193 w 10000"/>
                <a:gd name="connsiteY74" fmla="*/ 6837 h 9960"/>
                <a:gd name="connsiteX75" fmla="*/ 111 w 10000"/>
                <a:gd name="connsiteY75" fmla="*/ 6570 h 9960"/>
                <a:gd name="connsiteX76" fmla="*/ 46 w 10000"/>
                <a:gd name="connsiteY76" fmla="*/ 6284 h 9960"/>
                <a:gd name="connsiteX77" fmla="*/ 11 w 10000"/>
                <a:gd name="connsiteY77" fmla="*/ 5993 h 9960"/>
                <a:gd name="connsiteX78" fmla="*/ 0 w 10000"/>
                <a:gd name="connsiteY78" fmla="*/ 5693 h 9960"/>
                <a:gd name="connsiteX79" fmla="*/ 7 w 10000"/>
                <a:gd name="connsiteY79" fmla="*/ 5403 h 9960"/>
                <a:gd name="connsiteX80" fmla="*/ 43 w 10000"/>
                <a:gd name="connsiteY80" fmla="*/ 5121 h 9960"/>
                <a:gd name="connsiteX81" fmla="*/ 96 w 10000"/>
                <a:gd name="connsiteY81" fmla="*/ 4852 h 9960"/>
                <a:gd name="connsiteX82" fmla="*/ 175 w 10000"/>
                <a:gd name="connsiteY82" fmla="*/ 4593 h 9960"/>
                <a:gd name="connsiteX83" fmla="*/ 271 w 10000"/>
                <a:gd name="connsiteY83" fmla="*/ 4339 h 9960"/>
                <a:gd name="connsiteX84" fmla="*/ 385 w 10000"/>
                <a:gd name="connsiteY84" fmla="*/ 4112 h 9960"/>
                <a:gd name="connsiteX85" fmla="*/ 517 w 10000"/>
                <a:gd name="connsiteY85" fmla="*/ 3890 h 9960"/>
                <a:gd name="connsiteX86" fmla="*/ 667 w 10000"/>
                <a:gd name="connsiteY86" fmla="*/ 3685 h 9960"/>
                <a:gd name="connsiteX87" fmla="*/ 828 w 10000"/>
                <a:gd name="connsiteY87" fmla="*/ 3507 h 9960"/>
                <a:gd name="connsiteX88" fmla="*/ 1003 w 10000"/>
                <a:gd name="connsiteY88" fmla="*/ 3344 h 9960"/>
                <a:gd name="connsiteX89" fmla="*/ 1196 w 10000"/>
                <a:gd name="connsiteY89" fmla="*/ 3204 h 9960"/>
                <a:gd name="connsiteX90" fmla="*/ 1395 w 10000"/>
                <a:gd name="connsiteY90" fmla="*/ 3090 h 9960"/>
                <a:gd name="connsiteX91" fmla="*/ 1431 w 10000"/>
                <a:gd name="connsiteY91" fmla="*/ 2803 h 9960"/>
                <a:gd name="connsiteX92" fmla="*/ 1488 w 10000"/>
                <a:gd name="connsiteY92" fmla="*/ 2531 h 9960"/>
                <a:gd name="connsiteX93" fmla="*/ 1570 w 10000"/>
                <a:gd name="connsiteY93" fmla="*/ 2267 h 9960"/>
                <a:gd name="connsiteX94" fmla="*/ 1670 w 10000"/>
                <a:gd name="connsiteY94" fmla="*/ 2026 h 9960"/>
                <a:gd name="connsiteX95" fmla="*/ 1795 w 10000"/>
                <a:gd name="connsiteY95" fmla="*/ 1795 h 9960"/>
                <a:gd name="connsiteX96" fmla="*/ 1938 w 10000"/>
                <a:gd name="connsiteY96" fmla="*/ 1590 h 9960"/>
                <a:gd name="connsiteX97" fmla="*/ 2095 w 10000"/>
                <a:gd name="connsiteY97" fmla="*/ 1409 h 9960"/>
                <a:gd name="connsiteX98" fmla="*/ 2270 w 10000"/>
                <a:gd name="connsiteY98" fmla="*/ 1240 h 9960"/>
                <a:gd name="connsiteX99" fmla="*/ 2459 w 10000"/>
                <a:gd name="connsiteY99" fmla="*/ 1105 h 9960"/>
                <a:gd name="connsiteX100" fmla="*/ 2655 w 10000"/>
                <a:gd name="connsiteY100" fmla="*/ 990 h 9960"/>
                <a:gd name="connsiteX101" fmla="*/ 2873 w 10000"/>
                <a:gd name="connsiteY101" fmla="*/ 912 h 9960"/>
                <a:gd name="connsiteX102" fmla="*/ 3094 w 10000"/>
                <a:gd name="connsiteY102" fmla="*/ 858 h 9960"/>
                <a:gd name="connsiteX103" fmla="*/ 3323 w 10000"/>
                <a:gd name="connsiteY103" fmla="*/ 840 h 9960"/>
                <a:gd name="connsiteX104" fmla="*/ 3537 w 10000"/>
                <a:gd name="connsiteY104" fmla="*/ 858 h 9960"/>
                <a:gd name="connsiteX105" fmla="*/ 3744 w 10000"/>
                <a:gd name="connsiteY105" fmla="*/ 899 h 9960"/>
                <a:gd name="connsiteX106" fmla="*/ 3911 w 10000"/>
                <a:gd name="connsiteY106" fmla="*/ 699 h 9960"/>
                <a:gd name="connsiteX107" fmla="*/ 4094 w 10000"/>
                <a:gd name="connsiteY107" fmla="*/ 522 h 9960"/>
                <a:gd name="connsiteX108" fmla="*/ 4290 w 10000"/>
                <a:gd name="connsiteY108" fmla="*/ 363 h 9960"/>
                <a:gd name="connsiteX109" fmla="*/ 4490 w 10000"/>
                <a:gd name="connsiteY109" fmla="*/ 237 h 9960"/>
                <a:gd name="connsiteX110" fmla="*/ 4707 w 10000"/>
                <a:gd name="connsiteY110" fmla="*/ 131 h 9960"/>
                <a:gd name="connsiteX111" fmla="*/ 4925 w 10000"/>
                <a:gd name="connsiteY111" fmla="*/ 59 h 9960"/>
                <a:gd name="connsiteX112" fmla="*/ 5157 w 10000"/>
                <a:gd name="connsiteY112" fmla="*/ 18 h 9960"/>
                <a:gd name="connsiteX113" fmla="*/ 5389 w 10000"/>
                <a:gd name="connsiteY113" fmla="*/ 0 h 9960"/>
                <a:gd name="connsiteX0" fmla="*/ 5389 w 10000"/>
                <a:gd name="connsiteY0" fmla="*/ 0 h 9945"/>
                <a:gd name="connsiteX1" fmla="*/ 5621 w 10000"/>
                <a:gd name="connsiteY1" fmla="*/ 14 h 9945"/>
                <a:gd name="connsiteX2" fmla="*/ 5846 w 10000"/>
                <a:gd name="connsiteY2" fmla="*/ 59 h 9945"/>
                <a:gd name="connsiteX3" fmla="*/ 6067 w 10000"/>
                <a:gd name="connsiteY3" fmla="*/ 132 h 9945"/>
                <a:gd name="connsiteX4" fmla="*/ 6278 w 10000"/>
                <a:gd name="connsiteY4" fmla="*/ 233 h 9945"/>
                <a:gd name="connsiteX5" fmla="*/ 6478 w 10000"/>
                <a:gd name="connsiteY5" fmla="*/ 351 h 9945"/>
                <a:gd name="connsiteX6" fmla="*/ 6667 w 10000"/>
                <a:gd name="connsiteY6" fmla="*/ 501 h 9945"/>
                <a:gd name="connsiteX7" fmla="*/ 6842 w 10000"/>
                <a:gd name="connsiteY7" fmla="*/ 675 h 9945"/>
                <a:gd name="connsiteX8" fmla="*/ 7002 w 10000"/>
                <a:gd name="connsiteY8" fmla="*/ 866 h 9945"/>
                <a:gd name="connsiteX9" fmla="*/ 7148 w 10000"/>
                <a:gd name="connsiteY9" fmla="*/ 1081 h 9945"/>
                <a:gd name="connsiteX10" fmla="*/ 7284 w 10000"/>
                <a:gd name="connsiteY10" fmla="*/ 1314 h 9945"/>
                <a:gd name="connsiteX11" fmla="*/ 7395 w 10000"/>
                <a:gd name="connsiteY11" fmla="*/ 1560 h 9945"/>
                <a:gd name="connsiteX12" fmla="*/ 7484 w 10000"/>
                <a:gd name="connsiteY12" fmla="*/ 1825 h 9945"/>
                <a:gd name="connsiteX13" fmla="*/ 7705 w 10000"/>
                <a:gd name="connsiteY13" fmla="*/ 1880 h 9945"/>
                <a:gd name="connsiteX14" fmla="*/ 7912 w 10000"/>
                <a:gd name="connsiteY14" fmla="*/ 1957 h 9945"/>
                <a:gd name="connsiteX15" fmla="*/ 8108 w 10000"/>
                <a:gd name="connsiteY15" fmla="*/ 2071 h 9945"/>
                <a:gd name="connsiteX16" fmla="*/ 8294 w 10000"/>
                <a:gd name="connsiteY16" fmla="*/ 2208 h 9945"/>
                <a:gd name="connsiteX17" fmla="*/ 8465 w 10000"/>
                <a:gd name="connsiteY17" fmla="*/ 2367 h 9945"/>
                <a:gd name="connsiteX18" fmla="*/ 8619 w 10000"/>
                <a:gd name="connsiteY18" fmla="*/ 2550 h 9945"/>
                <a:gd name="connsiteX19" fmla="*/ 8762 w 10000"/>
                <a:gd name="connsiteY19" fmla="*/ 2745 h 9945"/>
                <a:gd name="connsiteX20" fmla="*/ 8883 w 10000"/>
                <a:gd name="connsiteY20" fmla="*/ 2969 h 9945"/>
                <a:gd name="connsiteX21" fmla="*/ 8986 w 10000"/>
                <a:gd name="connsiteY21" fmla="*/ 3208 h 9945"/>
                <a:gd name="connsiteX22" fmla="*/ 9069 w 10000"/>
                <a:gd name="connsiteY22" fmla="*/ 3458 h 9945"/>
                <a:gd name="connsiteX23" fmla="*/ 9129 w 10000"/>
                <a:gd name="connsiteY23" fmla="*/ 3727 h 9945"/>
                <a:gd name="connsiteX24" fmla="*/ 9168 w 10000"/>
                <a:gd name="connsiteY24" fmla="*/ 4005 h 9945"/>
                <a:gd name="connsiteX25" fmla="*/ 9183 w 10000"/>
                <a:gd name="connsiteY25" fmla="*/ 4293 h 9945"/>
                <a:gd name="connsiteX26" fmla="*/ 9176 w 10000"/>
                <a:gd name="connsiteY26" fmla="*/ 4439 h 9945"/>
                <a:gd name="connsiteX27" fmla="*/ 9340 w 10000"/>
                <a:gd name="connsiteY27" fmla="*/ 4584 h 9945"/>
                <a:gd name="connsiteX28" fmla="*/ 9486 w 10000"/>
                <a:gd name="connsiteY28" fmla="*/ 4744 h 9945"/>
                <a:gd name="connsiteX29" fmla="*/ 9618 w 10000"/>
                <a:gd name="connsiteY29" fmla="*/ 4931 h 9945"/>
                <a:gd name="connsiteX30" fmla="*/ 9729 w 10000"/>
                <a:gd name="connsiteY30" fmla="*/ 5133 h 9945"/>
                <a:gd name="connsiteX31" fmla="*/ 9825 w 10000"/>
                <a:gd name="connsiteY31" fmla="*/ 5346 h 9945"/>
                <a:gd name="connsiteX32" fmla="*/ 9904 w 10000"/>
                <a:gd name="connsiteY32" fmla="*/ 5570 h 9945"/>
                <a:gd name="connsiteX33" fmla="*/ 9957 w 10000"/>
                <a:gd name="connsiteY33" fmla="*/ 5812 h 9945"/>
                <a:gd name="connsiteX34" fmla="*/ 9993 w 10000"/>
                <a:gd name="connsiteY34" fmla="*/ 6062 h 9945"/>
                <a:gd name="connsiteX35" fmla="*/ 10000 w 10000"/>
                <a:gd name="connsiteY35" fmla="*/ 6318 h 9945"/>
                <a:gd name="connsiteX36" fmla="*/ 9989 w 10000"/>
                <a:gd name="connsiteY36" fmla="*/ 6591 h 9945"/>
                <a:gd name="connsiteX37" fmla="*/ 9950 w 10000"/>
                <a:gd name="connsiteY37" fmla="*/ 6855 h 9945"/>
                <a:gd name="connsiteX38" fmla="*/ 9889 w 10000"/>
                <a:gd name="connsiteY38" fmla="*/ 7112 h 9945"/>
                <a:gd name="connsiteX39" fmla="*/ 9804 w 10000"/>
                <a:gd name="connsiteY39" fmla="*/ 7349 h 9945"/>
                <a:gd name="connsiteX40" fmla="*/ 9693 w 10000"/>
                <a:gd name="connsiteY40" fmla="*/ 7568 h 9945"/>
                <a:gd name="connsiteX41" fmla="*/ 9568 w 10000"/>
                <a:gd name="connsiteY41" fmla="*/ 7773 h 9945"/>
                <a:gd name="connsiteX42" fmla="*/ 9429 w 10000"/>
                <a:gd name="connsiteY42" fmla="*/ 7956 h 9945"/>
                <a:gd name="connsiteX43" fmla="*/ 9268 w 10000"/>
                <a:gd name="connsiteY43" fmla="*/ 8115 h 9945"/>
                <a:gd name="connsiteX44" fmla="*/ 9090 w 10000"/>
                <a:gd name="connsiteY44" fmla="*/ 8252 h 9945"/>
                <a:gd name="connsiteX45" fmla="*/ 8904 w 10000"/>
                <a:gd name="connsiteY45" fmla="*/ 8361 h 9945"/>
                <a:gd name="connsiteX46" fmla="*/ 8708 w 10000"/>
                <a:gd name="connsiteY46" fmla="*/ 8444 h 9945"/>
                <a:gd name="connsiteX47" fmla="*/ 8501 w 10000"/>
                <a:gd name="connsiteY47" fmla="*/ 8494 h 9945"/>
                <a:gd name="connsiteX48" fmla="*/ 8287 w 10000"/>
                <a:gd name="connsiteY48" fmla="*/ 8512 h 9945"/>
                <a:gd name="connsiteX49" fmla="*/ 8287 w 10000"/>
                <a:gd name="connsiteY49" fmla="*/ 8512 h 9945"/>
                <a:gd name="connsiteX50" fmla="*/ 7812 w 10000"/>
                <a:gd name="connsiteY50" fmla="*/ 8512 h 9945"/>
                <a:gd name="connsiteX51" fmla="*/ 7812 w 10000"/>
                <a:gd name="connsiteY51" fmla="*/ 8959 h 9945"/>
                <a:gd name="connsiteX52" fmla="*/ 7805 w 10000"/>
                <a:gd name="connsiteY52" fmla="*/ 9073 h 9945"/>
                <a:gd name="connsiteX53" fmla="*/ 7773 w 10000"/>
                <a:gd name="connsiteY53" fmla="*/ 9179 h 9945"/>
                <a:gd name="connsiteX54" fmla="*/ 7727 w 10000"/>
                <a:gd name="connsiteY54" fmla="*/ 9283 h 9945"/>
                <a:gd name="connsiteX55" fmla="*/ 7627 w 10000"/>
                <a:gd name="connsiteY55" fmla="*/ 9434 h 9945"/>
                <a:gd name="connsiteX56" fmla="*/ 7502 w 10000"/>
                <a:gd name="connsiteY56" fmla="*/ 9566 h 9945"/>
                <a:gd name="connsiteX57" fmla="*/ 7359 w 10000"/>
                <a:gd name="connsiteY57" fmla="*/ 9685 h 9945"/>
                <a:gd name="connsiteX58" fmla="*/ 7191 w 10000"/>
                <a:gd name="connsiteY58" fmla="*/ 9785 h 9945"/>
                <a:gd name="connsiteX59" fmla="*/ 7006 w 10000"/>
                <a:gd name="connsiteY59" fmla="*/ 9872 h 9945"/>
                <a:gd name="connsiteX60" fmla="*/ 6802 w 10000"/>
                <a:gd name="connsiteY60" fmla="*/ 9945 h 9945"/>
                <a:gd name="connsiteX61" fmla="*/ 3737 w 10000"/>
                <a:gd name="connsiteY61" fmla="*/ 8512 h 9945"/>
                <a:gd name="connsiteX62" fmla="*/ 2188 w 10000"/>
                <a:gd name="connsiteY62" fmla="*/ 8512 h 9945"/>
                <a:gd name="connsiteX63" fmla="*/ 1949 w 10000"/>
                <a:gd name="connsiteY63" fmla="*/ 8494 h 9945"/>
                <a:gd name="connsiteX64" fmla="*/ 1717 w 10000"/>
                <a:gd name="connsiteY64" fmla="*/ 8444 h 9945"/>
                <a:gd name="connsiteX65" fmla="*/ 1495 w 10000"/>
                <a:gd name="connsiteY65" fmla="*/ 8365 h 9945"/>
                <a:gd name="connsiteX66" fmla="*/ 1285 w 10000"/>
                <a:gd name="connsiteY66" fmla="*/ 8261 h 9945"/>
                <a:gd name="connsiteX67" fmla="*/ 1081 w 10000"/>
                <a:gd name="connsiteY67" fmla="*/ 8130 h 9945"/>
                <a:gd name="connsiteX68" fmla="*/ 896 w 10000"/>
                <a:gd name="connsiteY68" fmla="*/ 7969 h 9945"/>
                <a:gd name="connsiteX69" fmla="*/ 721 w 10000"/>
                <a:gd name="connsiteY69" fmla="*/ 7787 h 9945"/>
                <a:gd name="connsiteX70" fmla="*/ 564 w 10000"/>
                <a:gd name="connsiteY70" fmla="*/ 7586 h 9945"/>
                <a:gd name="connsiteX71" fmla="*/ 421 w 10000"/>
                <a:gd name="connsiteY71" fmla="*/ 7363 h 9945"/>
                <a:gd name="connsiteX72" fmla="*/ 296 w 10000"/>
                <a:gd name="connsiteY72" fmla="*/ 7126 h 9945"/>
                <a:gd name="connsiteX73" fmla="*/ 193 w 10000"/>
                <a:gd name="connsiteY73" fmla="*/ 6864 h 9945"/>
                <a:gd name="connsiteX74" fmla="*/ 111 w 10000"/>
                <a:gd name="connsiteY74" fmla="*/ 6596 h 9945"/>
                <a:gd name="connsiteX75" fmla="*/ 46 w 10000"/>
                <a:gd name="connsiteY75" fmla="*/ 6309 h 9945"/>
                <a:gd name="connsiteX76" fmla="*/ 11 w 10000"/>
                <a:gd name="connsiteY76" fmla="*/ 6017 h 9945"/>
                <a:gd name="connsiteX77" fmla="*/ 0 w 10000"/>
                <a:gd name="connsiteY77" fmla="*/ 5716 h 9945"/>
                <a:gd name="connsiteX78" fmla="*/ 7 w 10000"/>
                <a:gd name="connsiteY78" fmla="*/ 5425 h 9945"/>
                <a:gd name="connsiteX79" fmla="*/ 43 w 10000"/>
                <a:gd name="connsiteY79" fmla="*/ 5142 h 9945"/>
                <a:gd name="connsiteX80" fmla="*/ 96 w 10000"/>
                <a:gd name="connsiteY80" fmla="*/ 4871 h 9945"/>
                <a:gd name="connsiteX81" fmla="*/ 175 w 10000"/>
                <a:gd name="connsiteY81" fmla="*/ 4611 h 9945"/>
                <a:gd name="connsiteX82" fmla="*/ 271 w 10000"/>
                <a:gd name="connsiteY82" fmla="*/ 4356 h 9945"/>
                <a:gd name="connsiteX83" fmla="*/ 385 w 10000"/>
                <a:gd name="connsiteY83" fmla="*/ 4129 h 9945"/>
                <a:gd name="connsiteX84" fmla="*/ 517 w 10000"/>
                <a:gd name="connsiteY84" fmla="*/ 3906 h 9945"/>
                <a:gd name="connsiteX85" fmla="*/ 667 w 10000"/>
                <a:gd name="connsiteY85" fmla="*/ 3700 h 9945"/>
                <a:gd name="connsiteX86" fmla="*/ 828 w 10000"/>
                <a:gd name="connsiteY86" fmla="*/ 3521 h 9945"/>
                <a:gd name="connsiteX87" fmla="*/ 1003 w 10000"/>
                <a:gd name="connsiteY87" fmla="*/ 3357 h 9945"/>
                <a:gd name="connsiteX88" fmla="*/ 1196 w 10000"/>
                <a:gd name="connsiteY88" fmla="*/ 3217 h 9945"/>
                <a:gd name="connsiteX89" fmla="*/ 1395 w 10000"/>
                <a:gd name="connsiteY89" fmla="*/ 3102 h 9945"/>
                <a:gd name="connsiteX90" fmla="*/ 1431 w 10000"/>
                <a:gd name="connsiteY90" fmla="*/ 2814 h 9945"/>
                <a:gd name="connsiteX91" fmla="*/ 1488 w 10000"/>
                <a:gd name="connsiteY91" fmla="*/ 2541 h 9945"/>
                <a:gd name="connsiteX92" fmla="*/ 1570 w 10000"/>
                <a:gd name="connsiteY92" fmla="*/ 2276 h 9945"/>
                <a:gd name="connsiteX93" fmla="*/ 1670 w 10000"/>
                <a:gd name="connsiteY93" fmla="*/ 2034 h 9945"/>
                <a:gd name="connsiteX94" fmla="*/ 1795 w 10000"/>
                <a:gd name="connsiteY94" fmla="*/ 1802 h 9945"/>
                <a:gd name="connsiteX95" fmla="*/ 1938 w 10000"/>
                <a:gd name="connsiteY95" fmla="*/ 1596 h 9945"/>
                <a:gd name="connsiteX96" fmla="*/ 2095 w 10000"/>
                <a:gd name="connsiteY96" fmla="*/ 1415 h 9945"/>
                <a:gd name="connsiteX97" fmla="*/ 2270 w 10000"/>
                <a:gd name="connsiteY97" fmla="*/ 1245 h 9945"/>
                <a:gd name="connsiteX98" fmla="*/ 2459 w 10000"/>
                <a:gd name="connsiteY98" fmla="*/ 1109 h 9945"/>
                <a:gd name="connsiteX99" fmla="*/ 2655 w 10000"/>
                <a:gd name="connsiteY99" fmla="*/ 994 h 9945"/>
                <a:gd name="connsiteX100" fmla="*/ 2873 w 10000"/>
                <a:gd name="connsiteY100" fmla="*/ 916 h 9945"/>
                <a:gd name="connsiteX101" fmla="*/ 3094 w 10000"/>
                <a:gd name="connsiteY101" fmla="*/ 861 h 9945"/>
                <a:gd name="connsiteX102" fmla="*/ 3323 w 10000"/>
                <a:gd name="connsiteY102" fmla="*/ 843 h 9945"/>
                <a:gd name="connsiteX103" fmla="*/ 3537 w 10000"/>
                <a:gd name="connsiteY103" fmla="*/ 861 h 9945"/>
                <a:gd name="connsiteX104" fmla="*/ 3744 w 10000"/>
                <a:gd name="connsiteY104" fmla="*/ 903 h 9945"/>
                <a:gd name="connsiteX105" fmla="*/ 3911 w 10000"/>
                <a:gd name="connsiteY105" fmla="*/ 702 h 9945"/>
                <a:gd name="connsiteX106" fmla="*/ 4094 w 10000"/>
                <a:gd name="connsiteY106" fmla="*/ 524 h 9945"/>
                <a:gd name="connsiteX107" fmla="*/ 4290 w 10000"/>
                <a:gd name="connsiteY107" fmla="*/ 364 h 9945"/>
                <a:gd name="connsiteX108" fmla="*/ 4490 w 10000"/>
                <a:gd name="connsiteY108" fmla="*/ 238 h 9945"/>
                <a:gd name="connsiteX109" fmla="*/ 4707 w 10000"/>
                <a:gd name="connsiteY109" fmla="*/ 132 h 9945"/>
                <a:gd name="connsiteX110" fmla="*/ 4925 w 10000"/>
                <a:gd name="connsiteY110" fmla="*/ 59 h 9945"/>
                <a:gd name="connsiteX111" fmla="*/ 5157 w 10000"/>
                <a:gd name="connsiteY111" fmla="*/ 18 h 9945"/>
                <a:gd name="connsiteX112" fmla="*/ 5389 w 10000"/>
                <a:gd name="connsiteY112" fmla="*/ 0 h 9945"/>
                <a:gd name="connsiteX0" fmla="*/ 5389 w 10000"/>
                <a:gd name="connsiteY0" fmla="*/ 0 h 9927"/>
                <a:gd name="connsiteX1" fmla="*/ 5621 w 10000"/>
                <a:gd name="connsiteY1" fmla="*/ 14 h 9927"/>
                <a:gd name="connsiteX2" fmla="*/ 5846 w 10000"/>
                <a:gd name="connsiteY2" fmla="*/ 59 h 9927"/>
                <a:gd name="connsiteX3" fmla="*/ 6067 w 10000"/>
                <a:gd name="connsiteY3" fmla="*/ 133 h 9927"/>
                <a:gd name="connsiteX4" fmla="*/ 6278 w 10000"/>
                <a:gd name="connsiteY4" fmla="*/ 234 h 9927"/>
                <a:gd name="connsiteX5" fmla="*/ 6478 w 10000"/>
                <a:gd name="connsiteY5" fmla="*/ 353 h 9927"/>
                <a:gd name="connsiteX6" fmla="*/ 6667 w 10000"/>
                <a:gd name="connsiteY6" fmla="*/ 504 h 9927"/>
                <a:gd name="connsiteX7" fmla="*/ 6842 w 10000"/>
                <a:gd name="connsiteY7" fmla="*/ 679 h 9927"/>
                <a:gd name="connsiteX8" fmla="*/ 7002 w 10000"/>
                <a:gd name="connsiteY8" fmla="*/ 871 h 9927"/>
                <a:gd name="connsiteX9" fmla="*/ 7148 w 10000"/>
                <a:gd name="connsiteY9" fmla="*/ 1087 h 9927"/>
                <a:gd name="connsiteX10" fmla="*/ 7284 w 10000"/>
                <a:gd name="connsiteY10" fmla="*/ 1321 h 9927"/>
                <a:gd name="connsiteX11" fmla="*/ 7395 w 10000"/>
                <a:gd name="connsiteY11" fmla="*/ 1569 h 9927"/>
                <a:gd name="connsiteX12" fmla="*/ 7484 w 10000"/>
                <a:gd name="connsiteY12" fmla="*/ 1835 h 9927"/>
                <a:gd name="connsiteX13" fmla="*/ 7705 w 10000"/>
                <a:gd name="connsiteY13" fmla="*/ 1890 h 9927"/>
                <a:gd name="connsiteX14" fmla="*/ 7912 w 10000"/>
                <a:gd name="connsiteY14" fmla="*/ 1968 h 9927"/>
                <a:gd name="connsiteX15" fmla="*/ 8108 w 10000"/>
                <a:gd name="connsiteY15" fmla="*/ 2082 h 9927"/>
                <a:gd name="connsiteX16" fmla="*/ 8294 w 10000"/>
                <a:gd name="connsiteY16" fmla="*/ 2220 h 9927"/>
                <a:gd name="connsiteX17" fmla="*/ 8465 w 10000"/>
                <a:gd name="connsiteY17" fmla="*/ 2380 h 9927"/>
                <a:gd name="connsiteX18" fmla="*/ 8619 w 10000"/>
                <a:gd name="connsiteY18" fmla="*/ 2564 h 9927"/>
                <a:gd name="connsiteX19" fmla="*/ 8762 w 10000"/>
                <a:gd name="connsiteY19" fmla="*/ 2760 h 9927"/>
                <a:gd name="connsiteX20" fmla="*/ 8883 w 10000"/>
                <a:gd name="connsiteY20" fmla="*/ 2985 h 9927"/>
                <a:gd name="connsiteX21" fmla="*/ 8986 w 10000"/>
                <a:gd name="connsiteY21" fmla="*/ 3226 h 9927"/>
                <a:gd name="connsiteX22" fmla="*/ 9069 w 10000"/>
                <a:gd name="connsiteY22" fmla="*/ 3477 h 9927"/>
                <a:gd name="connsiteX23" fmla="*/ 9129 w 10000"/>
                <a:gd name="connsiteY23" fmla="*/ 3748 h 9927"/>
                <a:gd name="connsiteX24" fmla="*/ 9168 w 10000"/>
                <a:gd name="connsiteY24" fmla="*/ 4027 h 9927"/>
                <a:gd name="connsiteX25" fmla="*/ 9183 w 10000"/>
                <a:gd name="connsiteY25" fmla="*/ 4317 h 9927"/>
                <a:gd name="connsiteX26" fmla="*/ 9176 w 10000"/>
                <a:gd name="connsiteY26" fmla="*/ 4464 h 9927"/>
                <a:gd name="connsiteX27" fmla="*/ 9340 w 10000"/>
                <a:gd name="connsiteY27" fmla="*/ 4609 h 9927"/>
                <a:gd name="connsiteX28" fmla="*/ 9486 w 10000"/>
                <a:gd name="connsiteY28" fmla="*/ 4770 h 9927"/>
                <a:gd name="connsiteX29" fmla="*/ 9618 w 10000"/>
                <a:gd name="connsiteY29" fmla="*/ 4958 h 9927"/>
                <a:gd name="connsiteX30" fmla="*/ 9729 w 10000"/>
                <a:gd name="connsiteY30" fmla="*/ 5161 h 9927"/>
                <a:gd name="connsiteX31" fmla="*/ 9825 w 10000"/>
                <a:gd name="connsiteY31" fmla="*/ 5376 h 9927"/>
                <a:gd name="connsiteX32" fmla="*/ 9904 w 10000"/>
                <a:gd name="connsiteY32" fmla="*/ 5601 h 9927"/>
                <a:gd name="connsiteX33" fmla="*/ 9957 w 10000"/>
                <a:gd name="connsiteY33" fmla="*/ 5844 h 9927"/>
                <a:gd name="connsiteX34" fmla="*/ 9993 w 10000"/>
                <a:gd name="connsiteY34" fmla="*/ 6096 h 9927"/>
                <a:gd name="connsiteX35" fmla="*/ 10000 w 10000"/>
                <a:gd name="connsiteY35" fmla="*/ 6353 h 9927"/>
                <a:gd name="connsiteX36" fmla="*/ 9989 w 10000"/>
                <a:gd name="connsiteY36" fmla="*/ 6627 h 9927"/>
                <a:gd name="connsiteX37" fmla="*/ 9950 w 10000"/>
                <a:gd name="connsiteY37" fmla="*/ 6893 h 9927"/>
                <a:gd name="connsiteX38" fmla="*/ 9889 w 10000"/>
                <a:gd name="connsiteY38" fmla="*/ 7151 h 9927"/>
                <a:gd name="connsiteX39" fmla="*/ 9804 w 10000"/>
                <a:gd name="connsiteY39" fmla="*/ 7390 h 9927"/>
                <a:gd name="connsiteX40" fmla="*/ 9693 w 10000"/>
                <a:gd name="connsiteY40" fmla="*/ 7610 h 9927"/>
                <a:gd name="connsiteX41" fmla="*/ 9568 w 10000"/>
                <a:gd name="connsiteY41" fmla="*/ 7816 h 9927"/>
                <a:gd name="connsiteX42" fmla="*/ 9429 w 10000"/>
                <a:gd name="connsiteY42" fmla="*/ 8000 h 9927"/>
                <a:gd name="connsiteX43" fmla="*/ 9268 w 10000"/>
                <a:gd name="connsiteY43" fmla="*/ 8160 h 9927"/>
                <a:gd name="connsiteX44" fmla="*/ 9090 w 10000"/>
                <a:gd name="connsiteY44" fmla="*/ 8298 h 9927"/>
                <a:gd name="connsiteX45" fmla="*/ 8904 w 10000"/>
                <a:gd name="connsiteY45" fmla="*/ 8407 h 9927"/>
                <a:gd name="connsiteX46" fmla="*/ 8708 w 10000"/>
                <a:gd name="connsiteY46" fmla="*/ 8491 h 9927"/>
                <a:gd name="connsiteX47" fmla="*/ 8501 w 10000"/>
                <a:gd name="connsiteY47" fmla="*/ 8541 h 9927"/>
                <a:gd name="connsiteX48" fmla="*/ 8287 w 10000"/>
                <a:gd name="connsiteY48" fmla="*/ 8559 h 9927"/>
                <a:gd name="connsiteX49" fmla="*/ 8287 w 10000"/>
                <a:gd name="connsiteY49" fmla="*/ 8559 h 9927"/>
                <a:gd name="connsiteX50" fmla="*/ 7812 w 10000"/>
                <a:gd name="connsiteY50" fmla="*/ 8559 h 9927"/>
                <a:gd name="connsiteX51" fmla="*/ 7812 w 10000"/>
                <a:gd name="connsiteY51" fmla="*/ 9009 h 9927"/>
                <a:gd name="connsiteX52" fmla="*/ 7805 w 10000"/>
                <a:gd name="connsiteY52" fmla="*/ 9123 h 9927"/>
                <a:gd name="connsiteX53" fmla="*/ 7773 w 10000"/>
                <a:gd name="connsiteY53" fmla="*/ 9230 h 9927"/>
                <a:gd name="connsiteX54" fmla="*/ 7727 w 10000"/>
                <a:gd name="connsiteY54" fmla="*/ 9334 h 9927"/>
                <a:gd name="connsiteX55" fmla="*/ 7627 w 10000"/>
                <a:gd name="connsiteY55" fmla="*/ 9486 h 9927"/>
                <a:gd name="connsiteX56" fmla="*/ 7502 w 10000"/>
                <a:gd name="connsiteY56" fmla="*/ 9619 h 9927"/>
                <a:gd name="connsiteX57" fmla="*/ 7359 w 10000"/>
                <a:gd name="connsiteY57" fmla="*/ 9739 h 9927"/>
                <a:gd name="connsiteX58" fmla="*/ 7191 w 10000"/>
                <a:gd name="connsiteY58" fmla="*/ 9839 h 9927"/>
                <a:gd name="connsiteX59" fmla="*/ 7006 w 10000"/>
                <a:gd name="connsiteY59" fmla="*/ 9927 h 9927"/>
                <a:gd name="connsiteX60" fmla="*/ 3737 w 10000"/>
                <a:gd name="connsiteY60" fmla="*/ 8559 h 9927"/>
                <a:gd name="connsiteX61" fmla="*/ 2188 w 10000"/>
                <a:gd name="connsiteY61" fmla="*/ 8559 h 9927"/>
                <a:gd name="connsiteX62" fmla="*/ 1949 w 10000"/>
                <a:gd name="connsiteY62" fmla="*/ 8541 h 9927"/>
                <a:gd name="connsiteX63" fmla="*/ 1717 w 10000"/>
                <a:gd name="connsiteY63" fmla="*/ 8491 h 9927"/>
                <a:gd name="connsiteX64" fmla="*/ 1495 w 10000"/>
                <a:gd name="connsiteY64" fmla="*/ 8411 h 9927"/>
                <a:gd name="connsiteX65" fmla="*/ 1285 w 10000"/>
                <a:gd name="connsiteY65" fmla="*/ 8307 h 9927"/>
                <a:gd name="connsiteX66" fmla="*/ 1081 w 10000"/>
                <a:gd name="connsiteY66" fmla="*/ 8175 h 9927"/>
                <a:gd name="connsiteX67" fmla="*/ 896 w 10000"/>
                <a:gd name="connsiteY67" fmla="*/ 8013 h 9927"/>
                <a:gd name="connsiteX68" fmla="*/ 721 w 10000"/>
                <a:gd name="connsiteY68" fmla="*/ 7830 h 9927"/>
                <a:gd name="connsiteX69" fmla="*/ 564 w 10000"/>
                <a:gd name="connsiteY69" fmla="*/ 7628 h 9927"/>
                <a:gd name="connsiteX70" fmla="*/ 421 w 10000"/>
                <a:gd name="connsiteY70" fmla="*/ 7404 h 9927"/>
                <a:gd name="connsiteX71" fmla="*/ 296 w 10000"/>
                <a:gd name="connsiteY71" fmla="*/ 7165 h 9927"/>
                <a:gd name="connsiteX72" fmla="*/ 193 w 10000"/>
                <a:gd name="connsiteY72" fmla="*/ 6902 h 9927"/>
                <a:gd name="connsiteX73" fmla="*/ 111 w 10000"/>
                <a:gd name="connsiteY73" fmla="*/ 6632 h 9927"/>
                <a:gd name="connsiteX74" fmla="*/ 46 w 10000"/>
                <a:gd name="connsiteY74" fmla="*/ 6344 h 9927"/>
                <a:gd name="connsiteX75" fmla="*/ 11 w 10000"/>
                <a:gd name="connsiteY75" fmla="*/ 6050 h 9927"/>
                <a:gd name="connsiteX76" fmla="*/ 0 w 10000"/>
                <a:gd name="connsiteY76" fmla="*/ 5748 h 9927"/>
                <a:gd name="connsiteX77" fmla="*/ 7 w 10000"/>
                <a:gd name="connsiteY77" fmla="*/ 5455 h 9927"/>
                <a:gd name="connsiteX78" fmla="*/ 43 w 10000"/>
                <a:gd name="connsiteY78" fmla="*/ 5170 h 9927"/>
                <a:gd name="connsiteX79" fmla="*/ 96 w 10000"/>
                <a:gd name="connsiteY79" fmla="*/ 4898 h 9927"/>
                <a:gd name="connsiteX80" fmla="*/ 175 w 10000"/>
                <a:gd name="connsiteY80" fmla="*/ 4637 h 9927"/>
                <a:gd name="connsiteX81" fmla="*/ 271 w 10000"/>
                <a:gd name="connsiteY81" fmla="*/ 4380 h 9927"/>
                <a:gd name="connsiteX82" fmla="*/ 385 w 10000"/>
                <a:gd name="connsiteY82" fmla="*/ 4152 h 9927"/>
                <a:gd name="connsiteX83" fmla="*/ 517 w 10000"/>
                <a:gd name="connsiteY83" fmla="*/ 3928 h 9927"/>
                <a:gd name="connsiteX84" fmla="*/ 667 w 10000"/>
                <a:gd name="connsiteY84" fmla="*/ 3720 h 9927"/>
                <a:gd name="connsiteX85" fmla="*/ 828 w 10000"/>
                <a:gd name="connsiteY85" fmla="*/ 3540 h 9927"/>
                <a:gd name="connsiteX86" fmla="*/ 1003 w 10000"/>
                <a:gd name="connsiteY86" fmla="*/ 3376 h 9927"/>
                <a:gd name="connsiteX87" fmla="*/ 1196 w 10000"/>
                <a:gd name="connsiteY87" fmla="*/ 3235 h 9927"/>
                <a:gd name="connsiteX88" fmla="*/ 1395 w 10000"/>
                <a:gd name="connsiteY88" fmla="*/ 3119 h 9927"/>
                <a:gd name="connsiteX89" fmla="*/ 1431 w 10000"/>
                <a:gd name="connsiteY89" fmla="*/ 2830 h 9927"/>
                <a:gd name="connsiteX90" fmla="*/ 1488 w 10000"/>
                <a:gd name="connsiteY90" fmla="*/ 2555 h 9927"/>
                <a:gd name="connsiteX91" fmla="*/ 1570 w 10000"/>
                <a:gd name="connsiteY91" fmla="*/ 2289 h 9927"/>
                <a:gd name="connsiteX92" fmla="*/ 1670 w 10000"/>
                <a:gd name="connsiteY92" fmla="*/ 2045 h 9927"/>
                <a:gd name="connsiteX93" fmla="*/ 1795 w 10000"/>
                <a:gd name="connsiteY93" fmla="*/ 1812 h 9927"/>
                <a:gd name="connsiteX94" fmla="*/ 1938 w 10000"/>
                <a:gd name="connsiteY94" fmla="*/ 1605 h 9927"/>
                <a:gd name="connsiteX95" fmla="*/ 2095 w 10000"/>
                <a:gd name="connsiteY95" fmla="*/ 1423 h 9927"/>
                <a:gd name="connsiteX96" fmla="*/ 2270 w 10000"/>
                <a:gd name="connsiteY96" fmla="*/ 1252 h 9927"/>
                <a:gd name="connsiteX97" fmla="*/ 2459 w 10000"/>
                <a:gd name="connsiteY97" fmla="*/ 1115 h 9927"/>
                <a:gd name="connsiteX98" fmla="*/ 2655 w 10000"/>
                <a:gd name="connsiteY98" fmla="*/ 999 h 9927"/>
                <a:gd name="connsiteX99" fmla="*/ 2873 w 10000"/>
                <a:gd name="connsiteY99" fmla="*/ 921 h 9927"/>
                <a:gd name="connsiteX100" fmla="*/ 3094 w 10000"/>
                <a:gd name="connsiteY100" fmla="*/ 866 h 9927"/>
                <a:gd name="connsiteX101" fmla="*/ 3323 w 10000"/>
                <a:gd name="connsiteY101" fmla="*/ 848 h 9927"/>
                <a:gd name="connsiteX102" fmla="*/ 3537 w 10000"/>
                <a:gd name="connsiteY102" fmla="*/ 866 h 9927"/>
                <a:gd name="connsiteX103" fmla="*/ 3744 w 10000"/>
                <a:gd name="connsiteY103" fmla="*/ 908 h 9927"/>
                <a:gd name="connsiteX104" fmla="*/ 3911 w 10000"/>
                <a:gd name="connsiteY104" fmla="*/ 706 h 9927"/>
                <a:gd name="connsiteX105" fmla="*/ 4094 w 10000"/>
                <a:gd name="connsiteY105" fmla="*/ 527 h 9927"/>
                <a:gd name="connsiteX106" fmla="*/ 4290 w 10000"/>
                <a:gd name="connsiteY106" fmla="*/ 366 h 9927"/>
                <a:gd name="connsiteX107" fmla="*/ 4490 w 10000"/>
                <a:gd name="connsiteY107" fmla="*/ 239 h 9927"/>
                <a:gd name="connsiteX108" fmla="*/ 4707 w 10000"/>
                <a:gd name="connsiteY108" fmla="*/ 133 h 9927"/>
                <a:gd name="connsiteX109" fmla="*/ 4925 w 10000"/>
                <a:gd name="connsiteY109" fmla="*/ 59 h 9927"/>
                <a:gd name="connsiteX110" fmla="*/ 5157 w 10000"/>
                <a:gd name="connsiteY110" fmla="*/ 18 h 9927"/>
                <a:gd name="connsiteX111" fmla="*/ 5389 w 10000"/>
                <a:gd name="connsiteY111" fmla="*/ 0 h 9927"/>
                <a:gd name="connsiteX0" fmla="*/ 5389 w 10000"/>
                <a:gd name="connsiteY0" fmla="*/ 0 h 9911"/>
                <a:gd name="connsiteX1" fmla="*/ 5621 w 10000"/>
                <a:gd name="connsiteY1" fmla="*/ 14 h 9911"/>
                <a:gd name="connsiteX2" fmla="*/ 5846 w 10000"/>
                <a:gd name="connsiteY2" fmla="*/ 59 h 9911"/>
                <a:gd name="connsiteX3" fmla="*/ 6067 w 10000"/>
                <a:gd name="connsiteY3" fmla="*/ 134 h 9911"/>
                <a:gd name="connsiteX4" fmla="*/ 6278 w 10000"/>
                <a:gd name="connsiteY4" fmla="*/ 236 h 9911"/>
                <a:gd name="connsiteX5" fmla="*/ 6478 w 10000"/>
                <a:gd name="connsiteY5" fmla="*/ 356 h 9911"/>
                <a:gd name="connsiteX6" fmla="*/ 6667 w 10000"/>
                <a:gd name="connsiteY6" fmla="*/ 508 h 9911"/>
                <a:gd name="connsiteX7" fmla="*/ 6842 w 10000"/>
                <a:gd name="connsiteY7" fmla="*/ 684 h 9911"/>
                <a:gd name="connsiteX8" fmla="*/ 7002 w 10000"/>
                <a:gd name="connsiteY8" fmla="*/ 877 h 9911"/>
                <a:gd name="connsiteX9" fmla="*/ 7148 w 10000"/>
                <a:gd name="connsiteY9" fmla="*/ 1095 h 9911"/>
                <a:gd name="connsiteX10" fmla="*/ 7284 w 10000"/>
                <a:gd name="connsiteY10" fmla="*/ 1331 h 9911"/>
                <a:gd name="connsiteX11" fmla="*/ 7395 w 10000"/>
                <a:gd name="connsiteY11" fmla="*/ 1581 h 9911"/>
                <a:gd name="connsiteX12" fmla="*/ 7484 w 10000"/>
                <a:gd name="connsiteY12" fmla="*/ 1848 h 9911"/>
                <a:gd name="connsiteX13" fmla="*/ 7705 w 10000"/>
                <a:gd name="connsiteY13" fmla="*/ 1904 h 9911"/>
                <a:gd name="connsiteX14" fmla="*/ 7912 w 10000"/>
                <a:gd name="connsiteY14" fmla="*/ 1982 h 9911"/>
                <a:gd name="connsiteX15" fmla="*/ 8108 w 10000"/>
                <a:gd name="connsiteY15" fmla="*/ 2097 h 9911"/>
                <a:gd name="connsiteX16" fmla="*/ 8294 w 10000"/>
                <a:gd name="connsiteY16" fmla="*/ 2236 h 9911"/>
                <a:gd name="connsiteX17" fmla="*/ 8465 w 10000"/>
                <a:gd name="connsiteY17" fmla="*/ 2398 h 9911"/>
                <a:gd name="connsiteX18" fmla="*/ 8619 w 10000"/>
                <a:gd name="connsiteY18" fmla="*/ 2583 h 9911"/>
                <a:gd name="connsiteX19" fmla="*/ 8762 w 10000"/>
                <a:gd name="connsiteY19" fmla="*/ 2780 h 9911"/>
                <a:gd name="connsiteX20" fmla="*/ 8883 w 10000"/>
                <a:gd name="connsiteY20" fmla="*/ 3007 h 9911"/>
                <a:gd name="connsiteX21" fmla="*/ 8986 w 10000"/>
                <a:gd name="connsiteY21" fmla="*/ 3250 h 9911"/>
                <a:gd name="connsiteX22" fmla="*/ 9069 w 10000"/>
                <a:gd name="connsiteY22" fmla="*/ 3503 h 9911"/>
                <a:gd name="connsiteX23" fmla="*/ 9129 w 10000"/>
                <a:gd name="connsiteY23" fmla="*/ 3776 h 9911"/>
                <a:gd name="connsiteX24" fmla="*/ 9168 w 10000"/>
                <a:gd name="connsiteY24" fmla="*/ 4057 h 9911"/>
                <a:gd name="connsiteX25" fmla="*/ 9183 w 10000"/>
                <a:gd name="connsiteY25" fmla="*/ 4349 h 9911"/>
                <a:gd name="connsiteX26" fmla="*/ 9176 w 10000"/>
                <a:gd name="connsiteY26" fmla="*/ 4497 h 9911"/>
                <a:gd name="connsiteX27" fmla="*/ 9340 w 10000"/>
                <a:gd name="connsiteY27" fmla="*/ 4643 h 9911"/>
                <a:gd name="connsiteX28" fmla="*/ 9486 w 10000"/>
                <a:gd name="connsiteY28" fmla="*/ 4805 h 9911"/>
                <a:gd name="connsiteX29" fmla="*/ 9618 w 10000"/>
                <a:gd name="connsiteY29" fmla="*/ 4994 h 9911"/>
                <a:gd name="connsiteX30" fmla="*/ 9729 w 10000"/>
                <a:gd name="connsiteY30" fmla="*/ 5199 h 9911"/>
                <a:gd name="connsiteX31" fmla="*/ 9825 w 10000"/>
                <a:gd name="connsiteY31" fmla="*/ 5416 h 9911"/>
                <a:gd name="connsiteX32" fmla="*/ 9904 w 10000"/>
                <a:gd name="connsiteY32" fmla="*/ 5642 h 9911"/>
                <a:gd name="connsiteX33" fmla="*/ 9957 w 10000"/>
                <a:gd name="connsiteY33" fmla="*/ 5887 h 9911"/>
                <a:gd name="connsiteX34" fmla="*/ 9993 w 10000"/>
                <a:gd name="connsiteY34" fmla="*/ 6141 h 9911"/>
                <a:gd name="connsiteX35" fmla="*/ 10000 w 10000"/>
                <a:gd name="connsiteY35" fmla="*/ 6400 h 9911"/>
                <a:gd name="connsiteX36" fmla="*/ 9989 w 10000"/>
                <a:gd name="connsiteY36" fmla="*/ 6676 h 9911"/>
                <a:gd name="connsiteX37" fmla="*/ 9950 w 10000"/>
                <a:gd name="connsiteY37" fmla="*/ 6944 h 9911"/>
                <a:gd name="connsiteX38" fmla="*/ 9889 w 10000"/>
                <a:gd name="connsiteY38" fmla="*/ 7204 h 9911"/>
                <a:gd name="connsiteX39" fmla="*/ 9804 w 10000"/>
                <a:gd name="connsiteY39" fmla="*/ 7444 h 9911"/>
                <a:gd name="connsiteX40" fmla="*/ 9693 w 10000"/>
                <a:gd name="connsiteY40" fmla="*/ 7666 h 9911"/>
                <a:gd name="connsiteX41" fmla="*/ 9568 w 10000"/>
                <a:gd name="connsiteY41" fmla="*/ 7873 h 9911"/>
                <a:gd name="connsiteX42" fmla="*/ 9429 w 10000"/>
                <a:gd name="connsiteY42" fmla="*/ 8059 h 9911"/>
                <a:gd name="connsiteX43" fmla="*/ 9268 w 10000"/>
                <a:gd name="connsiteY43" fmla="*/ 8220 h 9911"/>
                <a:gd name="connsiteX44" fmla="*/ 9090 w 10000"/>
                <a:gd name="connsiteY44" fmla="*/ 8359 h 9911"/>
                <a:gd name="connsiteX45" fmla="*/ 8904 w 10000"/>
                <a:gd name="connsiteY45" fmla="*/ 8469 h 9911"/>
                <a:gd name="connsiteX46" fmla="*/ 8708 w 10000"/>
                <a:gd name="connsiteY46" fmla="*/ 8553 h 9911"/>
                <a:gd name="connsiteX47" fmla="*/ 8501 w 10000"/>
                <a:gd name="connsiteY47" fmla="*/ 8604 h 9911"/>
                <a:gd name="connsiteX48" fmla="*/ 8287 w 10000"/>
                <a:gd name="connsiteY48" fmla="*/ 8622 h 9911"/>
                <a:gd name="connsiteX49" fmla="*/ 8287 w 10000"/>
                <a:gd name="connsiteY49" fmla="*/ 8622 h 9911"/>
                <a:gd name="connsiteX50" fmla="*/ 7812 w 10000"/>
                <a:gd name="connsiteY50" fmla="*/ 8622 h 9911"/>
                <a:gd name="connsiteX51" fmla="*/ 7812 w 10000"/>
                <a:gd name="connsiteY51" fmla="*/ 9075 h 9911"/>
                <a:gd name="connsiteX52" fmla="*/ 7805 w 10000"/>
                <a:gd name="connsiteY52" fmla="*/ 9190 h 9911"/>
                <a:gd name="connsiteX53" fmla="*/ 7773 w 10000"/>
                <a:gd name="connsiteY53" fmla="*/ 9298 h 9911"/>
                <a:gd name="connsiteX54" fmla="*/ 7727 w 10000"/>
                <a:gd name="connsiteY54" fmla="*/ 9403 h 9911"/>
                <a:gd name="connsiteX55" fmla="*/ 7627 w 10000"/>
                <a:gd name="connsiteY55" fmla="*/ 9556 h 9911"/>
                <a:gd name="connsiteX56" fmla="*/ 7502 w 10000"/>
                <a:gd name="connsiteY56" fmla="*/ 9690 h 9911"/>
                <a:gd name="connsiteX57" fmla="*/ 7359 w 10000"/>
                <a:gd name="connsiteY57" fmla="*/ 9811 h 9911"/>
                <a:gd name="connsiteX58" fmla="*/ 7191 w 10000"/>
                <a:gd name="connsiteY58" fmla="*/ 9911 h 9911"/>
                <a:gd name="connsiteX59" fmla="*/ 3737 w 10000"/>
                <a:gd name="connsiteY59" fmla="*/ 8622 h 9911"/>
                <a:gd name="connsiteX60" fmla="*/ 2188 w 10000"/>
                <a:gd name="connsiteY60" fmla="*/ 8622 h 9911"/>
                <a:gd name="connsiteX61" fmla="*/ 1949 w 10000"/>
                <a:gd name="connsiteY61" fmla="*/ 8604 h 9911"/>
                <a:gd name="connsiteX62" fmla="*/ 1717 w 10000"/>
                <a:gd name="connsiteY62" fmla="*/ 8553 h 9911"/>
                <a:gd name="connsiteX63" fmla="*/ 1495 w 10000"/>
                <a:gd name="connsiteY63" fmla="*/ 8473 h 9911"/>
                <a:gd name="connsiteX64" fmla="*/ 1285 w 10000"/>
                <a:gd name="connsiteY64" fmla="*/ 8368 h 9911"/>
                <a:gd name="connsiteX65" fmla="*/ 1081 w 10000"/>
                <a:gd name="connsiteY65" fmla="*/ 8235 h 9911"/>
                <a:gd name="connsiteX66" fmla="*/ 896 w 10000"/>
                <a:gd name="connsiteY66" fmla="*/ 8072 h 9911"/>
                <a:gd name="connsiteX67" fmla="*/ 721 w 10000"/>
                <a:gd name="connsiteY67" fmla="*/ 7888 h 9911"/>
                <a:gd name="connsiteX68" fmla="*/ 564 w 10000"/>
                <a:gd name="connsiteY68" fmla="*/ 7684 h 9911"/>
                <a:gd name="connsiteX69" fmla="*/ 421 w 10000"/>
                <a:gd name="connsiteY69" fmla="*/ 7458 h 9911"/>
                <a:gd name="connsiteX70" fmla="*/ 296 w 10000"/>
                <a:gd name="connsiteY70" fmla="*/ 7218 h 9911"/>
                <a:gd name="connsiteX71" fmla="*/ 193 w 10000"/>
                <a:gd name="connsiteY71" fmla="*/ 6953 h 9911"/>
                <a:gd name="connsiteX72" fmla="*/ 111 w 10000"/>
                <a:gd name="connsiteY72" fmla="*/ 6681 h 9911"/>
                <a:gd name="connsiteX73" fmla="*/ 46 w 10000"/>
                <a:gd name="connsiteY73" fmla="*/ 6391 h 9911"/>
                <a:gd name="connsiteX74" fmla="*/ 11 w 10000"/>
                <a:gd name="connsiteY74" fmla="*/ 6094 h 9911"/>
                <a:gd name="connsiteX75" fmla="*/ 0 w 10000"/>
                <a:gd name="connsiteY75" fmla="*/ 5790 h 9911"/>
                <a:gd name="connsiteX76" fmla="*/ 7 w 10000"/>
                <a:gd name="connsiteY76" fmla="*/ 5495 h 9911"/>
                <a:gd name="connsiteX77" fmla="*/ 43 w 10000"/>
                <a:gd name="connsiteY77" fmla="*/ 5208 h 9911"/>
                <a:gd name="connsiteX78" fmla="*/ 96 w 10000"/>
                <a:gd name="connsiteY78" fmla="*/ 4934 h 9911"/>
                <a:gd name="connsiteX79" fmla="*/ 175 w 10000"/>
                <a:gd name="connsiteY79" fmla="*/ 4671 h 9911"/>
                <a:gd name="connsiteX80" fmla="*/ 271 w 10000"/>
                <a:gd name="connsiteY80" fmla="*/ 4412 h 9911"/>
                <a:gd name="connsiteX81" fmla="*/ 385 w 10000"/>
                <a:gd name="connsiteY81" fmla="*/ 4183 h 9911"/>
                <a:gd name="connsiteX82" fmla="*/ 517 w 10000"/>
                <a:gd name="connsiteY82" fmla="*/ 3957 h 9911"/>
                <a:gd name="connsiteX83" fmla="*/ 667 w 10000"/>
                <a:gd name="connsiteY83" fmla="*/ 3747 h 9911"/>
                <a:gd name="connsiteX84" fmla="*/ 828 w 10000"/>
                <a:gd name="connsiteY84" fmla="*/ 3566 h 9911"/>
                <a:gd name="connsiteX85" fmla="*/ 1003 w 10000"/>
                <a:gd name="connsiteY85" fmla="*/ 3401 h 9911"/>
                <a:gd name="connsiteX86" fmla="*/ 1196 w 10000"/>
                <a:gd name="connsiteY86" fmla="*/ 3259 h 9911"/>
                <a:gd name="connsiteX87" fmla="*/ 1395 w 10000"/>
                <a:gd name="connsiteY87" fmla="*/ 3142 h 9911"/>
                <a:gd name="connsiteX88" fmla="*/ 1431 w 10000"/>
                <a:gd name="connsiteY88" fmla="*/ 2851 h 9911"/>
                <a:gd name="connsiteX89" fmla="*/ 1488 w 10000"/>
                <a:gd name="connsiteY89" fmla="*/ 2574 h 9911"/>
                <a:gd name="connsiteX90" fmla="*/ 1570 w 10000"/>
                <a:gd name="connsiteY90" fmla="*/ 2306 h 9911"/>
                <a:gd name="connsiteX91" fmla="*/ 1670 w 10000"/>
                <a:gd name="connsiteY91" fmla="*/ 2060 h 9911"/>
                <a:gd name="connsiteX92" fmla="*/ 1795 w 10000"/>
                <a:gd name="connsiteY92" fmla="*/ 1825 h 9911"/>
                <a:gd name="connsiteX93" fmla="*/ 1938 w 10000"/>
                <a:gd name="connsiteY93" fmla="*/ 1617 h 9911"/>
                <a:gd name="connsiteX94" fmla="*/ 2095 w 10000"/>
                <a:gd name="connsiteY94" fmla="*/ 1433 h 9911"/>
                <a:gd name="connsiteX95" fmla="*/ 2270 w 10000"/>
                <a:gd name="connsiteY95" fmla="*/ 1261 h 9911"/>
                <a:gd name="connsiteX96" fmla="*/ 2459 w 10000"/>
                <a:gd name="connsiteY96" fmla="*/ 1123 h 9911"/>
                <a:gd name="connsiteX97" fmla="*/ 2655 w 10000"/>
                <a:gd name="connsiteY97" fmla="*/ 1006 h 9911"/>
                <a:gd name="connsiteX98" fmla="*/ 2873 w 10000"/>
                <a:gd name="connsiteY98" fmla="*/ 928 h 9911"/>
                <a:gd name="connsiteX99" fmla="*/ 3094 w 10000"/>
                <a:gd name="connsiteY99" fmla="*/ 872 h 9911"/>
                <a:gd name="connsiteX100" fmla="*/ 3323 w 10000"/>
                <a:gd name="connsiteY100" fmla="*/ 854 h 9911"/>
                <a:gd name="connsiteX101" fmla="*/ 3537 w 10000"/>
                <a:gd name="connsiteY101" fmla="*/ 872 h 9911"/>
                <a:gd name="connsiteX102" fmla="*/ 3744 w 10000"/>
                <a:gd name="connsiteY102" fmla="*/ 915 h 9911"/>
                <a:gd name="connsiteX103" fmla="*/ 3911 w 10000"/>
                <a:gd name="connsiteY103" fmla="*/ 711 h 9911"/>
                <a:gd name="connsiteX104" fmla="*/ 4094 w 10000"/>
                <a:gd name="connsiteY104" fmla="*/ 531 h 9911"/>
                <a:gd name="connsiteX105" fmla="*/ 4290 w 10000"/>
                <a:gd name="connsiteY105" fmla="*/ 369 h 9911"/>
                <a:gd name="connsiteX106" fmla="*/ 4490 w 10000"/>
                <a:gd name="connsiteY106" fmla="*/ 241 h 9911"/>
                <a:gd name="connsiteX107" fmla="*/ 4707 w 10000"/>
                <a:gd name="connsiteY107" fmla="*/ 134 h 9911"/>
                <a:gd name="connsiteX108" fmla="*/ 4925 w 10000"/>
                <a:gd name="connsiteY108" fmla="*/ 59 h 9911"/>
                <a:gd name="connsiteX109" fmla="*/ 5157 w 10000"/>
                <a:gd name="connsiteY109" fmla="*/ 18 h 9911"/>
                <a:gd name="connsiteX110" fmla="*/ 5389 w 10000"/>
                <a:gd name="connsiteY110" fmla="*/ 0 h 9911"/>
                <a:gd name="connsiteX0" fmla="*/ 5389 w 10000"/>
                <a:gd name="connsiteY0" fmla="*/ 0 h 9899"/>
                <a:gd name="connsiteX1" fmla="*/ 5621 w 10000"/>
                <a:gd name="connsiteY1" fmla="*/ 14 h 9899"/>
                <a:gd name="connsiteX2" fmla="*/ 5846 w 10000"/>
                <a:gd name="connsiteY2" fmla="*/ 60 h 9899"/>
                <a:gd name="connsiteX3" fmla="*/ 6067 w 10000"/>
                <a:gd name="connsiteY3" fmla="*/ 135 h 9899"/>
                <a:gd name="connsiteX4" fmla="*/ 6278 w 10000"/>
                <a:gd name="connsiteY4" fmla="*/ 238 h 9899"/>
                <a:gd name="connsiteX5" fmla="*/ 6478 w 10000"/>
                <a:gd name="connsiteY5" fmla="*/ 359 h 9899"/>
                <a:gd name="connsiteX6" fmla="*/ 6667 w 10000"/>
                <a:gd name="connsiteY6" fmla="*/ 513 h 9899"/>
                <a:gd name="connsiteX7" fmla="*/ 6842 w 10000"/>
                <a:gd name="connsiteY7" fmla="*/ 690 h 9899"/>
                <a:gd name="connsiteX8" fmla="*/ 7002 w 10000"/>
                <a:gd name="connsiteY8" fmla="*/ 885 h 9899"/>
                <a:gd name="connsiteX9" fmla="*/ 7148 w 10000"/>
                <a:gd name="connsiteY9" fmla="*/ 1105 h 9899"/>
                <a:gd name="connsiteX10" fmla="*/ 7284 w 10000"/>
                <a:gd name="connsiteY10" fmla="*/ 1343 h 9899"/>
                <a:gd name="connsiteX11" fmla="*/ 7395 w 10000"/>
                <a:gd name="connsiteY11" fmla="*/ 1595 h 9899"/>
                <a:gd name="connsiteX12" fmla="*/ 7484 w 10000"/>
                <a:gd name="connsiteY12" fmla="*/ 1865 h 9899"/>
                <a:gd name="connsiteX13" fmla="*/ 7705 w 10000"/>
                <a:gd name="connsiteY13" fmla="*/ 1921 h 9899"/>
                <a:gd name="connsiteX14" fmla="*/ 7912 w 10000"/>
                <a:gd name="connsiteY14" fmla="*/ 2000 h 9899"/>
                <a:gd name="connsiteX15" fmla="*/ 8108 w 10000"/>
                <a:gd name="connsiteY15" fmla="*/ 2116 h 9899"/>
                <a:gd name="connsiteX16" fmla="*/ 8294 w 10000"/>
                <a:gd name="connsiteY16" fmla="*/ 2256 h 9899"/>
                <a:gd name="connsiteX17" fmla="*/ 8465 w 10000"/>
                <a:gd name="connsiteY17" fmla="*/ 2420 h 9899"/>
                <a:gd name="connsiteX18" fmla="*/ 8619 w 10000"/>
                <a:gd name="connsiteY18" fmla="*/ 2606 h 9899"/>
                <a:gd name="connsiteX19" fmla="*/ 8762 w 10000"/>
                <a:gd name="connsiteY19" fmla="*/ 2805 h 9899"/>
                <a:gd name="connsiteX20" fmla="*/ 8883 w 10000"/>
                <a:gd name="connsiteY20" fmla="*/ 3034 h 9899"/>
                <a:gd name="connsiteX21" fmla="*/ 8986 w 10000"/>
                <a:gd name="connsiteY21" fmla="*/ 3279 h 9899"/>
                <a:gd name="connsiteX22" fmla="*/ 9069 w 10000"/>
                <a:gd name="connsiteY22" fmla="*/ 3534 h 9899"/>
                <a:gd name="connsiteX23" fmla="*/ 9129 w 10000"/>
                <a:gd name="connsiteY23" fmla="*/ 3810 h 9899"/>
                <a:gd name="connsiteX24" fmla="*/ 9168 w 10000"/>
                <a:gd name="connsiteY24" fmla="*/ 4093 h 9899"/>
                <a:gd name="connsiteX25" fmla="*/ 9183 w 10000"/>
                <a:gd name="connsiteY25" fmla="*/ 4388 h 9899"/>
                <a:gd name="connsiteX26" fmla="*/ 9176 w 10000"/>
                <a:gd name="connsiteY26" fmla="*/ 4537 h 9899"/>
                <a:gd name="connsiteX27" fmla="*/ 9340 w 10000"/>
                <a:gd name="connsiteY27" fmla="*/ 4685 h 9899"/>
                <a:gd name="connsiteX28" fmla="*/ 9486 w 10000"/>
                <a:gd name="connsiteY28" fmla="*/ 4848 h 9899"/>
                <a:gd name="connsiteX29" fmla="*/ 9618 w 10000"/>
                <a:gd name="connsiteY29" fmla="*/ 5039 h 9899"/>
                <a:gd name="connsiteX30" fmla="*/ 9729 w 10000"/>
                <a:gd name="connsiteY30" fmla="*/ 5246 h 9899"/>
                <a:gd name="connsiteX31" fmla="*/ 9825 w 10000"/>
                <a:gd name="connsiteY31" fmla="*/ 5465 h 9899"/>
                <a:gd name="connsiteX32" fmla="*/ 9904 w 10000"/>
                <a:gd name="connsiteY32" fmla="*/ 5693 h 9899"/>
                <a:gd name="connsiteX33" fmla="*/ 9957 w 10000"/>
                <a:gd name="connsiteY33" fmla="*/ 5940 h 9899"/>
                <a:gd name="connsiteX34" fmla="*/ 9993 w 10000"/>
                <a:gd name="connsiteY34" fmla="*/ 6196 h 9899"/>
                <a:gd name="connsiteX35" fmla="*/ 10000 w 10000"/>
                <a:gd name="connsiteY35" fmla="*/ 6457 h 9899"/>
                <a:gd name="connsiteX36" fmla="*/ 9989 w 10000"/>
                <a:gd name="connsiteY36" fmla="*/ 6736 h 9899"/>
                <a:gd name="connsiteX37" fmla="*/ 9950 w 10000"/>
                <a:gd name="connsiteY37" fmla="*/ 7006 h 9899"/>
                <a:gd name="connsiteX38" fmla="*/ 9889 w 10000"/>
                <a:gd name="connsiteY38" fmla="*/ 7269 h 9899"/>
                <a:gd name="connsiteX39" fmla="*/ 9804 w 10000"/>
                <a:gd name="connsiteY39" fmla="*/ 7511 h 9899"/>
                <a:gd name="connsiteX40" fmla="*/ 9693 w 10000"/>
                <a:gd name="connsiteY40" fmla="*/ 7735 h 9899"/>
                <a:gd name="connsiteX41" fmla="*/ 9568 w 10000"/>
                <a:gd name="connsiteY41" fmla="*/ 7944 h 9899"/>
                <a:gd name="connsiteX42" fmla="*/ 9429 w 10000"/>
                <a:gd name="connsiteY42" fmla="*/ 8131 h 9899"/>
                <a:gd name="connsiteX43" fmla="*/ 9268 w 10000"/>
                <a:gd name="connsiteY43" fmla="*/ 8294 h 9899"/>
                <a:gd name="connsiteX44" fmla="*/ 9090 w 10000"/>
                <a:gd name="connsiteY44" fmla="*/ 8434 h 9899"/>
                <a:gd name="connsiteX45" fmla="*/ 8904 w 10000"/>
                <a:gd name="connsiteY45" fmla="*/ 8545 h 9899"/>
                <a:gd name="connsiteX46" fmla="*/ 8708 w 10000"/>
                <a:gd name="connsiteY46" fmla="*/ 8630 h 9899"/>
                <a:gd name="connsiteX47" fmla="*/ 8501 w 10000"/>
                <a:gd name="connsiteY47" fmla="*/ 8681 h 9899"/>
                <a:gd name="connsiteX48" fmla="*/ 8287 w 10000"/>
                <a:gd name="connsiteY48" fmla="*/ 8699 h 9899"/>
                <a:gd name="connsiteX49" fmla="*/ 8287 w 10000"/>
                <a:gd name="connsiteY49" fmla="*/ 8699 h 9899"/>
                <a:gd name="connsiteX50" fmla="*/ 7812 w 10000"/>
                <a:gd name="connsiteY50" fmla="*/ 8699 h 9899"/>
                <a:gd name="connsiteX51" fmla="*/ 7812 w 10000"/>
                <a:gd name="connsiteY51" fmla="*/ 9156 h 9899"/>
                <a:gd name="connsiteX52" fmla="*/ 7805 w 10000"/>
                <a:gd name="connsiteY52" fmla="*/ 9273 h 9899"/>
                <a:gd name="connsiteX53" fmla="*/ 7773 w 10000"/>
                <a:gd name="connsiteY53" fmla="*/ 9381 h 9899"/>
                <a:gd name="connsiteX54" fmla="*/ 7727 w 10000"/>
                <a:gd name="connsiteY54" fmla="*/ 9487 h 9899"/>
                <a:gd name="connsiteX55" fmla="*/ 7627 w 10000"/>
                <a:gd name="connsiteY55" fmla="*/ 9642 h 9899"/>
                <a:gd name="connsiteX56" fmla="*/ 7502 w 10000"/>
                <a:gd name="connsiteY56" fmla="*/ 9777 h 9899"/>
                <a:gd name="connsiteX57" fmla="*/ 7359 w 10000"/>
                <a:gd name="connsiteY57" fmla="*/ 9899 h 9899"/>
                <a:gd name="connsiteX58" fmla="*/ 3737 w 10000"/>
                <a:gd name="connsiteY58" fmla="*/ 8699 h 9899"/>
                <a:gd name="connsiteX59" fmla="*/ 2188 w 10000"/>
                <a:gd name="connsiteY59" fmla="*/ 8699 h 9899"/>
                <a:gd name="connsiteX60" fmla="*/ 1949 w 10000"/>
                <a:gd name="connsiteY60" fmla="*/ 8681 h 9899"/>
                <a:gd name="connsiteX61" fmla="*/ 1717 w 10000"/>
                <a:gd name="connsiteY61" fmla="*/ 8630 h 9899"/>
                <a:gd name="connsiteX62" fmla="*/ 1495 w 10000"/>
                <a:gd name="connsiteY62" fmla="*/ 8549 h 9899"/>
                <a:gd name="connsiteX63" fmla="*/ 1285 w 10000"/>
                <a:gd name="connsiteY63" fmla="*/ 8443 h 9899"/>
                <a:gd name="connsiteX64" fmla="*/ 1081 w 10000"/>
                <a:gd name="connsiteY64" fmla="*/ 8309 h 9899"/>
                <a:gd name="connsiteX65" fmla="*/ 896 w 10000"/>
                <a:gd name="connsiteY65" fmla="*/ 8144 h 9899"/>
                <a:gd name="connsiteX66" fmla="*/ 721 w 10000"/>
                <a:gd name="connsiteY66" fmla="*/ 7959 h 9899"/>
                <a:gd name="connsiteX67" fmla="*/ 564 w 10000"/>
                <a:gd name="connsiteY67" fmla="*/ 7753 h 9899"/>
                <a:gd name="connsiteX68" fmla="*/ 421 w 10000"/>
                <a:gd name="connsiteY68" fmla="*/ 7525 h 9899"/>
                <a:gd name="connsiteX69" fmla="*/ 296 w 10000"/>
                <a:gd name="connsiteY69" fmla="*/ 7283 h 9899"/>
                <a:gd name="connsiteX70" fmla="*/ 193 w 10000"/>
                <a:gd name="connsiteY70" fmla="*/ 7015 h 9899"/>
                <a:gd name="connsiteX71" fmla="*/ 111 w 10000"/>
                <a:gd name="connsiteY71" fmla="*/ 6741 h 9899"/>
                <a:gd name="connsiteX72" fmla="*/ 46 w 10000"/>
                <a:gd name="connsiteY72" fmla="*/ 6448 h 9899"/>
                <a:gd name="connsiteX73" fmla="*/ 11 w 10000"/>
                <a:gd name="connsiteY73" fmla="*/ 6149 h 9899"/>
                <a:gd name="connsiteX74" fmla="*/ 0 w 10000"/>
                <a:gd name="connsiteY74" fmla="*/ 5842 h 9899"/>
                <a:gd name="connsiteX75" fmla="*/ 7 w 10000"/>
                <a:gd name="connsiteY75" fmla="*/ 5544 h 9899"/>
                <a:gd name="connsiteX76" fmla="*/ 43 w 10000"/>
                <a:gd name="connsiteY76" fmla="*/ 5255 h 9899"/>
                <a:gd name="connsiteX77" fmla="*/ 96 w 10000"/>
                <a:gd name="connsiteY77" fmla="*/ 4978 h 9899"/>
                <a:gd name="connsiteX78" fmla="*/ 175 w 10000"/>
                <a:gd name="connsiteY78" fmla="*/ 4713 h 9899"/>
                <a:gd name="connsiteX79" fmla="*/ 271 w 10000"/>
                <a:gd name="connsiteY79" fmla="*/ 4452 h 9899"/>
                <a:gd name="connsiteX80" fmla="*/ 385 w 10000"/>
                <a:gd name="connsiteY80" fmla="*/ 4221 h 9899"/>
                <a:gd name="connsiteX81" fmla="*/ 517 w 10000"/>
                <a:gd name="connsiteY81" fmla="*/ 3993 h 9899"/>
                <a:gd name="connsiteX82" fmla="*/ 667 w 10000"/>
                <a:gd name="connsiteY82" fmla="*/ 3781 h 9899"/>
                <a:gd name="connsiteX83" fmla="*/ 828 w 10000"/>
                <a:gd name="connsiteY83" fmla="*/ 3598 h 9899"/>
                <a:gd name="connsiteX84" fmla="*/ 1003 w 10000"/>
                <a:gd name="connsiteY84" fmla="*/ 3432 h 9899"/>
                <a:gd name="connsiteX85" fmla="*/ 1196 w 10000"/>
                <a:gd name="connsiteY85" fmla="*/ 3288 h 9899"/>
                <a:gd name="connsiteX86" fmla="*/ 1395 w 10000"/>
                <a:gd name="connsiteY86" fmla="*/ 3170 h 9899"/>
                <a:gd name="connsiteX87" fmla="*/ 1431 w 10000"/>
                <a:gd name="connsiteY87" fmla="*/ 2877 h 9899"/>
                <a:gd name="connsiteX88" fmla="*/ 1488 w 10000"/>
                <a:gd name="connsiteY88" fmla="*/ 2597 h 9899"/>
                <a:gd name="connsiteX89" fmla="*/ 1570 w 10000"/>
                <a:gd name="connsiteY89" fmla="*/ 2327 h 9899"/>
                <a:gd name="connsiteX90" fmla="*/ 1670 w 10000"/>
                <a:gd name="connsiteY90" fmla="*/ 2078 h 9899"/>
                <a:gd name="connsiteX91" fmla="*/ 1795 w 10000"/>
                <a:gd name="connsiteY91" fmla="*/ 1841 h 9899"/>
                <a:gd name="connsiteX92" fmla="*/ 1938 w 10000"/>
                <a:gd name="connsiteY92" fmla="*/ 1632 h 9899"/>
                <a:gd name="connsiteX93" fmla="*/ 2095 w 10000"/>
                <a:gd name="connsiteY93" fmla="*/ 1446 h 9899"/>
                <a:gd name="connsiteX94" fmla="*/ 2270 w 10000"/>
                <a:gd name="connsiteY94" fmla="*/ 1272 h 9899"/>
                <a:gd name="connsiteX95" fmla="*/ 2459 w 10000"/>
                <a:gd name="connsiteY95" fmla="*/ 1133 h 9899"/>
                <a:gd name="connsiteX96" fmla="*/ 2655 w 10000"/>
                <a:gd name="connsiteY96" fmla="*/ 1015 h 9899"/>
                <a:gd name="connsiteX97" fmla="*/ 2873 w 10000"/>
                <a:gd name="connsiteY97" fmla="*/ 936 h 9899"/>
                <a:gd name="connsiteX98" fmla="*/ 3094 w 10000"/>
                <a:gd name="connsiteY98" fmla="*/ 880 h 9899"/>
                <a:gd name="connsiteX99" fmla="*/ 3323 w 10000"/>
                <a:gd name="connsiteY99" fmla="*/ 862 h 9899"/>
                <a:gd name="connsiteX100" fmla="*/ 3537 w 10000"/>
                <a:gd name="connsiteY100" fmla="*/ 880 h 9899"/>
                <a:gd name="connsiteX101" fmla="*/ 3744 w 10000"/>
                <a:gd name="connsiteY101" fmla="*/ 923 h 9899"/>
                <a:gd name="connsiteX102" fmla="*/ 3911 w 10000"/>
                <a:gd name="connsiteY102" fmla="*/ 717 h 9899"/>
                <a:gd name="connsiteX103" fmla="*/ 4094 w 10000"/>
                <a:gd name="connsiteY103" fmla="*/ 536 h 9899"/>
                <a:gd name="connsiteX104" fmla="*/ 4290 w 10000"/>
                <a:gd name="connsiteY104" fmla="*/ 372 h 9899"/>
                <a:gd name="connsiteX105" fmla="*/ 4490 w 10000"/>
                <a:gd name="connsiteY105" fmla="*/ 243 h 9899"/>
                <a:gd name="connsiteX106" fmla="*/ 4707 w 10000"/>
                <a:gd name="connsiteY106" fmla="*/ 135 h 9899"/>
                <a:gd name="connsiteX107" fmla="*/ 4925 w 10000"/>
                <a:gd name="connsiteY107" fmla="*/ 60 h 9899"/>
                <a:gd name="connsiteX108" fmla="*/ 5157 w 10000"/>
                <a:gd name="connsiteY108" fmla="*/ 18 h 9899"/>
                <a:gd name="connsiteX109" fmla="*/ 5389 w 10000"/>
                <a:gd name="connsiteY109" fmla="*/ 0 h 9899"/>
                <a:gd name="connsiteX0" fmla="*/ 5389 w 10000"/>
                <a:gd name="connsiteY0" fmla="*/ 0 h 9877"/>
                <a:gd name="connsiteX1" fmla="*/ 5621 w 10000"/>
                <a:gd name="connsiteY1" fmla="*/ 14 h 9877"/>
                <a:gd name="connsiteX2" fmla="*/ 5846 w 10000"/>
                <a:gd name="connsiteY2" fmla="*/ 61 h 9877"/>
                <a:gd name="connsiteX3" fmla="*/ 6067 w 10000"/>
                <a:gd name="connsiteY3" fmla="*/ 136 h 9877"/>
                <a:gd name="connsiteX4" fmla="*/ 6278 w 10000"/>
                <a:gd name="connsiteY4" fmla="*/ 240 h 9877"/>
                <a:gd name="connsiteX5" fmla="*/ 6478 w 10000"/>
                <a:gd name="connsiteY5" fmla="*/ 363 h 9877"/>
                <a:gd name="connsiteX6" fmla="*/ 6667 w 10000"/>
                <a:gd name="connsiteY6" fmla="*/ 518 h 9877"/>
                <a:gd name="connsiteX7" fmla="*/ 6842 w 10000"/>
                <a:gd name="connsiteY7" fmla="*/ 697 h 9877"/>
                <a:gd name="connsiteX8" fmla="*/ 7002 w 10000"/>
                <a:gd name="connsiteY8" fmla="*/ 894 h 9877"/>
                <a:gd name="connsiteX9" fmla="*/ 7148 w 10000"/>
                <a:gd name="connsiteY9" fmla="*/ 1116 h 9877"/>
                <a:gd name="connsiteX10" fmla="*/ 7284 w 10000"/>
                <a:gd name="connsiteY10" fmla="*/ 1357 h 9877"/>
                <a:gd name="connsiteX11" fmla="*/ 7395 w 10000"/>
                <a:gd name="connsiteY11" fmla="*/ 1611 h 9877"/>
                <a:gd name="connsiteX12" fmla="*/ 7484 w 10000"/>
                <a:gd name="connsiteY12" fmla="*/ 1884 h 9877"/>
                <a:gd name="connsiteX13" fmla="*/ 7705 w 10000"/>
                <a:gd name="connsiteY13" fmla="*/ 1941 h 9877"/>
                <a:gd name="connsiteX14" fmla="*/ 7912 w 10000"/>
                <a:gd name="connsiteY14" fmla="*/ 2020 h 9877"/>
                <a:gd name="connsiteX15" fmla="*/ 8108 w 10000"/>
                <a:gd name="connsiteY15" fmla="*/ 2138 h 9877"/>
                <a:gd name="connsiteX16" fmla="*/ 8294 w 10000"/>
                <a:gd name="connsiteY16" fmla="*/ 2279 h 9877"/>
                <a:gd name="connsiteX17" fmla="*/ 8465 w 10000"/>
                <a:gd name="connsiteY17" fmla="*/ 2445 h 9877"/>
                <a:gd name="connsiteX18" fmla="*/ 8619 w 10000"/>
                <a:gd name="connsiteY18" fmla="*/ 2633 h 9877"/>
                <a:gd name="connsiteX19" fmla="*/ 8762 w 10000"/>
                <a:gd name="connsiteY19" fmla="*/ 2834 h 9877"/>
                <a:gd name="connsiteX20" fmla="*/ 8883 w 10000"/>
                <a:gd name="connsiteY20" fmla="*/ 3065 h 9877"/>
                <a:gd name="connsiteX21" fmla="*/ 8986 w 10000"/>
                <a:gd name="connsiteY21" fmla="*/ 3312 h 9877"/>
                <a:gd name="connsiteX22" fmla="*/ 9069 w 10000"/>
                <a:gd name="connsiteY22" fmla="*/ 3570 h 9877"/>
                <a:gd name="connsiteX23" fmla="*/ 9129 w 10000"/>
                <a:gd name="connsiteY23" fmla="*/ 3849 h 9877"/>
                <a:gd name="connsiteX24" fmla="*/ 9168 w 10000"/>
                <a:gd name="connsiteY24" fmla="*/ 4135 h 9877"/>
                <a:gd name="connsiteX25" fmla="*/ 9183 w 10000"/>
                <a:gd name="connsiteY25" fmla="*/ 4433 h 9877"/>
                <a:gd name="connsiteX26" fmla="*/ 9176 w 10000"/>
                <a:gd name="connsiteY26" fmla="*/ 4583 h 9877"/>
                <a:gd name="connsiteX27" fmla="*/ 9340 w 10000"/>
                <a:gd name="connsiteY27" fmla="*/ 4733 h 9877"/>
                <a:gd name="connsiteX28" fmla="*/ 9486 w 10000"/>
                <a:gd name="connsiteY28" fmla="*/ 4897 h 9877"/>
                <a:gd name="connsiteX29" fmla="*/ 9618 w 10000"/>
                <a:gd name="connsiteY29" fmla="*/ 5090 h 9877"/>
                <a:gd name="connsiteX30" fmla="*/ 9729 w 10000"/>
                <a:gd name="connsiteY30" fmla="*/ 5300 h 9877"/>
                <a:gd name="connsiteX31" fmla="*/ 9825 w 10000"/>
                <a:gd name="connsiteY31" fmla="*/ 5521 h 9877"/>
                <a:gd name="connsiteX32" fmla="*/ 9904 w 10000"/>
                <a:gd name="connsiteY32" fmla="*/ 5751 h 9877"/>
                <a:gd name="connsiteX33" fmla="*/ 9957 w 10000"/>
                <a:gd name="connsiteY33" fmla="*/ 6001 h 9877"/>
                <a:gd name="connsiteX34" fmla="*/ 9993 w 10000"/>
                <a:gd name="connsiteY34" fmla="*/ 6259 h 9877"/>
                <a:gd name="connsiteX35" fmla="*/ 10000 w 10000"/>
                <a:gd name="connsiteY35" fmla="*/ 6523 h 9877"/>
                <a:gd name="connsiteX36" fmla="*/ 9989 w 10000"/>
                <a:gd name="connsiteY36" fmla="*/ 6805 h 9877"/>
                <a:gd name="connsiteX37" fmla="*/ 9950 w 10000"/>
                <a:gd name="connsiteY37" fmla="*/ 7077 h 9877"/>
                <a:gd name="connsiteX38" fmla="*/ 9889 w 10000"/>
                <a:gd name="connsiteY38" fmla="*/ 7343 h 9877"/>
                <a:gd name="connsiteX39" fmla="*/ 9804 w 10000"/>
                <a:gd name="connsiteY39" fmla="*/ 7588 h 9877"/>
                <a:gd name="connsiteX40" fmla="*/ 9693 w 10000"/>
                <a:gd name="connsiteY40" fmla="*/ 7814 h 9877"/>
                <a:gd name="connsiteX41" fmla="*/ 9568 w 10000"/>
                <a:gd name="connsiteY41" fmla="*/ 8025 h 9877"/>
                <a:gd name="connsiteX42" fmla="*/ 9429 w 10000"/>
                <a:gd name="connsiteY42" fmla="*/ 8214 h 9877"/>
                <a:gd name="connsiteX43" fmla="*/ 9268 w 10000"/>
                <a:gd name="connsiteY43" fmla="*/ 8379 h 9877"/>
                <a:gd name="connsiteX44" fmla="*/ 9090 w 10000"/>
                <a:gd name="connsiteY44" fmla="*/ 8520 h 9877"/>
                <a:gd name="connsiteX45" fmla="*/ 8904 w 10000"/>
                <a:gd name="connsiteY45" fmla="*/ 8632 h 9877"/>
                <a:gd name="connsiteX46" fmla="*/ 8708 w 10000"/>
                <a:gd name="connsiteY46" fmla="*/ 8718 h 9877"/>
                <a:gd name="connsiteX47" fmla="*/ 8501 w 10000"/>
                <a:gd name="connsiteY47" fmla="*/ 8770 h 9877"/>
                <a:gd name="connsiteX48" fmla="*/ 8287 w 10000"/>
                <a:gd name="connsiteY48" fmla="*/ 8788 h 9877"/>
                <a:gd name="connsiteX49" fmla="*/ 8287 w 10000"/>
                <a:gd name="connsiteY49" fmla="*/ 8788 h 9877"/>
                <a:gd name="connsiteX50" fmla="*/ 7812 w 10000"/>
                <a:gd name="connsiteY50" fmla="*/ 8788 h 9877"/>
                <a:gd name="connsiteX51" fmla="*/ 7812 w 10000"/>
                <a:gd name="connsiteY51" fmla="*/ 9249 h 9877"/>
                <a:gd name="connsiteX52" fmla="*/ 7805 w 10000"/>
                <a:gd name="connsiteY52" fmla="*/ 9368 h 9877"/>
                <a:gd name="connsiteX53" fmla="*/ 7773 w 10000"/>
                <a:gd name="connsiteY53" fmla="*/ 9477 h 9877"/>
                <a:gd name="connsiteX54" fmla="*/ 7727 w 10000"/>
                <a:gd name="connsiteY54" fmla="*/ 9584 h 9877"/>
                <a:gd name="connsiteX55" fmla="*/ 7627 w 10000"/>
                <a:gd name="connsiteY55" fmla="*/ 9740 h 9877"/>
                <a:gd name="connsiteX56" fmla="*/ 7502 w 10000"/>
                <a:gd name="connsiteY56" fmla="*/ 9877 h 9877"/>
                <a:gd name="connsiteX57" fmla="*/ 3737 w 10000"/>
                <a:gd name="connsiteY57" fmla="*/ 8788 h 9877"/>
                <a:gd name="connsiteX58" fmla="*/ 2188 w 10000"/>
                <a:gd name="connsiteY58" fmla="*/ 8788 h 9877"/>
                <a:gd name="connsiteX59" fmla="*/ 1949 w 10000"/>
                <a:gd name="connsiteY59" fmla="*/ 8770 h 9877"/>
                <a:gd name="connsiteX60" fmla="*/ 1717 w 10000"/>
                <a:gd name="connsiteY60" fmla="*/ 8718 h 9877"/>
                <a:gd name="connsiteX61" fmla="*/ 1495 w 10000"/>
                <a:gd name="connsiteY61" fmla="*/ 8636 h 9877"/>
                <a:gd name="connsiteX62" fmla="*/ 1285 w 10000"/>
                <a:gd name="connsiteY62" fmla="*/ 8529 h 9877"/>
                <a:gd name="connsiteX63" fmla="*/ 1081 w 10000"/>
                <a:gd name="connsiteY63" fmla="*/ 8394 h 9877"/>
                <a:gd name="connsiteX64" fmla="*/ 896 w 10000"/>
                <a:gd name="connsiteY64" fmla="*/ 8227 h 9877"/>
                <a:gd name="connsiteX65" fmla="*/ 721 w 10000"/>
                <a:gd name="connsiteY65" fmla="*/ 8040 h 9877"/>
                <a:gd name="connsiteX66" fmla="*/ 564 w 10000"/>
                <a:gd name="connsiteY66" fmla="*/ 7832 h 9877"/>
                <a:gd name="connsiteX67" fmla="*/ 421 w 10000"/>
                <a:gd name="connsiteY67" fmla="*/ 7602 h 9877"/>
                <a:gd name="connsiteX68" fmla="*/ 296 w 10000"/>
                <a:gd name="connsiteY68" fmla="*/ 7357 h 9877"/>
                <a:gd name="connsiteX69" fmla="*/ 193 w 10000"/>
                <a:gd name="connsiteY69" fmla="*/ 7087 h 9877"/>
                <a:gd name="connsiteX70" fmla="*/ 111 w 10000"/>
                <a:gd name="connsiteY70" fmla="*/ 6810 h 9877"/>
                <a:gd name="connsiteX71" fmla="*/ 46 w 10000"/>
                <a:gd name="connsiteY71" fmla="*/ 6514 h 9877"/>
                <a:gd name="connsiteX72" fmla="*/ 11 w 10000"/>
                <a:gd name="connsiteY72" fmla="*/ 6212 h 9877"/>
                <a:gd name="connsiteX73" fmla="*/ 0 w 10000"/>
                <a:gd name="connsiteY73" fmla="*/ 5902 h 9877"/>
                <a:gd name="connsiteX74" fmla="*/ 7 w 10000"/>
                <a:gd name="connsiteY74" fmla="*/ 5601 h 9877"/>
                <a:gd name="connsiteX75" fmla="*/ 43 w 10000"/>
                <a:gd name="connsiteY75" fmla="*/ 5309 h 9877"/>
                <a:gd name="connsiteX76" fmla="*/ 96 w 10000"/>
                <a:gd name="connsiteY76" fmla="*/ 5029 h 9877"/>
                <a:gd name="connsiteX77" fmla="*/ 175 w 10000"/>
                <a:gd name="connsiteY77" fmla="*/ 4761 h 9877"/>
                <a:gd name="connsiteX78" fmla="*/ 271 w 10000"/>
                <a:gd name="connsiteY78" fmla="*/ 4497 h 9877"/>
                <a:gd name="connsiteX79" fmla="*/ 385 w 10000"/>
                <a:gd name="connsiteY79" fmla="*/ 4264 h 9877"/>
                <a:gd name="connsiteX80" fmla="*/ 517 w 10000"/>
                <a:gd name="connsiteY80" fmla="*/ 4034 h 9877"/>
                <a:gd name="connsiteX81" fmla="*/ 667 w 10000"/>
                <a:gd name="connsiteY81" fmla="*/ 3820 h 9877"/>
                <a:gd name="connsiteX82" fmla="*/ 828 w 10000"/>
                <a:gd name="connsiteY82" fmla="*/ 3635 h 9877"/>
                <a:gd name="connsiteX83" fmla="*/ 1003 w 10000"/>
                <a:gd name="connsiteY83" fmla="*/ 3467 h 9877"/>
                <a:gd name="connsiteX84" fmla="*/ 1196 w 10000"/>
                <a:gd name="connsiteY84" fmla="*/ 3322 h 9877"/>
                <a:gd name="connsiteX85" fmla="*/ 1395 w 10000"/>
                <a:gd name="connsiteY85" fmla="*/ 3202 h 9877"/>
                <a:gd name="connsiteX86" fmla="*/ 1431 w 10000"/>
                <a:gd name="connsiteY86" fmla="*/ 2906 h 9877"/>
                <a:gd name="connsiteX87" fmla="*/ 1488 w 10000"/>
                <a:gd name="connsiteY87" fmla="*/ 2623 h 9877"/>
                <a:gd name="connsiteX88" fmla="*/ 1570 w 10000"/>
                <a:gd name="connsiteY88" fmla="*/ 2351 h 9877"/>
                <a:gd name="connsiteX89" fmla="*/ 1670 w 10000"/>
                <a:gd name="connsiteY89" fmla="*/ 2099 h 9877"/>
                <a:gd name="connsiteX90" fmla="*/ 1795 w 10000"/>
                <a:gd name="connsiteY90" fmla="*/ 1860 h 9877"/>
                <a:gd name="connsiteX91" fmla="*/ 1938 w 10000"/>
                <a:gd name="connsiteY91" fmla="*/ 1649 h 9877"/>
                <a:gd name="connsiteX92" fmla="*/ 2095 w 10000"/>
                <a:gd name="connsiteY92" fmla="*/ 1461 h 9877"/>
                <a:gd name="connsiteX93" fmla="*/ 2270 w 10000"/>
                <a:gd name="connsiteY93" fmla="*/ 1285 h 9877"/>
                <a:gd name="connsiteX94" fmla="*/ 2459 w 10000"/>
                <a:gd name="connsiteY94" fmla="*/ 1145 h 9877"/>
                <a:gd name="connsiteX95" fmla="*/ 2655 w 10000"/>
                <a:gd name="connsiteY95" fmla="*/ 1025 h 9877"/>
                <a:gd name="connsiteX96" fmla="*/ 2873 w 10000"/>
                <a:gd name="connsiteY96" fmla="*/ 946 h 9877"/>
                <a:gd name="connsiteX97" fmla="*/ 3094 w 10000"/>
                <a:gd name="connsiteY97" fmla="*/ 889 h 9877"/>
                <a:gd name="connsiteX98" fmla="*/ 3323 w 10000"/>
                <a:gd name="connsiteY98" fmla="*/ 871 h 9877"/>
                <a:gd name="connsiteX99" fmla="*/ 3537 w 10000"/>
                <a:gd name="connsiteY99" fmla="*/ 889 h 9877"/>
                <a:gd name="connsiteX100" fmla="*/ 3744 w 10000"/>
                <a:gd name="connsiteY100" fmla="*/ 932 h 9877"/>
                <a:gd name="connsiteX101" fmla="*/ 3911 w 10000"/>
                <a:gd name="connsiteY101" fmla="*/ 724 h 9877"/>
                <a:gd name="connsiteX102" fmla="*/ 4094 w 10000"/>
                <a:gd name="connsiteY102" fmla="*/ 541 h 9877"/>
                <a:gd name="connsiteX103" fmla="*/ 4290 w 10000"/>
                <a:gd name="connsiteY103" fmla="*/ 376 h 9877"/>
                <a:gd name="connsiteX104" fmla="*/ 4490 w 10000"/>
                <a:gd name="connsiteY104" fmla="*/ 245 h 9877"/>
                <a:gd name="connsiteX105" fmla="*/ 4707 w 10000"/>
                <a:gd name="connsiteY105" fmla="*/ 136 h 9877"/>
                <a:gd name="connsiteX106" fmla="*/ 4925 w 10000"/>
                <a:gd name="connsiteY106" fmla="*/ 61 h 9877"/>
                <a:gd name="connsiteX107" fmla="*/ 5157 w 10000"/>
                <a:gd name="connsiteY107" fmla="*/ 18 h 9877"/>
                <a:gd name="connsiteX108" fmla="*/ 5389 w 10000"/>
                <a:gd name="connsiteY108" fmla="*/ 0 h 9877"/>
                <a:gd name="connsiteX0" fmla="*/ 5389 w 10000"/>
                <a:gd name="connsiteY0" fmla="*/ 0 h 9861"/>
                <a:gd name="connsiteX1" fmla="*/ 5621 w 10000"/>
                <a:gd name="connsiteY1" fmla="*/ 14 h 9861"/>
                <a:gd name="connsiteX2" fmla="*/ 5846 w 10000"/>
                <a:gd name="connsiteY2" fmla="*/ 62 h 9861"/>
                <a:gd name="connsiteX3" fmla="*/ 6067 w 10000"/>
                <a:gd name="connsiteY3" fmla="*/ 138 h 9861"/>
                <a:gd name="connsiteX4" fmla="*/ 6278 w 10000"/>
                <a:gd name="connsiteY4" fmla="*/ 243 h 9861"/>
                <a:gd name="connsiteX5" fmla="*/ 6478 w 10000"/>
                <a:gd name="connsiteY5" fmla="*/ 368 h 9861"/>
                <a:gd name="connsiteX6" fmla="*/ 6667 w 10000"/>
                <a:gd name="connsiteY6" fmla="*/ 524 h 9861"/>
                <a:gd name="connsiteX7" fmla="*/ 6842 w 10000"/>
                <a:gd name="connsiteY7" fmla="*/ 706 h 9861"/>
                <a:gd name="connsiteX8" fmla="*/ 7002 w 10000"/>
                <a:gd name="connsiteY8" fmla="*/ 905 h 9861"/>
                <a:gd name="connsiteX9" fmla="*/ 7148 w 10000"/>
                <a:gd name="connsiteY9" fmla="*/ 1130 h 9861"/>
                <a:gd name="connsiteX10" fmla="*/ 7284 w 10000"/>
                <a:gd name="connsiteY10" fmla="*/ 1374 h 9861"/>
                <a:gd name="connsiteX11" fmla="*/ 7395 w 10000"/>
                <a:gd name="connsiteY11" fmla="*/ 1631 h 9861"/>
                <a:gd name="connsiteX12" fmla="*/ 7484 w 10000"/>
                <a:gd name="connsiteY12" fmla="*/ 1907 h 9861"/>
                <a:gd name="connsiteX13" fmla="*/ 7705 w 10000"/>
                <a:gd name="connsiteY13" fmla="*/ 1965 h 9861"/>
                <a:gd name="connsiteX14" fmla="*/ 7912 w 10000"/>
                <a:gd name="connsiteY14" fmla="*/ 2045 h 9861"/>
                <a:gd name="connsiteX15" fmla="*/ 8108 w 10000"/>
                <a:gd name="connsiteY15" fmla="*/ 2165 h 9861"/>
                <a:gd name="connsiteX16" fmla="*/ 8294 w 10000"/>
                <a:gd name="connsiteY16" fmla="*/ 2307 h 9861"/>
                <a:gd name="connsiteX17" fmla="*/ 8465 w 10000"/>
                <a:gd name="connsiteY17" fmla="*/ 2475 h 9861"/>
                <a:gd name="connsiteX18" fmla="*/ 8619 w 10000"/>
                <a:gd name="connsiteY18" fmla="*/ 2666 h 9861"/>
                <a:gd name="connsiteX19" fmla="*/ 8762 w 10000"/>
                <a:gd name="connsiteY19" fmla="*/ 2869 h 9861"/>
                <a:gd name="connsiteX20" fmla="*/ 8883 w 10000"/>
                <a:gd name="connsiteY20" fmla="*/ 3103 h 9861"/>
                <a:gd name="connsiteX21" fmla="*/ 8986 w 10000"/>
                <a:gd name="connsiteY21" fmla="*/ 3353 h 9861"/>
                <a:gd name="connsiteX22" fmla="*/ 9069 w 10000"/>
                <a:gd name="connsiteY22" fmla="*/ 3614 h 9861"/>
                <a:gd name="connsiteX23" fmla="*/ 9129 w 10000"/>
                <a:gd name="connsiteY23" fmla="*/ 3897 h 9861"/>
                <a:gd name="connsiteX24" fmla="*/ 9168 w 10000"/>
                <a:gd name="connsiteY24" fmla="*/ 4186 h 9861"/>
                <a:gd name="connsiteX25" fmla="*/ 9183 w 10000"/>
                <a:gd name="connsiteY25" fmla="*/ 4488 h 9861"/>
                <a:gd name="connsiteX26" fmla="*/ 9176 w 10000"/>
                <a:gd name="connsiteY26" fmla="*/ 4640 h 9861"/>
                <a:gd name="connsiteX27" fmla="*/ 9340 w 10000"/>
                <a:gd name="connsiteY27" fmla="*/ 4792 h 9861"/>
                <a:gd name="connsiteX28" fmla="*/ 9486 w 10000"/>
                <a:gd name="connsiteY28" fmla="*/ 4958 h 9861"/>
                <a:gd name="connsiteX29" fmla="*/ 9618 w 10000"/>
                <a:gd name="connsiteY29" fmla="*/ 5153 h 9861"/>
                <a:gd name="connsiteX30" fmla="*/ 9729 w 10000"/>
                <a:gd name="connsiteY30" fmla="*/ 5366 h 9861"/>
                <a:gd name="connsiteX31" fmla="*/ 9825 w 10000"/>
                <a:gd name="connsiteY31" fmla="*/ 5590 h 9861"/>
                <a:gd name="connsiteX32" fmla="*/ 9904 w 10000"/>
                <a:gd name="connsiteY32" fmla="*/ 5823 h 9861"/>
                <a:gd name="connsiteX33" fmla="*/ 9957 w 10000"/>
                <a:gd name="connsiteY33" fmla="*/ 6076 h 9861"/>
                <a:gd name="connsiteX34" fmla="*/ 9993 w 10000"/>
                <a:gd name="connsiteY34" fmla="*/ 6337 h 9861"/>
                <a:gd name="connsiteX35" fmla="*/ 10000 w 10000"/>
                <a:gd name="connsiteY35" fmla="*/ 6604 h 9861"/>
                <a:gd name="connsiteX36" fmla="*/ 9989 w 10000"/>
                <a:gd name="connsiteY36" fmla="*/ 6890 h 9861"/>
                <a:gd name="connsiteX37" fmla="*/ 9950 w 10000"/>
                <a:gd name="connsiteY37" fmla="*/ 7165 h 9861"/>
                <a:gd name="connsiteX38" fmla="*/ 9889 w 10000"/>
                <a:gd name="connsiteY38" fmla="*/ 7434 h 9861"/>
                <a:gd name="connsiteX39" fmla="*/ 9804 w 10000"/>
                <a:gd name="connsiteY39" fmla="*/ 7682 h 9861"/>
                <a:gd name="connsiteX40" fmla="*/ 9693 w 10000"/>
                <a:gd name="connsiteY40" fmla="*/ 7911 h 9861"/>
                <a:gd name="connsiteX41" fmla="*/ 9568 w 10000"/>
                <a:gd name="connsiteY41" fmla="*/ 8125 h 9861"/>
                <a:gd name="connsiteX42" fmla="*/ 9429 w 10000"/>
                <a:gd name="connsiteY42" fmla="*/ 8316 h 9861"/>
                <a:gd name="connsiteX43" fmla="*/ 9268 w 10000"/>
                <a:gd name="connsiteY43" fmla="*/ 8483 h 9861"/>
                <a:gd name="connsiteX44" fmla="*/ 9090 w 10000"/>
                <a:gd name="connsiteY44" fmla="*/ 8626 h 9861"/>
                <a:gd name="connsiteX45" fmla="*/ 8904 w 10000"/>
                <a:gd name="connsiteY45" fmla="*/ 8739 h 9861"/>
                <a:gd name="connsiteX46" fmla="*/ 8708 w 10000"/>
                <a:gd name="connsiteY46" fmla="*/ 8827 h 9861"/>
                <a:gd name="connsiteX47" fmla="*/ 8501 w 10000"/>
                <a:gd name="connsiteY47" fmla="*/ 8879 h 9861"/>
                <a:gd name="connsiteX48" fmla="*/ 8287 w 10000"/>
                <a:gd name="connsiteY48" fmla="*/ 8897 h 9861"/>
                <a:gd name="connsiteX49" fmla="*/ 8287 w 10000"/>
                <a:gd name="connsiteY49" fmla="*/ 8897 h 9861"/>
                <a:gd name="connsiteX50" fmla="*/ 7812 w 10000"/>
                <a:gd name="connsiteY50" fmla="*/ 8897 h 9861"/>
                <a:gd name="connsiteX51" fmla="*/ 7812 w 10000"/>
                <a:gd name="connsiteY51" fmla="*/ 9364 h 9861"/>
                <a:gd name="connsiteX52" fmla="*/ 7805 w 10000"/>
                <a:gd name="connsiteY52" fmla="*/ 9485 h 9861"/>
                <a:gd name="connsiteX53" fmla="*/ 7773 w 10000"/>
                <a:gd name="connsiteY53" fmla="*/ 9595 h 9861"/>
                <a:gd name="connsiteX54" fmla="*/ 7727 w 10000"/>
                <a:gd name="connsiteY54" fmla="*/ 9703 h 9861"/>
                <a:gd name="connsiteX55" fmla="*/ 7627 w 10000"/>
                <a:gd name="connsiteY55" fmla="*/ 9861 h 9861"/>
                <a:gd name="connsiteX56" fmla="*/ 3737 w 10000"/>
                <a:gd name="connsiteY56" fmla="*/ 8897 h 9861"/>
                <a:gd name="connsiteX57" fmla="*/ 2188 w 10000"/>
                <a:gd name="connsiteY57" fmla="*/ 8897 h 9861"/>
                <a:gd name="connsiteX58" fmla="*/ 1949 w 10000"/>
                <a:gd name="connsiteY58" fmla="*/ 8879 h 9861"/>
                <a:gd name="connsiteX59" fmla="*/ 1717 w 10000"/>
                <a:gd name="connsiteY59" fmla="*/ 8827 h 9861"/>
                <a:gd name="connsiteX60" fmla="*/ 1495 w 10000"/>
                <a:gd name="connsiteY60" fmla="*/ 8744 h 9861"/>
                <a:gd name="connsiteX61" fmla="*/ 1285 w 10000"/>
                <a:gd name="connsiteY61" fmla="*/ 8635 h 9861"/>
                <a:gd name="connsiteX62" fmla="*/ 1081 w 10000"/>
                <a:gd name="connsiteY62" fmla="*/ 8499 h 9861"/>
                <a:gd name="connsiteX63" fmla="*/ 896 w 10000"/>
                <a:gd name="connsiteY63" fmla="*/ 8329 h 9861"/>
                <a:gd name="connsiteX64" fmla="*/ 721 w 10000"/>
                <a:gd name="connsiteY64" fmla="*/ 8140 h 9861"/>
                <a:gd name="connsiteX65" fmla="*/ 564 w 10000"/>
                <a:gd name="connsiteY65" fmla="*/ 7930 h 9861"/>
                <a:gd name="connsiteX66" fmla="*/ 421 w 10000"/>
                <a:gd name="connsiteY66" fmla="*/ 7697 h 9861"/>
                <a:gd name="connsiteX67" fmla="*/ 296 w 10000"/>
                <a:gd name="connsiteY67" fmla="*/ 7449 h 9861"/>
                <a:gd name="connsiteX68" fmla="*/ 193 w 10000"/>
                <a:gd name="connsiteY68" fmla="*/ 7175 h 9861"/>
                <a:gd name="connsiteX69" fmla="*/ 111 w 10000"/>
                <a:gd name="connsiteY69" fmla="*/ 6895 h 9861"/>
                <a:gd name="connsiteX70" fmla="*/ 46 w 10000"/>
                <a:gd name="connsiteY70" fmla="*/ 6595 h 9861"/>
                <a:gd name="connsiteX71" fmla="*/ 11 w 10000"/>
                <a:gd name="connsiteY71" fmla="*/ 6289 h 9861"/>
                <a:gd name="connsiteX72" fmla="*/ 0 w 10000"/>
                <a:gd name="connsiteY72" fmla="*/ 5975 h 9861"/>
                <a:gd name="connsiteX73" fmla="*/ 7 w 10000"/>
                <a:gd name="connsiteY73" fmla="*/ 5671 h 9861"/>
                <a:gd name="connsiteX74" fmla="*/ 43 w 10000"/>
                <a:gd name="connsiteY74" fmla="*/ 5375 h 9861"/>
                <a:gd name="connsiteX75" fmla="*/ 96 w 10000"/>
                <a:gd name="connsiteY75" fmla="*/ 5092 h 9861"/>
                <a:gd name="connsiteX76" fmla="*/ 175 w 10000"/>
                <a:gd name="connsiteY76" fmla="*/ 4820 h 9861"/>
                <a:gd name="connsiteX77" fmla="*/ 271 w 10000"/>
                <a:gd name="connsiteY77" fmla="*/ 4553 h 9861"/>
                <a:gd name="connsiteX78" fmla="*/ 385 w 10000"/>
                <a:gd name="connsiteY78" fmla="*/ 4317 h 9861"/>
                <a:gd name="connsiteX79" fmla="*/ 517 w 10000"/>
                <a:gd name="connsiteY79" fmla="*/ 4084 h 9861"/>
                <a:gd name="connsiteX80" fmla="*/ 667 w 10000"/>
                <a:gd name="connsiteY80" fmla="*/ 3868 h 9861"/>
                <a:gd name="connsiteX81" fmla="*/ 828 w 10000"/>
                <a:gd name="connsiteY81" fmla="*/ 3680 h 9861"/>
                <a:gd name="connsiteX82" fmla="*/ 1003 w 10000"/>
                <a:gd name="connsiteY82" fmla="*/ 3510 h 9861"/>
                <a:gd name="connsiteX83" fmla="*/ 1196 w 10000"/>
                <a:gd name="connsiteY83" fmla="*/ 3363 h 9861"/>
                <a:gd name="connsiteX84" fmla="*/ 1395 w 10000"/>
                <a:gd name="connsiteY84" fmla="*/ 3242 h 9861"/>
                <a:gd name="connsiteX85" fmla="*/ 1431 w 10000"/>
                <a:gd name="connsiteY85" fmla="*/ 2942 h 9861"/>
                <a:gd name="connsiteX86" fmla="*/ 1488 w 10000"/>
                <a:gd name="connsiteY86" fmla="*/ 2656 h 9861"/>
                <a:gd name="connsiteX87" fmla="*/ 1570 w 10000"/>
                <a:gd name="connsiteY87" fmla="*/ 2380 h 9861"/>
                <a:gd name="connsiteX88" fmla="*/ 1670 w 10000"/>
                <a:gd name="connsiteY88" fmla="*/ 2125 h 9861"/>
                <a:gd name="connsiteX89" fmla="*/ 1795 w 10000"/>
                <a:gd name="connsiteY89" fmla="*/ 1883 h 9861"/>
                <a:gd name="connsiteX90" fmla="*/ 1938 w 10000"/>
                <a:gd name="connsiteY90" fmla="*/ 1670 h 9861"/>
                <a:gd name="connsiteX91" fmla="*/ 2095 w 10000"/>
                <a:gd name="connsiteY91" fmla="*/ 1479 h 9861"/>
                <a:gd name="connsiteX92" fmla="*/ 2270 w 10000"/>
                <a:gd name="connsiteY92" fmla="*/ 1301 h 9861"/>
                <a:gd name="connsiteX93" fmla="*/ 2459 w 10000"/>
                <a:gd name="connsiteY93" fmla="*/ 1159 h 9861"/>
                <a:gd name="connsiteX94" fmla="*/ 2655 w 10000"/>
                <a:gd name="connsiteY94" fmla="*/ 1038 h 9861"/>
                <a:gd name="connsiteX95" fmla="*/ 2873 w 10000"/>
                <a:gd name="connsiteY95" fmla="*/ 958 h 9861"/>
                <a:gd name="connsiteX96" fmla="*/ 3094 w 10000"/>
                <a:gd name="connsiteY96" fmla="*/ 900 h 9861"/>
                <a:gd name="connsiteX97" fmla="*/ 3323 w 10000"/>
                <a:gd name="connsiteY97" fmla="*/ 882 h 9861"/>
                <a:gd name="connsiteX98" fmla="*/ 3537 w 10000"/>
                <a:gd name="connsiteY98" fmla="*/ 900 h 9861"/>
                <a:gd name="connsiteX99" fmla="*/ 3744 w 10000"/>
                <a:gd name="connsiteY99" fmla="*/ 944 h 9861"/>
                <a:gd name="connsiteX100" fmla="*/ 3911 w 10000"/>
                <a:gd name="connsiteY100" fmla="*/ 733 h 9861"/>
                <a:gd name="connsiteX101" fmla="*/ 4094 w 10000"/>
                <a:gd name="connsiteY101" fmla="*/ 548 h 9861"/>
                <a:gd name="connsiteX102" fmla="*/ 4290 w 10000"/>
                <a:gd name="connsiteY102" fmla="*/ 381 h 9861"/>
                <a:gd name="connsiteX103" fmla="*/ 4490 w 10000"/>
                <a:gd name="connsiteY103" fmla="*/ 248 h 9861"/>
                <a:gd name="connsiteX104" fmla="*/ 4707 w 10000"/>
                <a:gd name="connsiteY104" fmla="*/ 138 h 9861"/>
                <a:gd name="connsiteX105" fmla="*/ 4925 w 10000"/>
                <a:gd name="connsiteY105" fmla="*/ 62 h 9861"/>
                <a:gd name="connsiteX106" fmla="*/ 5157 w 10000"/>
                <a:gd name="connsiteY106" fmla="*/ 18 h 9861"/>
                <a:gd name="connsiteX107" fmla="*/ 5389 w 10000"/>
                <a:gd name="connsiteY107" fmla="*/ 0 h 9861"/>
                <a:gd name="connsiteX0" fmla="*/ 5389 w 10000"/>
                <a:gd name="connsiteY0" fmla="*/ 0 h 9840"/>
                <a:gd name="connsiteX1" fmla="*/ 5621 w 10000"/>
                <a:gd name="connsiteY1" fmla="*/ 14 h 9840"/>
                <a:gd name="connsiteX2" fmla="*/ 5846 w 10000"/>
                <a:gd name="connsiteY2" fmla="*/ 63 h 9840"/>
                <a:gd name="connsiteX3" fmla="*/ 6067 w 10000"/>
                <a:gd name="connsiteY3" fmla="*/ 140 h 9840"/>
                <a:gd name="connsiteX4" fmla="*/ 6278 w 10000"/>
                <a:gd name="connsiteY4" fmla="*/ 246 h 9840"/>
                <a:gd name="connsiteX5" fmla="*/ 6478 w 10000"/>
                <a:gd name="connsiteY5" fmla="*/ 373 h 9840"/>
                <a:gd name="connsiteX6" fmla="*/ 6667 w 10000"/>
                <a:gd name="connsiteY6" fmla="*/ 531 h 9840"/>
                <a:gd name="connsiteX7" fmla="*/ 6842 w 10000"/>
                <a:gd name="connsiteY7" fmla="*/ 716 h 9840"/>
                <a:gd name="connsiteX8" fmla="*/ 7002 w 10000"/>
                <a:gd name="connsiteY8" fmla="*/ 918 h 9840"/>
                <a:gd name="connsiteX9" fmla="*/ 7148 w 10000"/>
                <a:gd name="connsiteY9" fmla="*/ 1146 h 9840"/>
                <a:gd name="connsiteX10" fmla="*/ 7284 w 10000"/>
                <a:gd name="connsiteY10" fmla="*/ 1393 h 9840"/>
                <a:gd name="connsiteX11" fmla="*/ 7395 w 10000"/>
                <a:gd name="connsiteY11" fmla="*/ 1654 h 9840"/>
                <a:gd name="connsiteX12" fmla="*/ 7484 w 10000"/>
                <a:gd name="connsiteY12" fmla="*/ 1934 h 9840"/>
                <a:gd name="connsiteX13" fmla="*/ 7705 w 10000"/>
                <a:gd name="connsiteY13" fmla="*/ 1993 h 9840"/>
                <a:gd name="connsiteX14" fmla="*/ 7912 w 10000"/>
                <a:gd name="connsiteY14" fmla="*/ 2074 h 9840"/>
                <a:gd name="connsiteX15" fmla="*/ 8108 w 10000"/>
                <a:gd name="connsiteY15" fmla="*/ 2196 h 9840"/>
                <a:gd name="connsiteX16" fmla="*/ 8294 w 10000"/>
                <a:gd name="connsiteY16" fmla="*/ 2340 h 9840"/>
                <a:gd name="connsiteX17" fmla="*/ 8465 w 10000"/>
                <a:gd name="connsiteY17" fmla="*/ 2510 h 9840"/>
                <a:gd name="connsiteX18" fmla="*/ 8619 w 10000"/>
                <a:gd name="connsiteY18" fmla="*/ 2704 h 9840"/>
                <a:gd name="connsiteX19" fmla="*/ 8762 w 10000"/>
                <a:gd name="connsiteY19" fmla="*/ 2909 h 9840"/>
                <a:gd name="connsiteX20" fmla="*/ 8883 w 10000"/>
                <a:gd name="connsiteY20" fmla="*/ 3147 h 9840"/>
                <a:gd name="connsiteX21" fmla="*/ 8986 w 10000"/>
                <a:gd name="connsiteY21" fmla="*/ 3400 h 9840"/>
                <a:gd name="connsiteX22" fmla="*/ 9069 w 10000"/>
                <a:gd name="connsiteY22" fmla="*/ 3665 h 9840"/>
                <a:gd name="connsiteX23" fmla="*/ 9129 w 10000"/>
                <a:gd name="connsiteY23" fmla="*/ 3952 h 9840"/>
                <a:gd name="connsiteX24" fmla="*/ 9168 w 10000"/>
                <a:gd name="connsiteY24" fmla="*/ 4245 h 9840"/>
                <a:gd name="connsiteX25" fmla="*/ 9183 w 10000"/>
                <a:gd name="connsiteY25" fmla="*/ 4551 h 9840"/>
                <a:gd name="connsiteX26" fmla="*/ 9176 w 10000"/>
                <a:gd name="connsiteY26" fmla="*/ 4705 h 9840"/>
                <a:gd name="connsiteX27" fmla="*/ 9340 w 10000"/>
                <a:gd name="connsiteY27" fmla="*/ 4860 h 9840"/>
                <a:gd name="connsiteX28" fmla="*/ 9486 w 10000"/>
                <a:gd name="connsiteY28" fmla="*/ 5028 h 9840"/>
                <a:gd name="connsiteX29" fmla="*/ 9618 w 10000"/>
                <a:gd name="connsiteY29" fmla="*/ 5226 h 9840"/>
                <a:gd name="connsiteX30" fmla="*/ 9729 w 10000"/>
                <a:gd name="connsiteY30" fmla="*/ 5442 h 9840"/>
                <a:gd name="connsiteX31" fmla="*/ 9825 w 10000"/>
                <a:gd name="connsiteY31" fmla="*/ 5669 h 9840"/>
                <a:gd name="connsiteX32" fmla="*/ 9904 w 10000"/>
                <a:gd name="connsiteY32" fmla="*/ 5905 h 9840"/>
                <a:gd name="connsiteX33" fmla="*/ 9957 w 10000"/>
                <a:gd name="connsiteY33" fmla="*/ 6162 h 9840"/>
                <a:gd name="connsiteX34" fmla="*/ 9993 w 10000"/>
                <a:gd name="connsiteY34" fmla="*/ 6426 h 9840"/>
                <a:gd name="connsiteX35" fmla="*/ 10000 w 10000"/>
                <a:gd name="connsiteY35" fmla="*/ 6697 h 9840"/>
                <a:gd name="connsiteX36" fmla="*/ 9989 w 10000"/>
                <a:gd name="connsiteY36" fmla="*/ 6987 h 9840"/>
                <a:gd name="connsiteX37" fmla="*/ 9950 w 10000"/>
                <a:gd name="connsiteY37" fmla="*/ 7266 h 9840"/>
                <a:gd name="connsiteX38" fmla="*/ 9889 w 10000"/>
                <a:gd name="connsiteY38" fmla="*/ 7539 h 9840"/>
                <a:gd name="connsiteX39" fmla="*/ 9804 w 10000"/>
                <a:gd name="connsiteY39" fmla="*/ 7790 h 9840"/>
                <a:gd name="connsiteX40" fmla="*/ 9693 w 10000"/>
                <a:gd name="connsiteY40" fmla="*/ 8023 h 9840"/>
                <a:gd name="connsiteX41" fmla="*/ 9568 w 10000"/>
                <a:gd name="connsiteY41" fmla="*/ 8240 h 9840"/>
                <a:gd name="connsiteX42" fmla="*/ 9429 w 10000"/>
                <a:gd name="connsiteY42" fmla="*/ 8433 h 9840"/>
                <a:gd name="connsiteX43" fmla="*/ 9268 w 10000"/>
                <a:gd name="connsiteY43" fmla="*/ 8603 h 9840"/>
                <a:gd name="connsiteX44" fmla="*/ 9090 w 10000"/>
                <a:gd name="connsiteY44" fmla="*/ 8748 h 9840"/>
                <a:gd name="connsiteX45" fmla="*/ 8904 w 10000"/>
                <a:gd name="connsiteY45" fmla="*/ 8862 h 9840"/>
                <a:gd name="connsiteX46" fmla="*/ 8708 w 10000"/>
                <a:gd name="connsiteY46" fmla="*/ 8951 h 9840"/>
                <a:gd name="connsiteX47" fmla="*/ 8501 w 10000"/>
                <a:gd name="connsiteY47" fmla="*/ 9004 h 9840"/>
                <a:gd name="connsiteX48" fmla="*/ 8287 w 10000"/>
                <a:gd name="connsiteY48" fmla="*/ 9022 h 9840"/>
                <a:gd name="connsiteX49" fmla="*/ 8287 w 10000"/>
                <a:gd name="connsiteY49" fmla="*/ 9022 h 9840"/>
                <a:gd name="connsiteX50" fmla="*/ 7812 w 10000"/>
                <a:gd name="connsiteY50" fmla="*/ 9022 h 9840"/>
                <a:gd name="connsiteX51" fmla="*/ 7812 w 10000"/>
                <a:gd name="connsiteY51" fmla="*/ 9496 h 9840"/>
                <a:gd name="connsiteX52" fmla="*/ 7805 w 10000"/>
                <a:gd name="connsiteY52" fmla="*/ 9619 h 9840"/>
                <a:gd name="connsiteX53" fmla="*/ 7773 w 10000"/>
                <a:gd name="connsiteY53" fmla="*/ 9730 h 9840"/>
                <a:gd name="connsiteX54" fmla="*/ 7727 w 10000"/>
                <a:gd name="connsiteY54" fmla="*/ 9840 h 9840"/>
                <a:gd name="connsiteX55" fmla="*/ 3737 w 10000"/>
                <a:gd name="connsiteY55" fmla="*/ 9022 h 9840"/>
                <a:gd name="connsiteX56" fmla="*/ 2188 w 10000"/>
                <a:gd name="connsiteY56" fmla="*/ 9022 h 9840"/>
                <a:gd name="connsiteX57" fmla="*/ 1949 w 10000"/>
                <a:gd name="connsiteY57" fmla="*/ 9004 h 9840"/>
                <a:gd name="connsiteX58" fmla="*/ 1717 w 10000"/>
                <a:gd name="connsiteY58" fmla="*/ 8951 h 9840"/>
                <a:gd name="connsiteX59" fmla="*/ 1495 w 10000"/>
                <a:gd name="connsiteY59" fmla="*/ 8867 h 9840"/>
                <a:gd name="connsiteX60" fmla="*/ 1285 w 10000"/>
                <a:gd name="connsiteY60" fmla="*/ 8757 h 9840"/>
                <a:gd name="connsiteX61" fmla="*/ 1081 w 10000"/>
                <a:gd name="connsiteY61" fmla="*/ 8619 h 9840"/>
                <a:gd name="connsiteX62" fmla="*/ 896 w 10000"/>
                <a:gd name="connsiteY62" fmla="*/ 8446 h 9840"/>
                <a:gd name="connsiteX63" fmla="*/ 721 w 10000"/>
                <a:gd name="connsiteY63" fmla="*/ 8255 h 9840"/>
                <a:gd name="connsiteX64" fmla="*/ 564 w 10000"/>
                <a:gd name="connsiteY64" fmla="*/ 8042 h 9840"/>
                <a:gd name="connsiteX65" fmla="*/ 421 w 10000"/>
                <a:gd name="connsiteY65" fmla="*/ 7805 h 9840"/>
                <a:gd name="connsiteX66" fmla="*/ 296 w 10000"/>
                <a:gd name="connsiteY66" fmla="*/ 7554 h 9840"/>
                <a:gd name="connsiteX67" fmla="*/ 193 w 10000"/>
                <a:gd name="connsiteY67" fmla="*/ 7276 h 9840"/>
                <a:gd name="connsiteX68" fmla="*/ 111 w 10000"/>
                <a:gd name="connsiteY68" fmla="*/ 6992 h 9840"/>
                <a:gd name="connsiteX69" fmla="*/ 46 w 10000"/>
                <a:gd name="connsiteY69" fmla="*/ 6688 h 9840"/>
                <a:gd name="connsiteX70" fmla="*/ 11 w 10000"/>
                <a:gd name="connsiteY70" fmla="*/ 6378 h 9840"/>
                <a:gd name="connsiteX71" fmla="*/ 0 w 10000"/>
                <a:gd name="connsiteY71" fmla="*/ 6059 h 9840"/>
                <a:gd name="connsiteX72" fmla="*/ 7 w 10000"/>
                <a:gd name="connsiteY72" fmla="*/ 5751 h 9840"/>
                <a:gd name="connsiteX73" fmla="*/ 43 w 10000"/>
                <a:gd name="connsiteY73" fmla="*/ 5451 h 9840"/>
                <a:gd name="connsiteX74" fmla="*/ 96 w 10000"/>
                <a:gd name="connsiteY74" fmla="*/ 5164 h 9840"/>
                <a:gd name="connsiteX75" fmla="*/ 175 w 10000"/>
                <a:gd name="connsiteY75" fmla="*/ 4888 h 9840"/>
                <a:gd name="connsiteX76" fmla="*/ 271 w 10000"/>
                <a:gd name="connsiteY76" fmla="*/ 4617 h 9840"/>
                <a:gd name="connsiteX77" fmla="*/ 385 w 10000"/>
                <a:gd name="connsiteY77" fmla="*/ 4378 h 9840"/>
                <a:gd name="connsiteX78" fmla="*/ 517 w 10000"/>
                <a:gd name="connsiteY78" fmla="*/ 4142 h 9840"/>
                <a:gd name="connsiteX79" fmla="*/ 667 w 10000"/>
                <a:gd name="connsiteY79" fmla="*/ 3923 h 9840"/>
                <a:gd name="connsiteX80" fmla="*/ 828 w 10000"/>
                <a:gd name="connsiteY80" fmla="*/ 3732 h 9840"/>
                <a:gd name="connsiteX81" fmla="*/ 1003 w 10000"/>
                <a:gd name="connsiteY81" fmla="*/ 3559 h 9840"/>
                <a:gd name="connsiteX82" fmla="*/ 1196 w 10000"/>
                <a:gd name="connsiteY82" fmla="*/ 3410 h 9840"/>
                <a:gd name="connsiteX83" fmla="*/ 1395 w 10000"/>
                <a:gd name="connsiteY83" fmla="*/ 3288 h 9840"/>
                <a:gd name="connsiteX84" fmla="*/ 1431 w 10000"/>
                <a:gd name="connsiteY84" fmla="*/ 2983 h 9840"/>
                <a:gd name="connsiteX85" fmla="*/ 1488 w 10000"/>
                <a:gd name="connsiteY85" fmla="*/ 2693 h 9840"/>
                <a:gd name="connsiteX86" fmla="*/ 1570 w 10000"/>
                <a:gd name="connsiteY86" fmla="*/ 2414 h 9840"/>
                <a:gd name="connsiteX87" fmla="*/ 1670 w 10000"/>
                <a:gd name="connsiteY87" fmla="*/ 2155 h 9840"/>
                <a:gd name="connsiteX88" fmla="*/ 1795 w 10000"/>
                <a:gd name="connsiteY88" fmla="*/ 1910 h 9840"/>
                <a:gd name="connsiteX89" fmla="*/ 1938 w 10000"/>
                <a:gd name="connsiteY89" fmla="*/ 1694 h 9840"/>
                <a:gd name="connsiteX90" fmla="*/ 2095 w 10000"/>
                <a:gd name="connsiteY90" fmla="*/ 1500 h 9840"/>
                <a:gd name="connsiteX91" fmla="*/ 2270 w 10000"/>
                <a:gd name="connsiteY91" fmla="*/ 1319 h 9840"/>
                <a:gd name="connsiteX92" fmla="*/ 2459 w 10000"/>
                <a:gd name="connsiteY92" fmla="*/ 1175 h 9840"/>
                <a:gd name="connsiteX93" fmla="*/ 2655 w 10000"/>
                <a:gd name="connsiteY93" fmla="*/ 1053 h 9840"/>
                <a:gd name="connsiteX94" fmla="*/ 2873 w 10000"/>
                <a:gd name="connsiteY94" fmla="*/ 972 h 9840"/>
                <a:gd name="connsiteX95" fmla="*/ 3094 w 10000"/>
                <a:gd name="connsiteY95" fmla="*/ 913 h 9840"/>
                <a:gd name="connsiteX96" fmla="*/ 3323 w 10000"/>
                <a:gd name="connsiteY96" fmla="*/ 894 h 9840"/>
                <a:gd name="connsiteX97" fmla="*/ 3537 w 10000"/>
                <a:gd name="connsiteY97" fmla="*/ 913 h 9840"/>
                <a:gd name="connsiteX98" fmla="*/ 3744 w 10000"/>
                <a:gd name="connsiteY98" fmla="*/ 957 h 9840"/>
                <a:gd name="connsiteX99" fmla="*/ 3911 w 10000"/>
                <a:gd name="connsiteY99" fmla="*/ 743 h 9840"/>
                <a:gd name="connsiteX100" fmla="*/ 4094 w 10000"/>
                <a:gd name="connsiteY100" fmla="*/ 556 h 9840"/>
                <a:gd name="connsiteX101" fmla="*/ 4290 w 10000"/>
                <a:gd name="connsiteY101" fmla="*/ 386 h 9840"/>
                <a:gd name="connsiteX102" fmla="*/ 4490 w 10000"/>
                <a:gd name="connsiteY102" fmla="*/ 251 h 9840"/>
                <a:gd name="connsiteX103" fmla="*/ 4707 w 10000"/>
                <a:gd name="connsiteY103" fmla="*/ 140 h 9840"/>
                <a:gd name="connsiteX104" fmla="*/ 4925 w 10000"/>
                <a:gd name="connsiteY104" fmla="*/ 63 h 9840"/>
                <a:gd name="connsiteX105" fmla="*/ 5157 w 10000"/>
                <a:gd name="connsiteY105" fmla="*/ 18 h 9840"/>
                <a:gd name="connsiteX106" fmla="*/ 5389 w 10000"/>
                <a:gd name="connsiteY106" fmla="*/ 0 h 9840"/>
                <a:gd name="connsiteX0" fmla="*/ 5389 w 10000"/>
                <a:gd name="connsiteY0" fmla="*/ 0 h 9888"/>
                <a:gd name="connsiteX1" fmla="*/ 5621 w 10000"/>
                <a:gd name="connsiteY1" fmla="*/ 14 h 9888"/>
                <a:gd name="connsiteX2" fmla="*/ 5846 w 10000"/>
                <a:gd name="connsiteY2" fmla="*/ 64 h 9888"/>
                <a:gd name="connsiteX3" fmla="*/ 6067 w 10000"/>
                <a:gd name="connsiteY3" fmla="*/ 142 h 9888"/>
                <a:gd name="connsiteX4" fmla="*/ 6278 w 10000"/>
                <a:gd name="connsiteY4" fmla="*/ 250 h 9888"/>
                <a:gd name="connsiteX5" fmla="*/ 6478 w 10000"/>
                <a:gd name="connsiteY5" fmla="*/ 379 h 9888"/>
                <a:gd name="connsiteX6" fmla="*/ 6667 w 10000"/>
                <a:gd name="connsiteY6" fmla="*/ 540 h 9888"/>
                <a:gd name="connsiteX7" fmla="*/ 6842 w 10000"/>
                <a:gd name="connsiteY7" fmla="*/ 728 h 9888"/>
                <a:gd name="connsiteX8" fmla="*/ 7002 w 10000"/>
                <a:gd name="connsiteY8" fmla="*/ 933 h 9888"/>
                <a:gd name="connsiteX9" fmla="*/ 7148 w 10000"/>
                <a:gd name="connsiteY9" fmla="*/ 1165 h 9888"/>
                <a:gd name="connsiteX10" fmla="*/ 7284 w 10000"/>
                <a:gd name="connsiteY10" fmla="*/ 1416 h 9888"/>
                <a:gd name="connsiteX11" fmla="*/ 7395 w 10000"/>
                <a:gd name="connsiteY11" fmla="*/ 1681 h 9888"/>
                <a:gd name="connsiteX12" fmla="*/ 7484 w 10000"/>
                <a:gd name="connsiteY12" fmla="*/ 1965 h 9888"/>
                <a:gd name="connsiteX13" fmla="*/ 7705 w 10000"/>
                <a:gd name="connsiteY13" fmla="*/ 2025 h 9888"/>
                <a:gd name="connsiteX14" fmla="*/ 7912 w 10000"/>
                <a:gd name="connsiteY14" fmla="*/ 2108 h 9888"/>
                <a:gd name="connsiteX15" fmla="*/ 8108 w 10000"/>
                <a:gd name="connsiteY15" fmla="*/ 2232 h 9888"/>
                <a:gd name="connsiteX16" fmla="*/ 8294 w 10000"/>
                <a:gd name="connsiteY16" fmla="*/ 2378 h 9888"/>
                <a:gd name="connsiteX17" fmla="*/ 8465 w 10000"/>
                <a:gd name="connsiteY17" fmla="*/ 2551 h 9888"/>
                <a:gd name="connsiteX18" fmla="*/ 8619 w 10000"/>
                <a:gd name="connsiteY18" fmla="*/ 2748 h 9888"/>
                <a:gd name="connsiteX19" fmla="*/ 8762 w 10000"/>
                <a:gd name="connsiteY19" fmla="*/ 2956 h 9888"/>
                <a:gd name="connsiteX20" fmla="*/ 8883 w 10000"/>
                <a:gd name="connsiteY20" fmla="*/ 3198 h 9888"/>
                <a:gd name="connsiteX21" fmla="*/ 8986 w 10000"/>
                <a:gd name="connsiteY21" fmla="*/ 3455 h 9888"/>
                <a:gd name="connsiteX22" fmla="*/ 9069 w 10000"/>
                <a:gd name="connsiteY22" fmla="*/ 3725 h 9888"/>
                <a:gd name="connsiteX23" fmla="*/ 9129 w 10000"/>
                <a:gd name="connsiteY23" fmla="*/ 4016 h 9888"/>
                <a:gd name="connsiteX24" fmla="*/ 9168 w 10000"/>
                <a:gd name="connsiteY24" fmla="*/ 4314 h 9888"/>
                <a:gd name="connsiteX25" fmla="*/ 9183 w 10000"/>
                <a:gd name="connsiteY25" fmla="*/ 4625 h 9888"/>
                <a:gd name="connsiteX26" fmla="*/ 9176 w 10000"/>
                <a:gd name="connsiteY26" fmla="*/ 4782 h 9888"/>
                <a:gd name="connsiteX27" fmla="*/ 9340 w 10000"/>
                <a:gd name="connsiteY27" fmla="*/ 4939 h 9888"/>
                <a:gd name="connsiteX28" fmla="*/ 9486 w 10000"/>
                <a:gd name="connsiteY28" fmla="*/ 5110 h 9888"/>
                <a:gd name="connsiteX29" fmla="*/ 9618 w 10000"/>
                <a:gd name="connsiteY29" fmla="*/ 5311 h 9888"/>
                <a:gd name="connsiteX30" fmla="*/ 9729 w 10000"/>
                <a:gd name="connsiteY30" fmla="*/ 5530 h 9888"/>
                <a:gd name="connsiteX31" fmla="*/ 9825 w 10000"/>
                <a:gd name="connsiteY31" fmla="*/ 5761 h 9888"/>
                <a:gd name="connsiteX32" fmla="*/ 9904 w 10000"/>
                <a:gd name="connsiteY32" fmla="*/ 6001 h 9888"/>
                <a:gd name="connsiteX33" fmla="*/ 9957 w 10000"/>
                <a:gd name="connsiteY33" fmla="*/ 6262 h 9888"/>
                <a:gd name="connsiteX34" fmla="*/ 9993 w 10000"/>
                <a:gd name="connsiteY34" fmla="*/ 6530 h 9888"/>
                <a:gd name="connsiteX35" fmla="*/ 10000 w 10000"/>
                <a:gd name="connsiteY35" fmla="*/ 6806 h 9888"/>
                <a:gd name="connsiteX36" fmla="*/ 9989 w 10000"/>
                <a:gd name="connsiteY36" fmla="*/ 7101 h 9888"/>
                <a:gd name="connsiteX37" fmla="*/ 9950 w 10000"/>
                <a:gd name="connsiteY37" fmla="*/ 7384 h 9888"/>
                <a:gd name="connsiteX38" fmla="*/ 9889 w 10000"/>
                <a:gd name="connsiteY38" fmla="*/ 7662 h 9888"/>
                <a:gd name="connsiteX39" fmla="*/ 9804 w 10000"/>
                <a:gd name="connsiteY39" fmla="*/ 7917 h 9888"/>
                <a:gd name="connsiteX40" fmla="*/ 9693 w 10000"/>
                <a:gd name="connsiteY40" fmla="*/ 8153 h 9888"/>
                <a:gd name="connsiteX41" fmla="*/ 9568 w 10000"/>
                <a:gd name="connsiteY41" fmla="*/ 8374 h 9888"/>
                <a:gd name="connsiteX42" fmla="*/ 9429 w 10000"/>
                <a:gd name="connsiteY42" fmla="*/ 8570 h 9888"/>
                <a:gd name="connsiteX43" fmla="*/ 9268 w 10000"/>
                <a:gd name="connsiteY43" fmla="*/ 8743 h 9888"/>
                <a:gd name="connsiteX44" fmla="*/ 9090 w 10000"/>
                <a:gd name="connsiteY44" fmla="*/ 8890 h 9888"/>
                <a:gd name="connsiteX45" fmla="*/ 8904 w 10000"/>
                <a:gd name="connsiteY45" fmla="*/ 9006 h 9888"/>
                <a:gd name="connsiteX46" fmla="*/ 8708 w 10000"/>
                <a:gd name="connsiteY46" fmla="*/ 9097 h 9888"/>
                <a:gd name="connsiteX47" fmla="*/ 8501 w 10000"/>
                <a:gd name="connsiteY47" fmla="*/ 9150 h 9888"/>
                <a:gd name="connsiteX48" fmla="*/ 8287 w 10000"/>
                <a:gd name="connsiteY48" fmla="*/ 9169 h 9888"/>
                <a:gd name="connsiteX49" fmla="*/ 8287 w 10000"/>
                <a:gd name="connsiteY49" fmla="*/ 9169 h 9888"/>
                <a:gd name="connsiteX50" fmla="*/ 7812 w 10000"/>
                <a:gd name="connsiteY50" fmla="*/ 9169 h 9888"/>
                <a:gd name="connsiteX51" fmla="*/ 7812 w 10000"/>
                <a:gd name="connsiteY51" fmla="*/ 9650 h 9888"/>
                <a:gd name="connsiteX52" fmla="*/ 7805 w 10000"/>
                <a:gd name="connsiteY52" fmla="*/ 9775 h 9888"/>
                <a:gd name="connsiteX53" fmla="*/ 7773 w 10000"/>
                <a:gd name="connsiteY53" fmla="*/ 9888 h 9888"/>
                <a:gd name="connsiteX54" fmla="*/ 3737 w 10000"/>
                <a:gd name="connsiteY54" fmla="*/ 9169 h 9888"/>
                <a:gd name="connsiteX55" fmla="*/ 2188 w 10000"/>
                <a:gd name="connsiteY55" fmla="*/ 9169 h 9888"/>
                <a:gd name="connsiteX56" fmla="*/ 1949 w 10000"/>
                <a:gd name="connsiteY56" fmla="*/ 9150 h 9888"/>
                <a:gd name="connsiteX57" fmla="*/ 1717 w 10000"/>
                <a:gd name="connsiteY57" fmla="*/ 9097 h 9888"/>
                <a:gd name="connsiteX58" fmla="*/ 1495 w 10000"/>
                <a:gd name="connsiteY58" fmla="*/ 9011 h 9888"/>
                <a:gd name="connsiteX59" fmla="*/ 1285 w 10000"/>
                <a:gd name="connsiteY59" fmla="*/ 8899 h 9888"/>
                <a:gd name="connsiteX60" fmla="*/ 1081 w 10000"/>
                <a:gd name="connsiteY60" fmla="*/ 8759 h 9888"/>
                <a:gd name="connsiteX61" fmla="*/ 896 w 10000"/>
                <a:gd name="connsiteY61" fmla="*/ 8583 h 9888"/>
                <a:gd name="connsiteX62" fmla="*/ 721 w 10000"/>
                <a:gd name="connsiteY62" fmla="*/ 8389 h 9888"/>
                <a:gd name="connsiteX63" fmla="*/ 564 w 10000"/>
                <a:gd name="connsiteY63" fmla="*/ 8173 h 9888"/>
                <a:gd name="connsiteX64" fmla="*/ 421 w 10000"/>
                <a:gd name="connsiteY64" fmla="*/ 7932 h 9888"/>
                <a:gd name="connsiteX65" fmla="*/ 296 w 10000"/>
                <a:gd name="connsiteY65" fmla="*/ 7677 h 9888"/>
                <a:gd name="connsiteX66" fmla="*/ 193 w 10000"/>
                <a:gd name="connsiteY66" fmla="*/ 7394 h 9888"/>
                <a:gd name="connsiteX67" fmla="*/ 111 w 10000"/>
                <a:gd name="connsiteY67" fmla="*/ 7106 h 9888"/>
                <a:gd name="connsiteX68" fmla="*/ 46 w 10000"/>
                <a:gd name="connsiteY68" fmla="*/ 6797 h 9888"/>
                <a:gd name="connsiteX69" fmla="*/ 11 w 10000"/>
                <a:gd name="connsiteY69" fmla="*/ 6482 h 9888"/>
                <a:gd name="connsiteX70" fmla="*/ 0 w 10000"/>
                <a:gd name="connsiteY70" fmla="*/ 6158 h 9888"/>
                <a:gd name="connsiteX71" fmla="*/ 7 w 10000"/>
                <a:gd name="connsiteY71" fmla="*/ 5845 h 9888"/>
                <a:gd name="connsiteX72" fmla="*/ 43 w 10000"/>
                <a:gd name="connsiteY72" fmla="*/ 5540 h 9888"/>
                <a:gd name="connsiteX73" fmla="*/ 96 w 10000"/>
                <a:gd name="connsiteY73" fmla="*/ 5248 h 9888"/>
                <a:gd name="connsiteX74" fmla="*/ 175 w 10000"/>
                <a:gd name="connsiteY74" fmla="*/ 4967 h 9888"/>
                <a:gd name="connsiteX75" fmla="*/ 271 w 10000"/>
                <a:gd name="connsiteY75" fmla="*/ 4692 h 9888"/>
                <a:gd name="connsiteX76" fmla="*/ 385 w 10000"/>
                <a:gd name="connsiteY76" fmla="*/ 4449 h 9888"/>
                <a:gd name="connsiteX77" fmla="*/ 517 w 10000"/>
                <a:gd name="connsiteY77" fmla="*/ 4209 h 9888"/>
                <a:gd name="connsiteX78" fmla="*/ 667 w 10000"/>
                <a:gd name="connsiteY78" fmla="*/ 3987 h 9888"/>
                <a:gd name="connsiteX79" fmla="*/ 828 w 10000"/>
                <a:gd name="connsiteY79" fmla="*/ 3793 h 9888"/>
                <a:gd name="connsiteX80" fmla="*/ 1003 w 10000"/>
                <a:gd name="connsiteY80" fmla="*/ 3617 h 9888"/>
                <a:gd name="connsiteX81" fmla="*/ 1196 w 10000"/>
                <a:gd name="connsiteY81" fmla="*/ 3465 h 9888"/>
                <a:gd name="connsiteX82" fmla="*/ 1395 w 10000"/>
                <a:gd name="connsiteY82" fmla="*/ 3341 h 9888"/>
                <a:gd name="connsiteX83" fmla="*/ 1431 w 10000"/>
                <a:gd name="connsiteY83" fmla="*/ 3032 h 9888"/>
                <a:gd name="connsiteX84" fmla="*/ 1488 w 10000"/>
                <a:gd name="connsiteY84" fmla="*/ 2737 h 9888"/>
                <a:gd name="connsiteX85" fmla="*/ 1570 w 10000"/>
                <a:gd name="connsiteY85" fmla="*/ 2453 h 9888"/>
                <a:gd name="connsiteX86" fmla="*/ 1670 w 10000"/>
                <a:gd name="connsiteY86" fmla="*/ 2190 h 9888"/>
                <a:gd name="connsiteX87" fmla="*/ 1795 w 10000"/>
                <a:gd name="connsiteY87" fmla="*/ 1941 h 9888"/>
                <a:gd name="connsiteX88" fmla="*/ 1938 w 10000"/>
                <a:gd name="connsiteY88" fmla="*/ 1722 h 9888"/>
                <a:gd name="connsiteX89" fmla="*/ 2095 w 10000"/>
                <a:gd name="connsiteY89" fmla="*/ 1524 h 9888"/>
                <a:gd name="connsiteX90" fmla="*/ 2270 w 10000"/>
                <a:gd name="connsiteY90" fmla="*/ 1340 h 9888"/>
                <a:gd name="connsiteX91" fmla="*/ 2459 w 10000"/>
                <a:gd name="connsiteY91" fmla="*/ 1194 h 9888"/>
                <a:gd name="connsiteX92" fmla="*/ 2655 w 10000"/>
                <a:gd name="connsiteY92" fmla="*/ 1070 h 9888"/>
                <a:gd name="connsiteX93" fmla="*/ 2873 w 10000"/>
                <a:gd name="connsiteY93" fmla="*/ 988 h 9888"/>
                <a:gd name="connsiteX94" fmla="*/ 3094 w 10000"/>
                <a:gd name="connsiteY94" fmla="*/ 928 h 9888"/>
                <a:gd name="connsiteX95" fmla="*/ 3323 w 10000"/>
                <a:gd name="connsiteY95" fmla="*/ 909 h 9888"/>
                <a:gd name="connsiteX96" fmla="*/ 3537 w 10000"/>
                <a:gd name="connsiteY96" fmla="*/ 928 h 9888"/>
                <a:gd name="connsiteX97" fmla="*/ 3744 w 10000"/>
                <a:gd name="connsiteY97" fmla="*/ 973 h 9888"/>
                <a:gd name="connsiteX98" fmla="*/ 3911 w 10000"/>
                <a:gd name="connsiteY98" fmla="*/ 755 h 9888"/>
                <a:gd name="connsiteX99" fmla="*/ 4094 w 10000"/>
                <a:gd name="connsiteY99" fmla="*/ 565 h 9888"/>
                <a:gd name="connsiteX100" fmla="*/ 4290 w 10000"/>
                <a:gd name="connsiteY100" fmla="*/ 392 h 9888"/>
                <a:gd name="connsiteX101" fmla="*/ 4490 w 10000"/>
                <a:gd name="connsiteY101" fmla="*/ 255 h 9888"/>
                <a:gd name="connsiteX102" fmla="*/ 4707 w 10000"/>
                <a:gd name="connsiteY102" fmla="*/ 142 h 9888"/>
                <a:gd name="connsiteX103" fmla="*/ 4925 w 10000"/>
                <a:gd name="connsiteY103" fmla="*/ 64 h 9888"/>
                <a:gd name="connsiteX104" fmla="*/ 5157 w 10000"/>
                <a:gd name="connsiteY104" fmla="*/ 18 h 9888"/>
                <a:gd name="connsiteX105" fmla="*/ 5389 w 10000"/>
                <a:gd name="connsiteY105" fmla="*/ 0 h 9888"/>
                <a:gd name="connsiteX0" fmla="*/ 5389 w 10000"/>
                <a:gd name="connsiteY0" fmla="*/ 0 h 9886"/>
                <a:gd name="connsiteX1" fmla="*/ 5621 w 10000"/>
                <a:gd name="connsiteY1" fmla="*/ 14 h 9886"/>
                <a:gd name="connsiteX2" fmla="*/ 5846 w 10000"/>
                <a:gd name="connsiteY2" fmla="*/ 65 h 9886"/>
                <a:gd name="connsiteX3" fmla="*/ 6067 w 10000"/>
                <a:gd name="connsiteY3" fmla="*/ 144 h 9886"/>
                <a:gd name="connsiteX4" fmla="*/ 6278 w 10000"/>
                <a:gd name="connsiteY4" fmla="*/ 253 h 9886"/>
                <a:gd name="connsiteX5" fmla="*/ 6478 w 10000"/>
                <a:gd name="connsiteY5" fmla="*/ 383 h 9886"/>
                <a:gd name="connsiteX6" fmla="*/ 6667 w 10000"/>
                <a:gd name="connsiteY6" fmla="*/ 546 h 9886"/>
                <a:gd name="connsiteX7" fmla="*/ 6842 w 10000"/>
                <a:gd name="connsiteY7" fmla="*/ 736 h 9886"/>
                <a:gd name="connsiteX8" fmla="*/ 7002 w 10000"/>
                <a:gd name="connsiteY8" fmla="*/ 944 h 9886"/>
                <a:gd name="connsiteX9" fmla="*/ 7148 w 10000"/>
                <a:gd name="connsiteY9" fmla="*/ 1178 h 9886"/>
                <a:gd name="connsiteX10" fmla="*/ 7284 w 10000"/>
                <a:gd name="connsiteY10" fmla="*/ 1432 h 9886"/>
                <a:gd name="connsiteX11" fmla="*/ 7395 w 10000"/>
                <a:gd name="connsiteY11" fmla="*/ 1700 h 9886"/>
                <a:gd name="connsiteX12" fmla="*/ 7484 w 10000"/>
                <a:gd name="connsiteY12" fmla="*/ 1987 h 9886"/>
                <a:gd name="connsiteX13" fmla="*/ 7705 w 10000"/>
                <a:gd name="connsiteY13" fmla="*/ 2048 h 9886"/>
                <a:gd name="connsiteX14" fmla="*/ 7912 w 10000"/>
                <a:gd name="connsiteY14" fmla="*/ 2132 h 9886"/>
                <a:gd name="connsiteX15" fmla="*/ 8108 w 10000"/>
                <a:gd name="connsiteY15" fmla="*/ 2257 h 9886"/>
                <a:gd name="connsiteX16" fmla="*/ 8294 w 10000"/>
                <a:gd name="connsiteY16" fmla="*/ 2405 h 9886"/>
                <a:gd name="connsiteX17" fmla="*/ 8465 w 10000"/>
                <a:gd name="connsiteY17" fmla="*/ 2580 h 9886"/>
                <a:gd name="connsiteX18" fmla="*/ 8619 w 10000"/>
                <a:gd name="connsiteY18" fmla="*/ 2779 h 9886"/>
                <a:gd name="connsiteX19" fmla="*/ 8762 w 10000"/>
                <a:gd name="connsiteY19" fmla="*/ 2989 h 9886"/>
                <a:gd name="connsiteX20" fmla="*/ 8883 w 10000"/>
                <a:gd name="connsiteY20" fmla="*/ 3234 h 9886"/>
                <a:gd name="connsiteX21" fmla="*/ 8986 w 10000"/>
                <a:gd name="connsiteY21" fmla="*/ 3494 h 9886"/>
                <a:gd name="connsiteX22" fmla="*/ 9069 w 10000"/>
                <a:gd name="connsiteY22" fmla="*/ 3767 h 9886"/>
                <a:gd name="connsiteX23" fmla="*/ 9129 w 10000"/>
                <a:gd name="connsiteY23" fmla="*/ 4061 h 9886"/>
                <a:gd name="connsiteX24" fmla="*/ 9168 w 10000"/>
                <a:gd name="connsiteY24" fmla="*/ 4363 h 9886"/>
                <a:gd name="connsiteX25" fmla="*/ 9183 w 10000"/>
                <a:gd name="connsiteY25" fmla="*/ 4677 h 9886"/>
                <a:gd name="connsiteX26" fmla="*/ 9176 w 10000"/>
                <a:gd name="connsiteY26" fmla="*/ 4836 h 9886"/>
                <a:gd name="connsiteX27" fmla="*/ 9340 w 10000"/>
                <a:gd name="connsiteY27" fmla="*/ 4995 h 9886"/>
                <a:gd name="connsiteX28" fmla="*/ 9486 w 10000"/>
                <a:gd name="connsiteY28" fmla="*/ 5168 h 9886"/>
                <a:gd name="connsiteX29" fmla="*/ 9618 w 10000"/>
                <a:gd name="connsiteY29" fmla="*/ 5371 h 9886"/>
                <a:gd name="connsiteX30" fmla="*/ 9729 w 10000"/>
                <a:gd name="connsiteY30" fmla="*/ 5593 h 9886"/>
                <a:gd name="connsiteX31" fmla="*/ 9825 w 10000"/>
                <a:gd name="connsiteY31" fmla="*/ 5826 h 9886"/>
                <a:gd name="connsiteX32" fmla="*/ 9904 w 10000"/>
                <a:gd name="connsiteY32" fmla="*/ 6069 h 9886"/>
                <a:gd name="connsiteX33" fmla="*/ 9957 w 10000"/>
                <a:gd name="connsiteY33" fmla="*/ 6333 h 9886"/>
                <a:gd name="connsiteX34" fmla="*/ 9993 w 10000"/>
                <a:gd name="connsiteY34" fmla="*/ 6604 h 9886"/>
                <a:gd name="connsiteX35" fmla="*/ 10000 w 10000"/>
                <a:gd name="connsiteY35" fmla="*/ 6883 h 9886"/>
                <a:gd name="connsiteX36" fmla="*/ 9989 w 10000"/>
                <a:gd name="connsiteY36" fmla="*/ 7181 h 9886"/>
                <a:gd name="connsiteX37" fmla="*/ 9950 w 10000"/>
                <a:gd name="connsiteY37" fmla="*/ 7468 h 9886"/>
                <a:gd name="connsiteX38" fmla="*/ 9889 w 10000"/>
                <a:gd name="connsiteY38" fmla="*/ 7749 h 9886"/>
                <a:gd name="connsiteX39" fmla="*/ 9804 w 10000"/>
                <a:gd name="connsiteY39" fmla="*/ 8007 h 9886"/>
                <a:gd name="connsiteX40" fmla="*/ 9693 w 10000"/>
                <a:gd name="connsiteY40" fmla="*/ 8245 h 9886"/>
                <a:gd name="connsiteX41" fmla="*/ 9568 w 10000"/>
                <a:gd name="connsiteY41" fmla="*/ 8469 h 9886"/>
                <a:gd name="connsiteX42" fmla="*/ 9429 w 10000"/>
                <a:gd name="connsiteY42" fmla="*/ 8667 h 9886"/>
                <a:gd name="connsiteX43" fmla="*/ 9268 w 10000"/>
                <a:gd name="connsiteY43" fmla="*/ 8842 h 9886"/>
                <a:gd name="connsiteX44" fmla="*/ 9090 w 10000"/>
                <a:gd name="connsiteY44" fmla="*/ 8991 h 9886"/>
                <a:gd name="connsiteX45" fmla="*/ 8904 w 10000"/>
                <a:gd name="connsiteY45" fmla="*/ 9108 h 9886"/>
                <a:gd name="connsiteX46" fmla="*/ 8708 w 10000"/>
                <a:gd name="connsiteY46" fmla="*/ 9200 h 9886"/>
                <a:gd name="connsiteX47" fmla="*/ 8501 w 10000"/>
                <a:gd name="connsiteY47" fmla="*/ 9254 h 9886"/>
                <a:gd name="connsiteX48" fmla="*/ 8287 w 10000"/>
                <a:gd name="connsiteY48" fmla="*/ 9273 h 9886"/>
                <a:gd name="connsiteX49" fmla="*/ 8287 w 10000"/>
                <a:gd name="connsiteY49" fmla="*/ 9273 h 9886"/>
                <a:gd name="connsiteX50" fmla="*/ 7812 w 10000"/>
                <a:gd name="connsiteY50" fmla="*/ 9273 h 9886"/>
                <a:gd name="connsiteX51" fmla="*/ 7812 w 10000"/>
                <a:gd name="connsiteY51" fmla="*/ 9759 h 9886"/>
                <a:gd name="connsiteX52" fmla="*/ 7805 w 10000"/>
                <a:gd name="connsiteY52" fmla="*/ 9886 h 9886"/>
                <a:gd name="connsiteX53" fmla="*/ 3737 w 10000"/>
                <a:gd name="connsiteY53" fmla="*/ 9273 h 9886"/>
                <a:gd name="connsiteX54" fmla="*/ 2188 w 10000"/>
                <a:gd name="connsiteY54" fmla="*/ 9273 h 9886"/>
                <a:gd name="connsiteX55" fmla="*/ 1949 w 10000"/>
                <a:gd name="connsiteY55" fmla="*/ 9254 h 9886"/>
                <a:gd name="connsiteX56" fmla="*/ 1717 w 10000"/>
                <a:gd name="connsiteY56" fmla="*/ 9200 h 9886"/>
                <a:gd name="connsiteX57" fmla="*/ 1495 w 10000"/>
                <a:gd name="connsiteY57" fmla="*/ 9113 h 9886"/>
                <a:gd name="connsiteX58" fmla="*/ 1285 w 10000"/>
                <a:gd name="connsiteY58" fmla="*/ 9000 h 9886"/>
                <a:gd name="connsiteX59" fmla="*/ 1081 w 10000"/>
                <a:gd name="connsiteY59" fmla="*/ 8858 h 9886"/>
                <a:gd name="connsiteX60" fmla="*/ 896 w 10000"/>
                <a:gd name="connsiteY60" fmla="*/ 8680 h 9886"/>
                <a:gd name="connsiteX61" fmla="*/ 721 w 10000"/>
                <a:gd name="connsiteY61" fmla="*/ 8484 h 9886"/>
                <a:gd name="connsiteX62" fmla="*/ 564 w 10000"/>
                <a:gd name="connsiteY62" fmla="*/ 8266 h 9886"/>
                <a:gd name="connsiteX63" fmla="*/ 421 w 10000"/>
                <a:gd name="connsiteY63" fmla="*/ 8022 h 9886"/>
                <a:gd name="connsiteX64" fmla="*/ 296 w 10000"/>
                <a:gd name="connsiteY64" fmla="*/ 7764 h 9886"/>
                <a:gd name="connsiteX65" fmla="*/ 193 w 10000"/>
                <a:gd name="connsiteY65" fmla="*/ 7478 h 9886"/>
                <a:gd name="connsiteX66" fmla="*/ 111 w 10000"/>
                <a:gd name="connsiteY66" fmla="*/ 7186 h 9886"/>
                <a:gd name="connsiteX67" fmla="*/ 46 w 10000"/>
                <a:gd name="connsiteY67" fmla="*/ 6874 h 9886"/>
                <a:gd name="connsiteX68" fmla="*/ 11 w 10000"/>
                <a:gd name="connsiteY68" fmla="*/ 6555 h 9886"/>
                <a:gd name="connsiteX69" fmla="*/ 0 w 10000"/>
                <a:gd name="connsiteY69" fmla="*/ 6228 h 9886"/>
                <a:gd name="connsiteX70" fmla="*/ 7 w 10000"/>
                <a:gd name="connsiteY70" fmla="*/ 5911 h 9886"/>
                <a:gd name="connsiteX71" fmla="*/ 43 w 10000"/>
                <a:gd name="connsiteY71" fmla="*/ 5603 h 9886"/>
                <a:gd name="connsiteX72" fmla="*/ 96 w 10000"/>
                <a:gd name="connsiteY72" fmla="*/ 5307 h 9886"/>
                <a:gd name="connsiteX73" fmla="*/ 175 w 10000"/>
                <a:gd name="connsiteY73" fmla="*/ 5023 h 9886"/>
                <a:gd name="connsiteX74" fmla="*/ 271 w 10000"/>
                <a:gd name="connsiteY74" fmla="*/ 4745 h 9886"/>
                <a:gd name="connsiteX75" fmla="*/ 385 w 10000"/>
                <a:gd name="connsiteY75" fmla="*/ 4499 h 9886"/>
                <a:gd name="connsiteX76" fmla="*/ 517 w 10000"/>
                <a:gd name="connsiteY76" fmla="*/ 4257 h 9886"/>
                <a:gd name="connsiteX77" fmla="*/ 667 w 10000"/>
                <a:gd name="connsiteY77" fmla="*/ 4032 h 9886"/>
                <a:gd name="connsiteX78" fmla="*/ 828 w 10000"/>
                <a:gd name="connsiteY78" fmla="*/ 3836 h 9886"/>
                <a:gd name="connsiteX79" fmla="*/ 1003 w 10000"/>
                <a:gd name="connsiteY79" fmla="*/ 3658 h 9886"/>
                <a:gd name="connsiteX80" fmla="*/ 1196 w 10000"/>
                <a:gd name="connsiteY80" fmla="*/ 3504 h 9886"/>
                <a:gd name="connsiteX81" fmla="*/ 1395 w 10000"/>
                <a:gd name="connsiteY81" fmla="*/ 3379 h 9886"/>
                <a:gd name="connsiteX82" fmla="*/ 1431 w 10000"/>
                <a:gd name="connsiteY82" fmla="*/ 3066 h 9886"/>
                <a:gd name="connsiteX83" fmla="*/ 1488 w 10000"/>
                <a:gd name="connsiteY83" fmla="*/ 2768 h 9886"/>
                <a:gd name="connsiteX84" fmla="*/ 1570 w 10000"/>
                <a:gd name="connsiteY84" fmla="*/ 2481 h 9886"/>
                <a:gd name="connsiteX85" fmla="*/ 1670 w 10000"/>
                <a:gd name="connsiteY85" fmla="*/ 2215 h 9886"/>
                <a:gd name="connsiteX86" fmla="*/ 1795 w 10000"/>
                <a:gd name="connsiteY86" fmla="*/ 1963 h 9886"/>
                <a:gd name="connsiteX87" fmla="*/ 1938 w 10000"/>
                <a:gd name="connsiteY87" fmla="*/ 1742 h 9886"/>
                <a:gd name="connsiteX88" fmla="*/ 2095 w 10000"/>
                <a:gd name="connsiteY88" fmla="*/ 1541 h 9886"/>
                <a:gd name="connsiteX89" fmla="*/ 2270 w 10000"/>
                <a:gd name="connsiteY89" fmla="*/ 1355 h 9886"/>
                <a:gd name="connsiteX90" fmla="*/ 2459 w 10000"/>
                <a:gd name="connsiteY90" fmla="*/ 1208 h 9886"/>
                <a:gd name="connsiteX91" fmla="*/ 2655 w 10000"/>
                <a:gd name="connsiteY91" fmla="*/ 1082 h 9886"/>
                <a:gd name="connsiteX92" fmla="*/ 2873 w 10000"/>
                <a:gd name="connsiteY92" fmla="*/ 999 h 9886"/>
                <a:gd name="connsiteX93" fmla="*/ 3094 w 10000"/>
                <a:gd name="connsiteY93" fmla="*/ 939 h 9886"/>
                <a:gd name="connsiteX94" fmla="*/ 3323 w 10000"/>
                <a:gd name="connsiteY94" fmla="*/ 919 h 9886"/>
                <a:gd name="connsiteX95" fmla="*/ 3537 w 10000"/>
                <a:gd name="connsiteY95" fmla="*/ 939 h 9886"/>
                <a:gd name="connsiteX96" fmla="*/ 3744 w 10000"/>
                <a:gd name="connsiteY96" fmla="*/ 984 h 9886"/>
                <a:gd name="connsiteX97" fmla="*/ 3911 w 10000"/>
                <a:gd name="connsiteY97" fmla="*/ 764 h 9886"/>
                <a:gd name="connsiteX98" fmla="*/ 4094 w 10000"/>
                <a:gd name="connsiteY98" fmla="*/ 571 h 9886"/>
                <a:gd name="connsiteX99" fmla="*/ 4290 w 10000"/>
                <a:gd name="connsiteY99" fmla="*/ 396 h 9886"/>
                <a:gd name="connsiteX100" fmla="*/ 4490 w 10000"/>
                <a:gd name="connsiteY100" fmla="*/ 258 h 9886"/>
                <a:gd name="connsiteX101" fmla="*/ 4707 w 10000"/>
                <a:gd name="connsiteY101" fmla="*/ 144 h 9886"/>
                <a:gd name="connsiteX102" fmla="*/ 4925 w 10000"/>
                <a:gd name="connsiteY102" fmla="*/ 65 h 9886"/>
                <a:gd name="connsiteX103" fmla="*/ 5157 w 10000"/>
                <a:gd name="connsiteY103" fmla="*/ 18 h 9886"/>
                <a:gd name="connsiteX104" fmla="*/ 5389 w 10000"/>
                <a:gd name="connsiteY104" fmla="*/ 0 h 9886"/>
                <a:gd name="connsiteX0" fmla="*/ 5389 w 10000"/>
                <a:gd name="connsiteY0" fmla="*/ 0 h 9872"/>
                <a:gd name="connsiteX1" fmla="*/ 5621 w 10000"/>
                <a:gd name="connsiteY1" fmla="*/ 14 h 9872"/>
                <a:gd name="connsiteX2" fmla="*/ 5846 w 10000"/>
                <a:gd name="connsiteY2" fmla="*/ 66 h 9872"/>
                <a:gd name="connsiteX3" fmla="*/ 6067 w 10000"/>
                <a:gd name="connsiteY3" fmla="*/ 146 h 9872"/>
                <a:gd name="connsiteX4" fmla="*/ 6278 w 10000"/>
                <a:gd name="connsiteY4" fmla="*/ 256 h 9872"/>
                <a:gd name="connsiteX5" fmla="*/ 6478 w 10000"/>
                <a:gd name="connsiteY5" fmla="*/ 387 h 9872"/>
                <a:gd name="connsiteX6" fmla="*/ 6667 w 10000"/>
                <a:gd name="connsiteY6" fmla="*/ 552 h 9872"/>
                <a:gd name="connsiteX7" fmla="*/ 6842 w 10000"/>
                <a:gd name="connsiteY7" fmla="*/ 744 h 9872"/>
                <a:gd name="connsiteX8" fmla="*/ 7002 w 10000"/>
                <a:gd name="connsiteY8" fmla="*/ 955 h 9872"/>
                <a:gd name="connsiteX9" fmla="*/ 7148 w 10000"/>
                <a:gd name="connsiteY9" fmla="*/ 1192 h 9872"/>
                <a:gd name="connsiteX10" fmla="*/ 7284 w 10000"/>
                <a:gd name="connsiteY10" fmla="*/ 1449 h 9872"/>
                <a:gd name="connsiteX11" fmla="*/ 7395 w 10000"/>
                <a:gd name="connsiteY11" fmla="*/ 1720 h 9872"/>
                <a:gd name="connsiteX12" fmla="*/ 7484 w 10000"/>
                <a:gd name="connsiteY12" fmla="*/ 2010 h 9872"/>
                <a:gd name="connsiteX13" fmla="*/ 7705 w 10000"/>
                <a:gd name="connsiteY13" fmla="*/ 2072 h 9872"/>
                <a:gd name="connsiteX14" fmla="*/ 7912 w 10000"/>
                <a:gd name="connsiteY14" fmla="*/ 2157 h 9872"/>
                <a:gd name="connsiteX15" fmla="*/ 8108 w 10000"/>
                <a:gd name="connsiteY15" fmla="*/ 2283 h 9872"/>
                <a:gd name="connsiteX16" fmla="*/ 8294 w 10000"/>
                <a:gd name="connsiteY16" fmla="*/ 2433 h 9872"/>
                <a:gd name="connsiteX17" fmla="*/ 8465 w 10000"/>
                <a:gd name="connsiteY17" fmla="*/ 2610 h 9872"/>
                <a:gd name="connsiteX18" fmla="*/ 8619 w 10000"/>
                <a:gd name="connsiteY18" fmla="*/ 2811 h 9872"/>
                <a:gd name="connsiteX19" fmla="*/ 8762 w 10000"/>
                <a:gd name="connsiteY19" fmla="*/ 3023 h 9872"/>
                <a:gd name="connsiteX20" fmla="*/ 8883 w 10000"/>
                <a:gd name="connsiteY20" fmla="*/ 3271 h 9872"/>
                <a:gd name="connsiteX21" fmla="*/ 8986 w 10000"/>
                <a:gd name="connsiteY21" fmla="*/ 3534 h 9872"/>
                <a:gd name="connsiteX22" fmla="*/ 9069 w 10000"/>
                <a:gd name="connsiteY22" fmla="*/ 3810 h 9872"/>
                <a:gd name="connsiteX23" fmla="*/ 9129 w 10000"/>
                <a:gd name="connsiteY23" fmla="*/ 4108 h 9872"/>
                <a:gd name="connsiteX24" fmla="*/ 9168 w 10000"/>
                <a:gd name="connsiteY24" fmla="*/ 4413 h 9872"/>
                <a:gd name="connsiteX25" fmla="*/ 9183 w 10000"/>
                <a:gd name="connsiteY25" fmla="*/ 4731 h 9872"/>
                <a:gd name="connsiteX26" fmla="*/ 9176 w 10000"/>
                <a:gd name="connsiteY26" fmla="*/ 4892 h 9872"/>
                <a:gd name="connsiteX27" fmla="*/ 9340 w 10000"/>
                <a:gd name="connsiteY27" fmla="*/ 5053 h 9872"/>
                <a:gd name="connsiteX28" fmla="*/ 9486 w 10000"/>
                <a:gd name="connsiteY28" fmla="*/ 5228 h 9872"/>
                <a:gd name="connsiteX29" fmla="*/ 9618 w 10000"/>
                <a:gd name="connsiteY29" fmla="*/ 5433 h 9872"/>
                <a:gd name="connsiteX30" fmla="*/ 9729 w 10000"/>
                <a:gd name="connsiteY30" fmla="*/ 5657 h 9872"/>
                <a:gd name="connsiteX31" fmla="*/ 9825 w 10000"/>
                <a:gd name="connsiteY31" fmla="*/ 5893 h 9872"/>
                <a:gd name="connsiteX32" fmla="*/ 9904 w 10000"/>
                <a:gd name="connsiteY32" fmla="*/ 6139 h 9872"/>
                <a:gd name="connsiteX33" fmla="*/ 9957 w 10000"/>
                <a:gd name="connsiteY33" fmla="*/ 6406 h 9872"/>
                <a:gd name="connsiteX34" fmla="*/ 9993 w 10000"/>
                <a:gd name="connsiteY34" fmla="*/ 6680 h 9872"/>
                <a:gd name="connsiteX35" fmla="*/ 10000 w 10000"/>
                <a:gd name="connsiteY35" fmla="*/ 6962 h 9872"/>
                <a:gd name="connsiteX36" fmla="*/ 9989 w 10000"/>
                <a:gd name="connsiteY36" fmla="*/ 7264 h 9872"/>
                <a:gd name="connsiteX37" fmla="*/ 9950 w 10000"/>
                <a:gd name="connsiteY37" fmla="*/ 7554 h 9872"/>
                <a:gd name="connsiteX38" fmla="*/ 9889 w 10000"/>
                <a:gd name="connsiteY38" fmla="*/ 7838 h 9872"/>
                <a:gd name="connsiteX39" fmla="*/ 9804 w 10000"/>
                <a:gd name="connsiteY39" fmla="*/ 8099 h 9872"/>
                <a:gd name="connsiteX40" fmla="*/ 9693 w 10000"/>
                <a:gd name="connsiteY40" fmla="*/ 8340 h 9872"/>
                <a:gd name="connsiteX41" fmla="*/ 9568 w 10000"/>
                <a:gd name="connsiteY41" fmla="*/ 8567 h 9872"/>
                <a:gd name="connsiteX42" fmla="*/ 9429 w 10000"/>
                <a:gd name="connsiteY42" fmla="*/ 8767 h 9872"/>
                <a:gd name="connsiteX43" fmla="*/ 9268 w 10000"/>
                <a:gd name="connsiteY43" fmla="*/ 8944 h 9872"/>
                <a:gd name="connsiteX44" fmla="*/ 9090 w 10000"/>
                <a:gd name="connsiteY44" fmla="*/ 9095 h 9872"/>
                <a:gd name="connsiteX45" fmla="*/ 8904 w 10000"/>
                <a:gd name="connsiteY45" fmla="*/ 9213 h 9872"/>
                <a:gd name="connsiteX46" fmla="*/ 8708 w 10000"/>
                <a:gd name="connsiteY46" fmla="*/ 9306 h 9872"/>
                <a:gd name="connsiteX47" fmla="*/ 8501 w 10000"/>
                <a:gd name="connsiteY47" fmla="*/ 9361 h 9872"/>
                <a:gd name="connsiteX48" fmla="*/ 8287 w 10000"/>
                <a:gd name="connsiteY48" fmla="*/ 9380 h 9872"/>
                <a:gd name="connsiteX49" fmla="*/ 8287 w 10000"/>
                <a:gd name="connsiteY49" fmla="*/ 9380 h 9872"/>
                <a:gd name="connsiteX50" fmla="*/ 7812 w 10000"/>
                <a:gd name="connsiteY50" fmla="*/ 9380 h 9872"/>
                <a:gd name="connsiteX51" fmla="*/ 7812 w 10000"/>
                <a:gd name="connsiteY51" fmla="*/ 9872 h 9872"/>
                <a:gd name="connsiteX52" fmla="*/ 3737 w 10000"/>
                <a:gd name="connsiteY52" fmla="*/ 9380 h 9872"/>
                <a:gd name="connsiteX53" fmla="*/ 2188 w 10000"/>
                <a:gd name="connsiteY53" fmla="*/ 9380 h 9872"/>
                <a:gd name="connsiteX54" fmla="*/ 1949 w 10000"/>
                <a:gd name="connsiteY54" fmla="*/ 9361 h 9872"/>
                <a:gd name="connsiteX55" fmla="*/ 1717 w 10000"/>
                <a:gd name="connsiteY55" fmla="*/ 9306 h 9872"/>
                <a:gd name="connsiteX56" fmla="*/ 1495 w 10000"/>
                <a:gd name="connsiteY56" fmla="*/ 9218 h 9872"/>
                <a:gd name="connsiteX57" fmla="*/ 1285 w 10000"/>
                <a:gd name="connsiteY57" fmla="*/ 9104 h 9872"/>
                <a:gd name="connsiteX58" fmla="*/ 1081 w 10000"/>
                <a:gd name="connsiteY58" fmla="*/ 8960 h 9872"/>
                <a:gd name="connsiteX59" fmla="*/ 896 w 10000"/>
                <a:gd name="connsiteY59" fmla="*/ 8780 h 9872"/>
                <a:gd name="connsiteX60" fmla="*/ 721 w 10000"/>
                <a:gd name="connsiteY60" fmla="*/ 8582 h 9872"/>
                <a:gd name="connsiteX61" fmla="*/ 564 w 10000"/>
                <a:gd name="connsiteY61" fmla="*/ 8361 h 9872"/>
                <a:gd name="connsiteX62" fmla="*/ 421 w 10000"/>
                <a:gd name="connsiteY62" fmla="*/ 8115 h 9872"/>
                <a:gd name="connsiteX63" fmla="*/ 296 w 10000"/>
                <a:gd name="connsiteY63" fmla="*/ 7854 h 9872"/>
                <a:gd name="connsiteX64" fmla="*/ 193 w 10000"/>
                <a:gd name="connsiteY64" fmla="*/ 7564 h 9872"/>
                <a:gd name="connsiteX65" fmla="*/ 111 w 10000"/>
                <a:gd name="connsiteY65" fmla="*/ 7269 h 9872"/>
                <a:gd name="connsiteX66" fmla="*/ 46 w 10000"/>
                <a:gd name="connsiteY66" fmla="*/ 6953 h 9872"/>
                <a:gd name="connsiteX67" fmla="*/ 11 w 10000"/>
                <a:gd name="connsiteY67" fmla="*/ 6631 h 9872"/>
                <a:gd name="connsiteX68" fmla="*/ 0 w 10000"/>
                <a:gd name="connsiteY68" fmla="*/ 6300 h 9872"/>
                <a:gd name="connsiteX69" fmla="*/ 7 w 10000"/>
                <a:gd name="connsiteY69" fmla="*/ 5979 h 9872"/>
                <a:gd name="connsiteX70" fmla="*/ 43 w 10000"/>
                <a:gd name="connsiteY70" fmla="*/ 5668 h 9872"/>
                <a:gd name="connsiteX71" fmla="*/ 96 w 10000"/>
                <a:gd name="connsiteY71" fmla="*/ 5368 h 9872"/>
                <a:gd name="connsiteX72" fmla="*/ 175 w 10000"/>
                <a:gd name="connsiteY72" fmla="*/ 5081 h 9872"/>
                <a:gd name="connsiteX73" fmla="*/ 271 w 10000"/>
                <a:gd name="connsiteY73" fmla="*/ 4800 h 9872"/>
                <a:gd name="connsiteX74" fmla="*/ 385 w 10000"/>
                <a:gd name="connsiteY74" fmla="*/ 4551 h 9872"/>
                <a:gd name="connsiteX75" fmla="*/ 517 w 10000"/>
                <a:gd name="connsiteY75" fmla="*/ 4306 h 9872"/>
                <a:gd name="connsiteX76" fmla="*/ 667 w 10000"/>
                <a:gd name="connsiteY76" fmla="*/ 4078 h 9872"/>
                <a:gd name="connsiteX77" fmla="*/ 828 w 10000"/>
                <a:gd name="connsiteY77" fmla="*/ 3880 h 9872"/>
                <a:gd name="connsiteX78" fmla="*/ 1003 w 10000"/>
                <a:gd name="connsiteY78" fmla="*/ 3700 h 9872"/>
                <a:gd name="connsiteX79" fmla="*/ 1196 w 10000"/>
                <a:gd name="connsiteY79" fmla="*/ 3544 h 9872"/>
                <a:gd name="connsiteX80" fmla="*/ 1395 w 10000"/>
                <a:gd name="connsiteY80" fmla="*/ 3418 h 9872"/>
                <a:gd name="connsiteX81" fmla="*/ 1431 w 10000"/>
                <a:gd name="connsiteY81" fmla="*/ 3101 h 9872"/>
                <a:gd name="connsiteX82" fmla="*/ 1488 w 10000"/>
                <a:gd name="connsiteY82" fmla="*/ 2800 h 9872"/>
                <a:gd name="connsiteX83" fmla="*/ 1570 w 10000"/>
                <a:gd name="connsiteY83" fmla="*/ 2510 h 9872"/>
                <a:gd name="connsiteX84" fmla="*/ 1670 w 10000"/>
                <a:gd name="connsiteY84" fmla="*/ 2241 h 9872"/>
                <a:gd name="connsiteX85" fmla="*/ 1795 w 10000"/>
                <a:gd name="connsiteY85" fmla="*/ 1986 h 9872"/>
                <a:gd name="connsiteX86" fmla="*/ 1938 w 10000"/>
                <a:gd name="connsiteY86" fmla="*/ 1762 h 9872"/>
                <a:gd name="connsiteX87" fmla="*/ 2095 w 10000"/>
                <a:gd name="connsiteY87" fmla="*/ 1559 h 9872"/>
                <a:gd name="connsiteX88" fmla="*/ 2270 w 10000"/>
                <a:gd name="connsiteY88" fmla="*/ 1371 h 9872"/>
                <a:gd name="connsiteX89" fmla="*/ 2459 w 10000"/>
                <a:gd name="connsiteY89" fmla="*/ 1222 h 9872"/>
                <a:gd name="connsiteX90" fmla="*/ 2655 w 10000"/>
                <a:gd name="connsiteY90" fmla="*/ 1094 h 9872"/>
                <a:gd name="connsiteX91" fmla="*/ 2873 w 10000"/>
                <a:gd name="connsiteY91" fmla="*/ 1011 h 9872"/>
                <a:gd name="connsiteX92" fmla="*/ 3094 w 10000"/>
                <a:gd name="connsiteY92" fmla="*/ 950 h 9872"/>
                <a:gd name="connsiteX93" fmla="*/ 3323 w 10000"/>
                <a:gd name="connsiteY93" fmla="*/ 930 h 9872"/>
                <a:gd name="connsiteX94" fmla="*/ 3537 w 10000"/>
                <a:gd name="connsiteY94" fmla="*/ 950 h 9872"/>
                <a:gd name="connsiteX95" fmla="*/ 3744 w 10000"/>
                <a:gd name="connsiteY95" fmla="*/ 995 h 9872"/>
                <a:gd name="connsiteX96" fmla="*/ 3911 w 10000"/>
                <a:gd name="connsiteY96" fmla="*/ 773 h 9872"/>
                <a:gd name="connsiteX97" fmla="*/ 4094 w 10000"/>
                <a:gd name="connsiteY97" fmla="*/ 578 h 9872"/>
                <a:gd name="connsiteX98" fmla="*/ 4290 w 10000"/>
                <a:gd name="connsiteY98" fmla="*/ 401 h 9872"/>
                <a:gd name="connsiteX99" fmla="*/ 4490 w 10000"/>
                <a:gd name="connsiteY99" fmla="*/ 261 h 9872"/>
                <a:gd name="connsiteX100" fmla="*/ 4707 w 10000"/>
                <a:gd name="connsiteY100" fmla="*/ 146 h 9872"/>
                <a:gd name="connsiteX101" fmla="*/ 4925 w 10000"/>
                <a:gd name="connsiteY101" fmla="*/ 66 h 9872"/>
                <a:gd name="connsiteX102" fmla="*/ 5157 w 10000"/>
                <a:gd name="connsiteY102" fmla="*/ 18 h 9872"/>
                <a:gd name="connsiteX103" fmla="*/ 5389 w 10000"/>
                <a:gd name="connsiteY103" fmla="*/ 0 h 9872"/>
                <a:gd name="connsiteX0" fmla="*/ 5389 w 10000"/>
                <a:gd name="connsiteY0" fmla="*/ 0 h 9502"/>
                <a:gd name="connsiteX1" fmla="*/ 5621 w 10000"/>
                <a:gd name="connsiteY1" fmla="*/ 14 h 9502"/>
                <a:gd name="connsiteX2" fmla="*/ 5846 w 10000"/>
                <a:gd name="connsiteY2" fmla="*/ 67 h 9502"/>
                <a:gd name="connsiteX3" fmla="*/ 6067 w 10000"/>
                <a:gd name="connsiteY3" fmla="*/ 148 h 9502"/>
                <a:gd name="connsiteX4" fmla="*/ 6278 w 10000"/>
                <a:gd name="connsiteY4" fmla="*/ 259 h 9502"/>
                <a:gd name="connsiteX5" fmla="*/ 6478 w 10000"/>
                <a:gd name="connsiteY5" fmla="*/ 392 h 9502"/>
                <a:gd name="connsiteX6" fmla="*/ 6667 w 10000"/>
                <a:gd name="connsiteY6" fmla="*/ 559 h 9502"/>
                <a:gd name="connsiteX7" fmla="*/ 6842 w 10000"/>
                <a:gd name="connsiteY7" fmla="*/ 754 h 9502"/>
                <a:gd name="connsiteX8" fmla="*/ 7002 w 10000"/>
                <a:gd name="connsiteY8" fmla="*/ 967 h 9502"/>
                <a:gd name="connsiteX9" fmla="*/ 7148 w 10000"/>
                <a:gd name="connsiteY9" fmla="*/ 1207 h 9502"/>
                <a:gd name="connsiteX10" fmla="*/ 7284 w 10000"/>
                <a:gd name="connsiteY10" fmla="*/ 1468 h 9502"/>
                <a:gd name="connsiteX11" fmla="*/ 7395 w 10000"/>
                <a:gd name="connsiteY11" fmla="*/ 1742 h 9502"/>
                <a:gd name="connsiteX12" fmla="*/ 7484 w 10000"/>
                <a:gd name="connsiteY12" fmla="*/ 2036 h 9502"/>
                <a:gd name="connsiteX13" fmla="*/ 7705 w 10000"/>
                <a:gd name="connsiteY13" fmla="*/ 2099 h 9502"/>
                <a:gd name="connsiteX14" fmla="*/ 7912 w 10000"/>
                <a:gd name="connsiteY14" fmla="*/ 2185 h 9502"/>
                <a:gd name="connsiteX15" fmla="*/ 8108 w 10000"/>
                <a:gd name="connsiteY15" fmla="*/ 2313 h 9502"/>
                <a:gd name="connsiteX16" fmla="*/ 8294 w 10000"/>
                <a:gd name="connsiteY16" fmla="*/ 2465 h 9502"/>
                <a:gd name="connsiteX17" fmla="*/ 8465 w 10000"/>
                <a:gd name="connsiteY17" fmla="*/ 2644 h 9502"/>
                <a:gd name="connsiteX18" fmla="*/ 8619 w 10000"/>
                <a:gd name="connsiteY18" fmla="*/ 2847 h 9502"/>
                <a:gd name="connsiteX19" fmla="*/ 8762 w 10000"/>
                <a:gd name="connsiteY19" fmla="*/ 3062 h 9502"/>
                <a:gd name="connsiteX20" fmla="*/ 8883 w 10000"/>
                <a:gd name="connsiteY20" fmla="*/ 3313 h 9502"/>
                <a:gd name="connsiteX21" fmla="*/ 8986 w 10000"/>
                <a:gd name="connsiteY21" fmla="*/ 3580 h 9502"/>
                <a:gd name="connsiteX22" fmla="*/ 9069 w 10000"/>
                <a:gd name="connsiteY22" fmla="*/ 3859 h 9502"/>
                <a:gd name="connsiteX23" fmla="*/ 9129 w 10000"/>
                <a:gd name="connsiteY23" fmla="*/ 4161 h 9502"/>
                <a:gd name="connsiteX24" fmla="*/ 9168 w 10000"/>
                <a:gd name="connsiteY24" fmla="*/ 4470 h 9502"/>
                <a:gd name="connsiteX25" fmla="*/ 9183 w 10000"/>
                <a:gd name="connsiteY25" fmla="*/ 4792 h 9502"/>
                <a:gd name="connsiteX26" fmla="*/ 9176 w 10000"/>
                <a:gd name="connsiteY26" fmla="*/ 4955 h 9502"/>
                <a:gd name="connsiteX27" fmla="*/ 9340 w 10000"/>
                <a:gd name="connsiteY27" fmla="*/ 5119 h 9502"/>
                <a:gd name="connsiteX28" fmla="*/ 9486 w 10000"/>
                <a:gd name="connsiteY28" fmla="*/ 5296 h 9502"/>
                <a:gd name="connsiteX29" fmla="*/ 9618 w 10000"/>
                <a:gd name="connsiteY29" fmla="*/ 5503 h 9502"/>
                <a:gd name="connsiteX30" fmla="*/ 9729 w 10000"/>
                <a:gd name="connsiteY30" fmla="*/ 5730 h 9502"/>
                <a:gd name="connsiteX31" fmla="*/ 9825 w 10000"/>
                <a:gd name="connsiteY31" fmla="*/ 5969 h 9502"/>
                <a:gd name="connsiteX32" fmla="*/ 9904 w 10000"/>
                <a:gd name="connsiteY32" fmla="*/ 6219 h 9502"/>
                <a:gd name="connsiteX33" fmla="*/ 9957 w 10000"/>
                <a:gd name="connsiteY33" fmla="*/ 6489 h 9502"/>
                <a:gd name="connsiteX34" fmla="*/ 9993 w 10000"/>
                <a:gd name="connsiteY34" fmla="*/ 6767 h 9502"/>
                <a:gd name="connsiteX35" fmla="*/ 10000 w 10000"/>
                <a:gd name="connsiteY35" fmla="*/ 7052 h 9502"/>
                <a:gd name="connsiteX36" fmla="*/ 9989 w 10000"/>
                <a:gd name="connsiteY36" fmla="*/ 7358 h 9502"/>
                <a:gd name="connsiteX37" fmla="*/ 9950 w 10000"/>
                <a:gd name="connsiteY37" fmla="*/ 7652 h 9502"/>
                <a:gd name="connsiteX38" fmla="*/ 9889 w 10000"/>
                <a:gd name="connsiteY38" fmla="*/ 7940 h 9502"/>
                <a:gd name="connsiteX39" fmla="*/ 9804 w 10000"/>
                <a:gd name="connsiteY39" fmla="*/ 8204 h 9502"/>
                <a:gd name="connsiteX40" fmla="*/ 9693 w 10000"/>
                <a:gd name="connsiteY40" fmla="*/ 8448 h 9502"/>
                <a:gd name="connsiteX41" fmla="*/ 9568 w 10000"/>
                <a:gd name="connsiteY41" fmla="*/ 8678 h 9502"/>
                <a:gd name="connsiteX42" fmla="*/ 9429 w 10000"/>
                <a:gd name="connsiteY42" fmla="*/ 8881 h 9502"/>
                <a:gd name="connsiteX43" fmla="*/ 9268 w 10000"/>
                <a:gd name="connsiteY43" fmla="*/ 9060 h 9502"/>
                <a:gd name="connsiteX44" fmla="*/ 9090 w 10000"/>
                <a:gd name="connsiteY44" fmla="*/ 9213 h 9502"/>
                <a:gd name="connsiteX45" fmla="*/ 8904 w 10000"/>
                <a:gd name="connsiteY45" fmla="*/ 9332 h 9502"/>
                <a:gd name="connsiteX46" fmla="*/ 8708 w 10000"/>
                <a:gd name="connsiteY46" fmla="*/ 9427 h 9502"/>
                <a:gd name="connsiteX47" fmla="*/ 8501 w 10000"/>
                <a:gd name="connsiteY47" fmla="*/ 9482 h 9502"/>
                <a:gd name="connsiteX48" fmla="*/ 8287 w 10000"/>
                <a:gd name="connsiteY48" fmla="*/ 9502 h 9502"/>
                <a:gd name="connsiteX49" fmla="*/ 8287 w 10000"/>
                <a:gd name="connsiteY49" fmla="*/ 9502 h 9502"/>
                <a:gd name="connsiteX50" fmla="*/ 7812 w 10000"/>
                <a:gd name="connsiteY50" fmla="*/ 9502 h 9502"/>
                <a:gd name="connsiteX51" fmla="*/ 3737 w 10000"/>
                <a:gd name="connsiteY51" fmla="*/ 9502 h 9502"/>
                <a:gd name="connsiteX52" fmla="*/ 2188 w 10000"/>
                <a:gd name="connsiteY52" fmla="*/ 9502 h 9502"/>
                <a:gd name="connsiteX53" fmla="*/ 1949 w 10000"/>
                <a:gd name="connsiteY53" fmla="*/ 9482 h 9502"/>
                <a:gd name="connsiteX54" fmla="*/ 1717 w 10000"/>
                <a:gd name="connsiteY54" fmla="*/ 9427 h 9502"/>
                <a:gd name="connsiteX55" fmla="*/ 1495 w 10000"/>
                <a:gd name="connsiteY55" fmla="*/ 9338 h 9502"/>
                <a:gd name="connsiteX56" fmla="*/ 1285 w 10000"/>
                <a:gd name="connsiteY56" fmla="*/ 9222 h 9502"/>
                <a:gd name="connsiteX57" fmla="*/ 1081 w 10000"/>
                <a:gd name="connsiteY57" fmla="*/ 9076 h 9502"/>
                <a:gd name="connsiteX58" fmla="*/ 896 w 10000"/>
                <a:gd name="connsiteY58" fmla="*/ 8894 h 9502"/>
                <a:gd name="connsiteX59" fmla="*/ 721 w 10000"/>
                <a:gd name="connsiteY59" fmla="*/ 8693 h 9502"/>
                <a:gd name="connsiteX60" fmla="*/ 564 w 10000"/>
                <a:gd name="connsiteY60" fmla="*/ 8469 h 9502"/>
                <a:gd name="connsiteX61" fmla="*/ 421 w 10000"/>
                <a:gd name="connsiteY61" fmla="*/ 8220 h 9502"/>
                <a:gd name="connsiteX62" fmla="*/ 296 w 10000"/>
                <a:gd name="connsiteY62" fmla="*/ 7956 h 9502"/>
                <a:gd name="connsiteX63" fmla="*/ 193 w 10000"/>
                <a:gd name="connsiteY63" fmla="*/ 7662 h 9502"/>
                <a:gd name="connsiteX64" fmla="*/ 111 w 10000"/>
                <a:gd name="connsiteY64" fmla="*/ 7363 h 9502"/>
                <a:gd name="connsiteX65" fmla="*/ 46 w 10000"/>
                <a:gd name="connsiteY65" fmla="*/ 7043 h 9502"/>
                <a:gd name="connsiteX66" fmla="*/ 11 w 10000"/>
                <a:gd name="connsiteY66" fmla="*/ 6717 h 9502"/>
                <a:gd name="connsiteX67" fmla="*/ 0 w 10000"/>
                <a:gd name="connsiteY67" fmla="*/ 6382 h 9502"/>
                <a:gd name="connsiteX68" fmla="*/ 7 w 10000"/>
                <a:gd name="connsiteY68" fmla="*/ 6057 h 9502"/>
                <a:gd name="connsiteX69" fmla="*/ 43 w 10000"/>
                <a:gd name="connsiteY69" fmla="*/ 5741 h 9502"/>
                <a:gd name="connsiteX70" fmla="*/ 96 w 10000"/>
                <a:gd name="connsiteY70" fmla="*/ 5438 h 9502"/>
                <a:gd name="connsiteX71" fmla="*/ 175 w 10000"/>
                <a:gd name="connsiteY71" fmla="*/ 5147 h 9502"/>
                <a:gd name="connsiteX72" fmla="*/ 271 w 10000"/>
                <a:gd name="connsiteY72" fmla="*/ 4862 h 9502"/>
                <a:gd name="connsiteX73" fmla="*/ 385 w 10000"/>
                <a:gd name="connsiteY73" fmla="*/ 4610 h 9502"/>
                <a:gd name="connsiteX74" fmla="*/ 517 w 10000"/>
                <a:gd name="connsiteY74" fmla="*/ 4362 h 9502"/>
                <a:gd name="connsiteX75" fmla="*/ 667 w 10000"/>
                <a:gd name="connsiteY75" fmla="*/ 4131 h 9502"/>
                <a:gd name="connsiteX76" fmla="*/ 828 w 10000"/>
                <a:gd name="connsiteY76" fmla="*/ 3930 h 9502"/>
                <a:gd name="connsiteX77" fmla="*/ 1003 w 10000"/>
                <a:gd name="connsiteY77" fmla="*/ 3748 h 9502"/>
                <a:gd name="connsiteX78" fmla="*/ 1196 w 10000"/>
                <a:gd name="connsiteY78" fmla="*/ 3590 h 9502"/>
                <a:gd name="connsiteX79" fmla="*/ 1395 w 10000"/>
                <a:gd name="connsiteY79" fmla="*/ 3462 h 9502"/>
                <a:gd name="connsiteX80" fmla="*/ 1431 w 10000"/>
                <a:gd name="connsiteY80" fmla="*/ 3141 h 9502"/>
                <a:gd name="connsiteX81" fmla="*/ 1488 w 10000"/>
                <a:gd name="connsiteY81" fmla="*/ 2836 h 9502"/>
                <a:gd name="connsiteX82" fmla="*/ 1570 w 10000"/>
                <a:gd name="connsiteY82" fmla="*/ 2543 h 9502"/>
                <a:gd name="connsiteX83" fmla="*/ 1670 w 10000"/>
                <a:gd name="connsiteY83" fmla="*/ 2270 h 9502"/>
                <a:gd name="connsiteX84" fmla="*/ 1795 w 10000"/>
                <a:gd name="connsiteY84" fmla="*/ 2012 h 9502"/>
                <a:gd name="connsiteX85" fmla="*/ 1938 w 10000"/>
                <a:gd name="connsiteY85" fmla="*/ 1785 h 9502"/>
                <a:gd name="connsiteX86" fmla="*/ 2095 w 10000"/>
                <a:gd name="connsiteY86" fmla="*/ 1579 h 9502"/>
                <a:gd name="connsiteX87" fmla="*/ 2270 w 10000"/>
                <a:gd name="connsiteY87" fmla="*/ 1389 h 9502"/>
                <a:gd name="connsiteX88" fmla="*/ 2459 w 10000"/>
                <a:gd name="connsiteY88" fmla="*/ 1238 h 9502"/>
                <a:gd name="connsiteX89" fmla="*/ 2655 w 10000"/>
                <a:gd name="connsiteY89" fmla="*/ 1108 h 9502"/>
                <a:gd name="connsiteX90" fmla="*/ 2873 w 10000"/>
                <a:gd name="connsiteY90" fmla="*/ 1024 h 9502"/>
                <a:gd name="connsiteX91" fmla="*/ 3094 w 10000"/>
                <a:gd name="connsiteY91" fmla="*/ 962 h 9502"/>
                <a:gd name="connsiteX92" fmla="*/ 3323 w 10000"/>
                <a:gd name="connsiteY92" fmla="*/ 942 h 9502"/>
                <a:gd name="connsiteX93" fmla="*/ 3537 w 10000"/>
                <a:gd name="connsiteY93" fmla="*/ 962 h 9502"/>
                <a:gd name="connsiteX94" fmla="*/ 3744 w 10000"/>
                <a:gd name="connsiteY94" fmla="*/ 1008 h 9502"/>
                <a:gd name="connsiteX95" fmla="*/ 3911 w 10000"/>
                <a:gd name="connsiteY95" fmla="*/ 783 h 9502"/>
                <a:gd name="connsiteX96" fmla="*/ 4094 w 10000"/>
                <a:gd name="connsiteY96" fmla="*/ 585 h 9502"/>
                <a:gd name="connsiteX97" fmla="*/ 4290 w 10000"/>
                <a:gd name="connsiteY97" fmla="*/ 406 h 9502"/>
                <a:gd name="connsiteX98" fmla="*/ 4490 w 10000"/>
                <a:gd name="connsiteY98" fmla="*/ 264 h 9502"/>
                <a:gd name="connsiteX99" fmla="*/ 4707 w 10000"/>
                <a:gd name="connsiteY99" fmla="*/ 148 h 9502"/>
                <a:gd name="connsiteX100" fmla="*/ 4925 w 10000"/>
                <a:gd name="connsiteY100" fmla="*/ 67 h 9502"/>
                <a:gd name="connsiteX101" fmla="*/ 5157 w 10000"/>
                <a:gd name="connsiteY101" fmla="*/ 18 h 9502"/>
                <a:gd name="connsiteX102" fmla="*/ 5389 w 10000"/>
                <a:gd name="connsiteY102" fmla="*/ 0 h 9502"/>
                <a:gd name="connsiteX0" fmla="*/ 5389 w 10000"/>
                <a:gd name="connsiteY0" fmla="*/ 0 h 10000"/>
                <a:gd name="connsiteX1" fmla="*/ 5621 w 10000"/>
                <a:gd name="connsiteY1" fmla="*/ 15 h 10000"/>
                <a:gd name="connsiteX2" fmla="*/ 5846 w 10000"/>
                <a:gd name="connsiteY2" fmla="*/ 71 h 10000"/>
                <a:gd name="connsiteX3" fmla="*/ 6067 w 10000"/>
                <a:gd name="connsiteY3" fmla="*/ 156 h 10000"/>
                <a:gd name="connsiteX4" fmla="*/ 6278 w 10000"/>
                <a:gd name="connsiteY4" fmla="*/ 273 h 10000"/>
                <a:gd name="connsiteX5" fmla="*/ 6478 w 10000"/>
                <a:gd name="connsiteY5" fmla="*/ 413 h 10000"/>
                <a:gd name="connsiteX6" fmla="*/ 6667 w 10000"/>
                <a:gd name="connsiteY6" fmla="*/ 588 h 10000"/>
                <a:gd name="connsiteX7" fmla="*/ 6842 w 10000"/>
                <a:gd name="connsiteY7" fmla="*/ 794 h 10000"/>
                <a:gd name="connsiteX8" fmla="*/ 7002 w 10000"/>
                <a:gd name="connsiteY8" fmla="*/ 1018 h 10000"/>
                <a:gd name="connsiteX9" fmla="*/ 7148 w 10000"/>
                <a:gd name="connsiteY9" fmla="*/ 1270 h 10000"/>
                <a:gd name="connsiteX10" fmla="*/ 7284 w 10000"/>
                <a:gd name="connsiteY10" fmla="*/ 1545 h 10000"/>
                <a:gd name="connsiteX11" fmla="*/ 7395 w 10000"/>
                <a:gd name="connsiteY11" fmla="*/ 1833 h 10000"/>
                <a:gd name="connsiteX12" fmla="*/ 7484 w 10000"/>
                <a:gd name="connsiteY12" fmla="*/ 2143 h 10000"/>
                <a:gd name="connsiteX13" fmla="*/ 7705 w 10000"/>
                <a:gd name="connsiteY13" fmla="*/ 2209 h 10000"/>
                <a:gd name="connsiteX14" fmla="*/ 7912 w 10000"/>
                <a:gd name="connsiteY14" fmla="*/ 2300 h 10000"/>
                <a:gd name="connsiteX15" fmla="*/ 8108 w 10000"/>
                <a:gd name="connsiteY15" fmla="*/ 2434 h 10000"/>
                <a:gd name="connsiteX16" fmla="*/ 8294 w 10000"/>
                <a:gd name="connsiteY16" fmla="*/ 2594 h 10000"/>
                <a:gd name="connsiteX17" fmla="*/ 8465 w 10000"/>
                <a:gd name="connsiteY17" fmla="*/ 2783 h 10000"/>
                <a:gd name="connsiteX18" fmla="*/ 8619 w 10000"/>
                <a:gd name="connsiteY18" fmla="*/ 2996 h 10000"/>
                <a:gd name="connsiteX19" fmla="*/ 8762 w 10000"/>
                <a:gd name="connsiteY19" fmla="*/ 3222 h 10000"/>
                <a:gd name="connsiteX20" fmla="*/ 8883 w 10000"/>
                <a:gd name="connsiteY20" fmla="*/ 3487 h 10000"/>
                <a:gd name="connsiteX21" fmla="*/ 8986 w 10000"/>
                <a:gd name="connsiteY21" fmla="*/ 3768 h 10000"/>
                <a:gd name="connsiteX22" fmla="*/ 9069 w 10000"/>
                <a:gd name="connsiteY22" fmla="*/ 4061 h 10000"/>
                <a:gd name="connsiteX23" fmla="*/ 9129 w 10000"/>
                <a:gd name="connsiteY23" fmla="*/ 4379 h 10000"/>
                <a:gd name="connsiteX24" fmla="*/ 9168 w 10000"/>
                <a:gd name="connsiteY24" fmla="*/ 4704 h 10000"/>
                <a:gd name="connsiteX25" fmla="*/ 9183 w 10000"/>
                <a:gd name="connsiteY25" fmla="*/ 5043 h 10000"/>
                <a:gd name="connsiteX26" fmla="*/ 9176 w 10000"/>
                <a:gd name="connsiteY26" fmla="*/ 5215 h 10000"/>
                <a:gd name="connsiteX27" fmla="*/ 9340 w 10000"/>
                <a:gd name="connsiteY27" fmla="*/ 5387 h 10000"/>
                <a:gd name="connsiteX28" fmla="*/ 9486 w 10000"/>
                <a:gd name="connsiteY28" fmla="*/ 5574 h 10000"/>
                <a:gd name="connsiteX29" fmla="*/ 9618 w 10000"/>
                <a:gd name="connsiteY29" fmla="*/ 5791 h 10000"/>
                <a:gd name="connsiteX30" fmla="*/ 9729 w 10000"/>
                <a:gd name="connsiteY30" fmla="*/ 6030 h 10000"/>
                <a:gd name="connsiteX31" fmla="*/ 9825 w 10000"/>
                <a:gd name="connsiteY31" fmla="*/ 6282 h 10000"/>
                <a:gd name="connsiteX32" fmla="*/ 9904 w 10000"/>
                <a:gd name="connsiteY32" fmla="*/ 6545 h 10000"/>
                <a:gd name="connsiteX33" fmla="*/ 9957 w 10000"/>
                <a:gd name="connsiteY33" fmla="*/ 6829 h 10000"/>
                <a:gd name="connsiteX34" fmla="*/ 9993 w 10000"/>
                <a:gd name="connsiteY34" fmla="*/ 7122 h 10000"/>
                <a:gd name="connsiteX35" fmla="*/ 10000 w 10000"/>
                <a:gd name="connsiteY35" fmla="*/ 7422 h 10000"/>
                <a:gd name="connsiteX36" fmla="*/ 9989 w 10000"/>
                <a:gd name="connsiteY36" fmla="*/ 7744 h 10000"/>
                <a:gd name="connsiteX37" fmla="*/ 9950 w 10000"/>
                <a:gd name="connsiteY37" fmla="*/ 8053 h 10000"/>
                <a:gd name="connsiteX38" fmla="*/ 9889 w 10000"/>
                <a:gd name="connsiteY38" fmla="*/ 8356 h 10000"/>
                <a:gd name="connsiteX39" fmla="*/ 9804 w 10000"/>
                <a:gd name="connsiteY39" fmla="*/ 8634 h 10000"/>
                <a:gd name="connsiteX40" fmla="*/ 9693 w 10000"/>
                <a:gd name="connsiteY40" fmla="*/ 8891 h 10000"/>
                <a:gd name="connsiteX41" fmla="*/ 9568 w 10000"/>
                <a:gd name="connsiteY41" fmla="*/ 9133 h 10000"/>
                <a:gd name="connsiteX42" fmla="*/ 9429 w 10000"/>
                <a:gd name="connsiteY42" fmla="*/ 9346 h 10000"/>
                <a:gd name="connsiteX43" fmla="*/ 9268 w 10000"/>
                <a:gd name="connsiteY43" fmla="*/ 9535 h 10000"/>
                <a:gd name="connsiteX44" fmla="*/ 9090 w 10000"/>
                <a:gd name="connsiteY44" fmla="*/ 9696 h 10000"/>
                <a:gd name="connsiteX45" fmla="*/ 8904 w 10000"/>
                <a:gd name="connsiteY45" fmla="*/ 9821 h 10000"/>
                <a:gd name="connsiteX46" fmla="*/ 8708 w 10000"/>
                <a:gd name="connsiteY46" fmla="*/ 9921 h 10000"/>
                <a:gd name="connsiteX47" fmla="*/ 8501 w 10000"/>
                <a:gd name="connsiteY47" fmla="*/ 9979 h 10000"/>
                <a:gd name="connsiteX48" fmla="*/ 8287 w 10000"/>
                <a:gd name="connsiteY48" fmla="*/ 10000 h 10000"/>
                <a:gd name="connsiteX49" fmla="*/ 8287 w 10000"/>
                <a:gd name="connsiteY49" fmla="*/ 10000 h 10000"/>
                <a:gd name="connsiteX50" fmla="*/ 3737 w 10000"/>
                <a:gd name="connsiteY50" fmla="*/ 10000 h 10000"/>
                <a:gd name="connsiteX51" fmla="*/ 2188 w 10000"/>
                <a:gd name="connsiteY51" fmla="*/ 10000 h 10000"/>
                <a:gd name="connsiteX52" fmla="*/ 1949 w 10000"/>
                <a:gd name="connsiteY52" fmla="*/ 9979 h 10000"/>
                <a:gd name="connsiteX53" fmla="*/ 1717 w 10000"/>
                <a:gd name="connsiteY53" fmla="*/ 9921 h 10000"/>
                <a:gd name="connsiteX54" fmla="*/ 1495 w 10000"/>
                <a:gd name="connsiteY54" fmla="*/ 9827 h 10000"/>
                <a:gd name="connsiteX55" fmla="*/ 1285 w 10000"/>
                <a:gd name="connsiteY55" fmla="*/ 9705 h 10000"/>
                <a:gd name="connsiteX56" fmla="*/ 1081 w 10000"/>
                <a:gd name="connsiteY56" fmla="*/ 9552 h 10000"/>
                <a:gd name="connsiteX57" fmla="*/ 896 w 10000"/>
                <a:gd name="connsiteY57" fmla="*/ 9360 h 10000"/>
                <a:gd name="connsiteX58" fmla="*/ 721 w 10000"/>
                <a:gd name="connsiteY58" fmla="*/ 9149 h 10000"/>
                <a:gd name="connsiteX59" fmla="*/ 564 w 10000"/>
                <a:gd name="connsiteY59" fmla="*/ 8913 h 10000"/>
                <a:gd name="connsiteX60" fmla="*/ 421 w 10000"/>
                <a:gd name="connsiteY60" fmla="*/ 8651 h 10000"/>
                <a:gd name="connsiteX61" fmla="*/ 296 w 10000"/>
                <a:gd name="connsiteY61" fmla="*/ 8373 h 10000"/>
                <a:gd name="connsiteX62" fmla="*/ 193 w 10000"/>
                <a:gd name="connsiteY62" fmla="*/ 8064 h 10000"/>
                <a:gd name="connsiteX63" fmla="*/ 111 w 10000"/>
                <a:gd name="connsiteY63" fmla="*/ 7749 h 10000"/>
                <a:gd name="connsiteX64" fmla="*/ 46 w 10000"/>
                <a:gd name="connsiteY64" fmla="*/ 7412 h 10000"/>
                <a:gd name="connsiteX65" fmla="*/ 11 w 10000"/>
                <a:gd name="connsiteY65" fmla="*/ 7069 h 10000"/>
                <a:gd name="connsiteX66" fmla="*/ 0 w 10000"/>
                <a:gd name="connsiteY66" fmla="*/ 6716 h 10000"/>
                <a:gd name="connsiteX67" fmla="*/ 7 w 10000"/>
                <a:gd name="connsiteY67" fmla="*/ 6374 h 10000"/>
                <a:gd name="connsiteX68" fmla="*/ 43 w 10000"/>
                <a:gd name="connsiteY68" fmla="*/ 6042 h 10000"/>
                <a:gd name="connsiteX69" fmla="*/ 96 w 10000"/>
                <a:gd name="connsiteY69" fmla="*/ 5723 h 10000"/>
                <a:gd name="connsiteX70" fmla="*/ 175 w 10000"/>
                <a:gd name="connsiteY70" fmla="*/ 5417 h 10000"/>
                <a:gd name="connsiteX71" fmla="*/ 271 w 10000"/>
                <a:gd name="connsiteY71" fmla="*/ 5117 h 10000"/>
                <a:gd name="connsiteX72" fmla="*/ 385 w 10000"/>
                <a:gd name="connsiteY72" fmla="*/ 4852 h 10000"/>
                <a:gd name="connsiteX73" fmla="*/ 517 w 10000"/>
                <a:gd name="connsiteY73" fmla="*/ 4591 h 10000"/>
                <a:gd name="connsiteX74" fmla="*/ 667 w 10000"/>
                <a:gd name="connsiteY74" fmla="*/ 4348 h 10000"/>
                <a:gd name="connsiteX75" fmla="*/ 828 w 10000"/>
                <a:gd name="connsiteY75" fmla="*/ 4136 h 10000"/>
                <a:gd name="connsiteX76" fmla="*/ 1003 w 10000"/>
                <a:gd name="connsiteY76" fmla="*/ 3944 h 10000"/>
                <a:gd name="connsiteX77" fmla="*/ 1196 w 10000"/>
                <a:gd name="connsiteY77" fmla="*/ 3778 h 10000"/>
                <a:gd name="connsiteX78" fmla="*/ 1395 w 10000"/>
                <a:gd name="connsiteY78" fmla="*/ 3643 h 10000"/>
                <a:gd name="connsiteX79" fmla="*/ 1431 w 10000"/>
                <a:gd name="connsiteY79" fmla="*/ 3306 h 10000"/>
                <a:gd name="connsiteX80" fmla="*/ 1488 w 10000"/>
                <a:gd name="connsiteY80" fmla="*/ 2985 h 10000"/>
                <a:gd name="connsiteX81" fmla="*/ 1570 w 10000"/>
                <a:gd name="connsiteY81" fmla="*/ 2676 h 10000"/>
                <a:gd name="connsiteX82" fmla="*/ 1670 w 10000"/>
                <a:gd name="connsiteY82" fmla="*/ 2389 h 10000"/>
                <a:gd name="connsiteX83" fmla="*/ 1795 w 10000"/>
                <a:gd name="connsiteY83" fmla="*/ 2117 h 10000"/>
                <a:gd name="connsiteX84" fmla="*/ 1938 w 10000"/>
                <a:gd name="connsiteY84" fmla="*/ 1879 h 10000"/>
                <a:gd name="connsiteX85" fmla="*/ 2095 w 10000"/>
                <a:gd name="connsiteY85" fmla="*/ 1662 h 10000"/>
                <a:gd name="connsiteX86" fmla="*/ 2270 w 10000"/>
                <a:gd name="connsiteY86" fmla="*/ 1462 h 10000"/>
                <a:gd name="connsiteX87" fmla="*/ 2459 w 10000"/>
                <a:gd name="connsiteY87" fmla="*/ 1303 h 10000"/>
                <a:gd name="connsiteX88" fmla="*/ 2655 w 10000"/>
                <a:gd name="connsiteY88" fmla="*/ 1166 h 10000"/>
                <a:gd name="connsiteX89" fmla="*/ 2873 w 10000"/>
                <a:gd name="connsiteY89" fmla="*/ 1078 h 10000"/>
                <a:gd name="connsiteX90" fmla="*/ 3094 w 10000"/>
                <a:gd name="connsiteY90" fmla="*/ 1012 h 10000"/>
                <a:gd name="connsiteX91" fmla="*/ 3323 w 10000"/>
                <a:gd name="connsiteY91" fmla="*/ 991 h 10000"/>
                <a:gd name="connsiteX92" fmla="*/ 3537 w 10000"/>
                <a:gd name="connsiteY92" fmla="*/ 1012 h 10000"/>
                <a:gd name="connsiteX93" fmla="*/ 3744 w 10000"/>
                <a:gd name="connsiteY93" fmla="*/ 1061 h 10000"/>
                <a:gd name="connsiteX94" fmla="*/ 3911 w 10000"/>
                <a:gd name="connsiteY94" fmla="*/ 824 h 10000"/>
                <a:gd name="connsiteX95" fmla="*/ 4094 w 10000"/>
                <a:gd name="connsiteY95" fmla="*/ 616 h 10000"/>
                <a:gd name="connsiteX96" fmla="*/ 4290 w 10000"/>
                <a:gd name="connsiteY96" fmla="*/ 427 h 10000"/>
                <a:gd name="connsiteX97" fmla="*/ 4490 w 10000"/>
                <a:gd name="connsiteY97" fmla="*/ 278 h 10000"/>
                <a:gd name="connsiteX98" fmla="*/ 4707 w 10000"/>
                <a:gd name="connsiteY98" fmla="*/ 156 h 10000"/>
                <a:gd name="connsiteX99" fmla="*/ 4925 w 10000"/>
                <a:gd name="connsiteY99" fmla="*/ 71 h 10000"/>
                <a:gd name="connsiteX100" fmla="*/ 5157 w 10000"/>
                <a:gd name="connsiteY100" fmla="*/ 19 h 10000"/>
                <a:gd name="connsiteX101" fmla="*/ 5389 w 10000"/>
                <a:gd name="connsiteY101" fmla="*/ 0 h 10000"/>
                <a:gd name="connsiteX0" fmla="*/ 5389 w 10000"/>
                <a:gd name="connsiteY0" fmla="*/ 0 h 10000"/>
                <a:gd name="connsiteX1" fmla="*/ 5621 w 10000"/>
                <a:gd name="connsiteY1" fmla="*/ 15 h 10000"/>
                <a:gd name="connsiteX2" fmla="*/ 5846 w 10000"/>
                <a:gd name="connsiteY2" fmla="*/ 71 h 10000"/>
                <a:gd name="connsiteX3" fmla="*/ 6067 w 10000"/>
                <a:gd name="connsiteY3" fmla="*/ 156 h 10000"/>
                <a:gd name="connsiteX4" fmla="*/ 6278 w 10000"/>
                <a:gd name="connsiteY4" fmla="*/ 273 h 10000"/>
                <a:gd name="connsiteX5" fmla="*/ 6478 w 10000"/>
                <a:gd name="connsiteY5" fmla="*/ 413 h 10000"/>
                <a:gd name="connsiteX6" fmla="*/ 6667 w 10000"/>
                <a:gd name="connsiteY6" fmla="*/ 588 h 10000"/>
                <a:gd name="connsiteX7" fmla="*/ 6842 w 10000"/>
                <a:gd name="connsiteY7" fmla="*/ 794 h 10000"/>
                <a:gd name="connsiteX8" fmla="*/ 7002 w 10000"/>
                <a:gd name="connsiteY8" fmla="*/ 1018 h 10000"/>
                <a:gd name="connsiteX9" fmla="*/ 7148 w 10000"/>
                <a:gd name="connsiteY9" fmla="*/ 1270 h 10000"/>
                <a:gd name="connsiteX10" fmla="*/ 7284 w 10000"/>
                <a:gd name="connsiteY10" fmla="*/ 1545 h 10000"/>
                <a:gd name="connsiteX11" fmla="*/ 7395 w 10000"/>
                <a:gd name="connsiteY11" fmla="*/ 1833 h 10000"/>
                <a:gd name="connsiteX12" fmla="*/ 7484 w 10000"/>
                <a:gd name="connsiteY12" fmla="*/ 2143 h 10000"/>
                <a:gd name="connsiteX13" fmla="*/ 7705 w 10000"/>
                <a:gd name="connsiteY13" fmla="*/ 2209 h 10000"/>
                <a:gd name="connsiteX14" fmla="*/ 7912 w 10000"/>
                <a:gd name="connsiteY14" fmla="*/ 2300 h 10000"/>
                <a:gd name="connsiteX15" fmla="*/ 8108 w 10000"/>
                <a:gd name="connsiteY15" fmla="*/ 2434 h 10000"/>
                <a:gd name="connsiteX16" fmla="*/ 8294 w 10000"/>
                <a:gd name="connsiteY16" fmla="*/ 2594 h 10000"/>
                <a:gd name="connsiteX17" fmla="*/ 8465 w 10000"/>
                <a:gd name="connsiteY17" fmla="*/ 2783 h 10000"/>
                <a:gd name="connsiteX18" fmla="*/ 8619 w 10000"/>
                <a:gd name="connsiteY18" fmla="*/ 2996 h 10000"/>
                <a:gd name="connsiteX19" fmla="*/ 8762 w 10000"/>
                <a:gd name="connsiteY19" fmla="*/ 3222 h 10000"/>
                <a:gd name="connsiteX20" fmla="*/ 8883 w 10000"/>
                <a:gd name="connsiteY20" fmla="*/ 3487 h 10000"/>
                <a:gd name="connsiteX21" fmla="*/ 8986 w 10000"/>
                <a:gd name="connsiteY21" fmla="*/ 3768 h 10000"/>
                <a:gd name="connsiteX22" fmla="*/ 9069 w 10000"/>
                <a:gd name="connsiteY22" fmla="*/ 4061 h 10000"/>
                <a:gd name="connsiteX23" fmla="*/ 9129 w 10000"/>
                <a:gd name="connsiteY23" fmla="*/ 4379 h 10000"/>
                <a:gd name="connsiteX24" fmla="*/ 9168 w 10000"/>
                <a:gd name="connsiteY24" fmla="*/ 4704 h 10000"/>
                <a:gd name="connsiteX25" fmla="*/ 9183 w 10000"/>
                <a:gd name="connsiteY25" fmla="*/ 5043 h 10000"/>
                <a:gd name="connsiteX26" fmla="*/ 9176 w 10000"/>
                <a:gd name="connsiteY26" fmla="*/ 5215 h 10000"/>
                <a:gd name="connsiteX27" fmla="*/ 9340 w 10000"/>
                <a:gd name="connsiteY27" fmla="*/ 5387 h 10000"/>
                <a:gd name="connsiteX28" fmla="*/ 9486 w 10000"/>
                <a:gd name="connsiteY28" fmla="*/ 5574 h 10000"/>
                <a:gd name="connsiteX29" fmla="*/ 9618 w 10000"/>
                <a:gd name="connsiteY29" fmla="*/ 5791 h 10000"/>
                <a:gd name="connsiteX30" fmla="*/ 9729 w 10000"/>
                <a:gd name="connsiteY30" fmla="*/ 6030 h 10000"/>
                <a:gd name="connsiteX31" fmla="*/ 9825 w 10000"/>
                <a:gd name="connsiteY31" fmla="*/ 6282 h 10000"/>
                <a:gd name="connsiteX32" fmla="*/ 9904 w 10000"/>
                <a:gd name="connsiteY32" fmla="*/ 6545 h 10000"/>
                <a:gd name="connsiteX33" fmla="*/ 9957 w 10000"/>
                <a:gd name="connsiteY33" fmla="*/ 6829 h 10000"/>
                <a:gd name="connsiteX34" fmla="*/ 9993 w 10000"/>
                <a:gd name="connsiteY34" fmla="*/ 7122 h 10000"/>
                <a:gd name="connsiteX35" fmla="*/ 10000 w 10000"/>
                <a:gd name="connsiteY35" fmla="*/ 7422 h 10000"/>
                <a:gd name="connsiteX36" fmla="*/ 9989 w 10000"/>
                <a:gd name="connsiteY36" fmla="*/ 7744 h 10000"/>
                <a:gd name="connsiteX37" fmla="*/ 9950 w 10000"/>
                <a:gd name="connsiteY37" fmla="*/ 8053 h 10000"/>
                <a:gd name="connsiteX38" fmla="*/ 9889 w 10000"/>
                <a:gd name="connsiteY38" fmla="*/ 8356 h 10000"/>
                <a:gd name="connsiteX39" fmla="*/ 9804 w 10000"/>
                <a:gd name="connsiteY39" fmla="*/ 8634 h 10000"/>
                <a:gd name="connsiteX40" fmla="*/ 9693 w 10000"/>
                <a:gd name="connsiteY40" fmla="*/ 8891 h 10000"/>
                <a:gd name="connsiteX41" fmla="*/ 9568 w 10000"/>
                <a:gd name="connsiteY41" fmla="*/ 9133 h 10000"/>
                <a:gd name="connsiteX42" fmla="*/ 9429 w 10000"/>
                <a:gd name="connsiteY42" fmla="*/ 9346 h 10000"/>
                <a:gd name="connsiteX43" fmla="*/ 9268 w 10000"/>
                <a:gd name="connsiteY43" fmla="*/ 9535 h 10000"/>
                <a:gd name="connsiteX44" fmla="*/ 9090 w 10000"/>
                <a:gd name="connsiteY44" fmla="*/ 9696 h 10000"/>
                <a:gd name="connsiteX45" fmla="*/ 8904 w 10000"/>
                <a:gd name="connsiteY45" fmla="*/ 9821 h 10000"/>
                <a:gd name="connsiteX46" fmla="*/ 8708 w 10000"/>
                <a:gd name="connsiteY46" fmla="*/ 9921 h 10000"/>
                <a:gd name="connsiteX47" fmla="*/ 8501 w 10000"/>
                <a:gd name="connsiteY47" fmla="*/ 9979 h 10000"/>
                <a:gd name="connsiteX48" fmla="*/ 8287 w 10000"/>
                <a:gd name="connsiteY48" fmla="*/ 10000 h 10000"/>
                <a:gd name="connsiteX49" fmla="*/ 8287 w 10000"/>
                <a:gd name="connsiteY49" fmla="*/ 10000 h 10000"/>
                <a:gd name="connsiteX50" fmla="*/ 2188 w 10000"/>
                <a:gd name="connsiteY50" fmla="*/ 10000 h 10000"/>
                <a:gd name="connsiteX51" fmla="*/ 1949 w 10000"/>
                <a:gd name="connsiteY51" fmla="*/ 9979 h 10000"/>
                <a:gd name="connsiteX52" fmla="*/ 1717 w 10000"/>
                <a:gd name="connsiteY52" fmla="*/ 9921 h 10000"/>
                <a:gd name="connsiteX53" fmla="*/ 1495 w 10000"/>
                <a:gd name="connsiteY53" fmla="*/ 9827 h 10000"/>
                <a:gd name="connsiteX54" fmla="*/ 1285 w 10000"/>
                <a:gd name="connsiteY54" fmla="*/ 9705 h 10000"/>
                <a:gd name="connsiteX55" fmla="*/ 1081 w 10000"/>
                <a:gd name="connsiteY55" fmla="*/ 9552 h 10000"/>
                <a:gd name="connsiteX56" fmla="*/ 896 w 10000"/>
                <a:gd name="connsiteY56" fmla="*/ 9360 h 10000"/>
                <a:gd name="connsiteX57" fmla="*/ 721 w 10000"/>
                <a:gd name="connsiteY57" fmla="*/ 9149 h 10000"/>
                <a:gd name="connsiteX58" fmla="*/ 564 w 10000"/>
                <a:gd name="connsiteY58" fmla="*/ 8913 h 10000"/>
                <a:gd name="connsiteX59" fmla="*/ 421 w 10000"/>
                <a:gd name="connsiteY59" fmla="*/ 8651 h 10000"/>
                <a:gd name="connsiteX60" fmla="*/ 296 w 10000"/>
                <a:gd name="connsiteY60" fmla="*/ 8373 h 10000"/>
                <a:gd name="connsiteX61" fmla="*/ 193 w 10000"/>
                <a:gd name="connsiteY61" fmla="*/ 8064 h 10000"/>
                <a:gd name="connsiteX62" fmla="*/ 111 w 10000"/>
                <a:gd name="connsiteY62" fmla="*/ 7749 h 10000"/>
                <a:gd name="connsiteX63" fmla="*/ 46 w 10000"/>
                <a:gd name="connsiteY63" fmla="*/ 7412 h 10000"/>
                <a:gd name="connsiteX64" fmla="*/ 11 w 10000"/>
                <a:gd name="connsiteY64" fmla="*/ 7069 h 10000"/>
                <a:gd name="connsiteX65" fmla="*/ 0 w 10000"/>
                <a:gd name="connsiteY65" fmla="*/ 6716 h 10000"/>
                <a:gd name="connsiteX66" fmla="*/ 7 w 10000"/>
                <a:gd name="connsiteY66" fmla="*/ 6374 h 10000"/>
                <a:gd name="connsiteX67" fmla="*/ 43 w 10000"/>
                <a:gd name="connsiteY67" fmla="*/ 6042 h 10000"/>
                <a:gd name="connsiteX68" fmla="*/ 96 w 10000"/>
                <a:gd name="connsiteY68" fmla="*/ 5723 h 10000"/>
                <a:gd name="connsiteX69" fmla="*/ 175 w 10000"/>
                <a:gd name="connsiteY69" fmla="*/ 5417 h 10000"/>
                <a:gd name="connsiteX70" fmla="*/ 271 w 10000"/>
                <a:gd name="connsiteY70" fmla="*/ 5117 h 10000"/>
                <a:gd name="connsiteX71" fmla="*/ 385 w 10000"/>
                <a:gd name="connsiteY71" fmla="*/ 4852 h 10000"/>
                <a:gd name="connsiteX72" fmla="*/ 517 w 10000"/>
                <a:gd name="connsiteY72" fmla="*/ 4591 h 10000"/>
                <a:gd name="connsiteX73" fmla="*/ 667 w 10000"/>
                <a:gd name="connsiteY73" fmla="*/ 4348 h 10000"/>
                <a:gd name="connsiteX74" fmla="*/ 828 w 10000"/>
                <a:gd name="connsiteY74" fmla="*/ 4136 h 10000"/>
                <a:gd name="connsiteX75" fmla="*/ 1003 w 10000"/>
                <a:gd name="connsiteY75" fmla="*/ 3944 h 10000"/>
                <a:gd name="connsiteX76" fmla="*/ 1196 w 10000"/>
                <a:gd name="connsiteY76" fmla="*/ 3778 h 10000"/>
                <a:gd name="connsiteX77" fmla="*/ 1395 w 10000"/>
                <a:gd name="connsiteY77" fmla="*/ 3643 h 10000"/>
                <a:gd name="connsiteX78" fmla="*/ 1431 w 10000"/>
                <a:gd name="connsiteY78" fmla="*/ 3306 h 10000"/>
                <a:gd name="connsiteX79" fmla="*/ 1488 w 10000"/>
                <a:gd name="connsiteY79" fmla="*/ 2985 h 10000"/>
                <a:gd name="connsiteX80" fmla="*/ 1570 w 10000"/>
                <a:gd name="connsiteY80" fmla="*/ 2676 h 10000"/>
                <a:gd name="connsiteX81" fmla="*/ 1670 w 10000"/>
                <a:gd name="connsiteY81" fmla="*/ 2389 h 10000"/>
                <a:gd name="connsiteX82" fmla="*/ 1795 w 10000"/>
                <a:gd name="connsiteY82" fmla="*/ 2117 h 10000"/>
                <a:gd name="connsiteX83" fmla="*/ 1938 w 10000"/>
                <a:gd name="connsiteY83" fmla="*/ 1879 h 10000"/>
                <a:gd name="connsiteX84" fmla="*/ 2095 w 10000"/>
                <a:gd name="connsiteY84" fmla="*/ 1662 h 10000"/>
                <a:gd name="connsiteX85" fmla="*/ 2270 w 10000"/>
                <a:gd name="connsiteY85" fmla="*/ 1462 h 10000"/>
                <a:gd name="connsiteX86" fmla="*/ 2459 w 10000"/>
                <a:gd name="connsiteY86" fmla="*/ 1303 h 10000"/>
                <a:gd name="connsiteX87" fmla="*/ 2655 w 10000"/>
                <a:gd name="connsiteY87" fmla="*/ 1166 h 10000"/>
                <a:gd name="connsiteX88" fmla="*/ 2873 w 10000"/>
                <a:gd name="connsiteY88" fmla="*/ 1078 h 10000"/>
                <a:gd name="connsiteX89" fmla="*/ 3094 w 10000"/>
                <a:gd name="connsiteY89" fmla="*/ 1012 h 10000"/>
                <a:gd name="connsiteX90" fmla="*/ 3323 w 10000"/>
                <a:gd name="connsiteY90" fmla="*/ 991 h 10000"/>
                <a:gd name="connsiteX91" fmla="*/ 3537 w 10000"/>
                <a:gd name="connsiteY91" fmla="*/ 1012 h 10000"/>
                <a:gd name="connsiteX92" fmla="*/ 3744 w 10000"/>
                <a:gd name="connsiteY92" fmla="*/ 1061 h 10000"/>
                <a:gd name="connsiteX93" fmla="*/ 3911 w 10000"/>
                <a:gd name="connsiteY93" fmla="*/ 824 h 10000"/>
                <a:gd name="connsiteX94" fmla="*/ 4094 w 10000"/>
                <a:gd name="connsiteY94" fmla="*/ 616 h 10000"/>
                <a:gd name="connsiteX95" fmla="*/ 4290 w 10000"/>
                <a:gd name="connsiteY95" fmla="*/ 427 h 10000"/>
                <a:gd name="connsiteX96" fmla="*/ 4490 w 10000"/>
                <a:gd name="connsiteY96" fmla="*/ 278 h 10000"/>
                <a:gd name="connsiteX97" fmla="*/ 4707 w 10000"/>
                <a:gd name="connsiteY97" fmla="*/ 156 h 10000"/>
                <a:gd name="connsiteX98" fmla="*/ 4925 w 10000"/>
                <a:gd name="connsiteY98" fmla="*/ 71 h 10000"/>
                <a:gd name="connsiteX99" fmla="*/ 5157 w 10000"/>
                <a:gd name="connsiteY99" fmla="*/ 19 h 10000"/>
                <a:gd name="connsiteX100" fmla="*/ 5389 w 10000"/>
                <a:gd name="connsiteY100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0000" h="10000">
                  <a:moveTo>
                    <a:pt x="5389" y="0"/>
                  </a:moveTo>
                  <a:lnTo>
                    <a:pt x="5621" y="15"/>
                  </a:lnTo>
                  <a:lnTo>
                    <a:pt x="5846" y="71"/>
                  </a:lnTo>
                  <a:lnTo>
                    <a:pt x="6067" y="156"/>
                  </a:lnTo>
                  <a:lnTo>
                    <a:pt x="6278" y="273"/>
                  </a:lnTo>
                  <a:lnTo>
                    <a:pt x="6478" y="413"/>
                  </a:lnTo>
                  <a:lnTo>
                    <a:pt x="6667" y="588"/>
                  </a:lnTo>
                  <a:cubicBezTo>
                    <a:pt x="6725" y="657"/>
                    <a:pt x="6784" y="725"/>
                    <a:pt x="6842" y="794"/>
                  </a:cubicBezTo>
                  <a:cubicBezTo>
                    <a:pt x="6895" y="869"/>
                    <a:pt x="6949" y="942"/>
                    <a:pt x="7002" y="1018"/>
                  </a:cubicBezTo>
                  <a:cubicBezTo>
                    <a:pt x="7051" y="1101"/>
                    <a:pt x="7099" y="1185"/>
                    <a:pt x="7148" y="1270"/>
                  </a:cubicBezTo>
                  <a:cubicBezTo>
                    <a:pt x="7193" y="1363"/>
                    <a:pt x="7239" y="1452"/>
                    <a:pt x="7284" y="1545"/>
                  </a:cubicBezTo>
                  <a:lnTo>
                    <a:pt x="7395" y="1833"/>
                  </a:lnTo>
                  <a:cubicBezTo>
                    <a:pt x="7425" y="1936"/>
                    <a:pt x="7454" y="2042"/>
                    <a:pt x="7484" y="2143"/>
                  </a:cubicBezTo>
                  <a:lnTo>
                    <a:pt x="7705" y="2209"/>
                  </a:lnTo>
                  <a:lnTo>
                    <a:pt x="7912" y="2300"/>
                  </a:lnTo>
                  <a:lnTo>
                    <a:pt x="8108" y="2434"/>
                  </a:lnTo>
                  <a:lnTo>
                    <a:pt x="8294" y="2594"/>
                  </a:lnTo>
                  <a:lnTo>
                    <a:pt x="8465" y="2783"/>
                  </a:lnTo>
                  <a:cubicBezTo>
                    <a:pt x="8516" y="2855"/>
                    <a:pt x="8568" y="2925"/>
                    <a:pt x="8619" y="2996"/>
                  </a:cubicBezTo>
                  <a:cubicBezTo>
                    <a:pt x="8667" y="3072"/>
                    <a:pt x="8714" y="3148"/>
                    <a:pt x="8762" y="3222"/>
                  </a:cubicBezTo>
                  <a:cubicBezTo>
                    <a:pt x="8802" y="3313"/>
                    <a:pt x="8843" y="3399"/>
                    <a:pt x="8883" y="3487"/>
                  </a:cubicBezTo>
                  <a:cubicBezTo>
                    <a:pt x="8917" y="3583"/>
                    <a:pt x="8952" y="3674"/>
                    <a:pt x="8986" y="3768"/>
                  </a:cubicBezTo>
                  <a:cubicBezTo>
                    <a:pt x="9014" y="3864"/>
                    <a:pt x="9041" y="3963"/>
                    <a:pt x="9069" y="4061"/>
                  </a:cubicBezTo>
                  <a:cubicBezTo>
                    <a:pt x="9089" y="4168"/>
                    <a:pt x="9109" y="4275"/>
                    <a:pt x="9129" y="4379"/>
                  </a:cubicBezTo>
                  <a:cubicBezTo>
                    <a:pt x="9142" y="4487"/>
                    <a:pt x="9155" y="4598"/>
                    <a:pt x="9168" y="4704"/>
                  </a:cubicBezTo>
                  <a:cubicBezTo>
                    <a:pt x="9173" y="4817"/>
                    <a:pt x="9178" y="4931"/>
                    <a:pt x="9183" y="5043"/>
                  </a:cubicBezTo>
                  <a:cubicBezTo>
                    <a:pt x="9181" y="5100"/>
                    <a:pt x="9178" y="5159"/>
                    <a:pt x="9176" y="5215"/>
                  </a:cubicBezTo>
                  <a:cubicBezTo>
                    <a:pt x="9231" y="5272"/>
                    <a:pt x="9285" y="5330"/>
                    <a:pt x="9340" y="5387"/>
                  </a:cubicBezTo>
                  <a:cubicBezTo>
                    <a:pt x="9389" y="5447"/>
                    <a:pt x="9437" y="5511"/>
                    <a:pt x="9486" y="5574"/>
                  </a:cubicBezTo>
                  <a:lnTo>
                    <a:pt x="9618" y="5791"/>
                  </a:lnTo>
                  <a:lnTo>
                    <a:pt x="9729" y="6030"/>
                  </a:lnTo>
                  <a:cubicBezTo>
                    <a:pt x="9761" y="6112"/>
                    <a:pt x="9793" y="6197"/>
                    <a:pt x="9825" y="6282"/>
                  </a:cubicBezTo>
                  <a:cubicBezTo>
                    <a:pt x="9851" y="6369"/>
                    <a:pt x="9878" y="6458"/>
                    <a:pt x="9904" y="6545"/>
                  </a:cubicBezTo>
                  <a:cubicBezTo>
                    <a:pt x="9922" y="6639"/>
                    <a:pt x="9939" y="6733"/>
                    <a:pt x="9957" y="6829"/>
                  </a:cubicBezTo>
                  <a:cubicBezTo>
                    <a:pt x="9969" y="6927"/>
                    <a:pt x="9981" y="7023"/>
                    <a:pt x="9993" y="7122"/>
                  </a:cubicBezTo>
                  <a:cubicBezTo>
                    <a:pt x="9995" y="7224"/>
                    <a:pt x="9998" y="7322"/>
                    <a:pt x="10000" y="7422"/>
                  </a:cubicBezTo>
                  <a:cubicBezTo>
                    <a:pt x="9996" y="7527"/>
                    <a:pt x="9993" y="7637"/>
                    <a:pt x="9989" y="7744"/>
                  </a:cubicBezTo>
                  <a:cubicBezTo>
                    <a:pt x="9976" y="7848"/>
                    <a:pt x="9963" y="7952"/>
                    <a:pt x="9950" y="8053"/>
                  </a:cubicBezTo>
                  <a:cubicBezTo>
                    <a:pt x="9930" y="8154"/>
                    <a:pt x="9909" y="8254"/>
                    <a:pt x="9889" y="8356"/>
                  </a:cubicBezTo>
                  <a:cubicBezTo>
                    <a:pt x="9861" y="8448"/>
                    <a:pt x="9832" y="8540"/>
                    <a:pt x="9804" y="8634"/>
                  </a:cubicBezTo>
                  <a:lnTo>
                    <a:pt x="9693" y="8891"/>
                  </a:lnTo>
                  <a:cubicBezTo>
                    <a:pt x="9651" y="8972"/>
                    <a:pt x="9610" y="9053"/>
                    <a:pt x="9568" y="9133"/>
                  </a:cubicBezTo>
                  <a:cubicBezTo>
                    <a:pt x="9522" y="9203"/>
                    <a:pt x="9475" y="9274"/>
                    <a:pt x="9429" y="9346"/>
                  </a:cubicBezTo>
                  <a:lnTo>
                    <a:pt x="9268" y="9535"/>
                  </a:lnTo>
                  <a:cubicBezTo>
                    <a:pt x="9209" y="9590"/>
                    <a:pt x="9149" y="9641"/>
                    <a:pt x="9090" y="9696"/>
                  </a:cubicBezTo>
                  <a:lnTo>
                    <a:pt x="8904" y="9821"/>
                  </a:lnTo>
                  <a:lnTo>
                    <a:pt x="8708" y="9921"/>
                  </a:lnTo>
                  <a:lnTo>
                    <a:pt x="8501" y="9979"/>
                  </a:lnTo>
                  <a:lnTo>
                    <a:pt x="8287" y="10000"/>
                  </a:lnTo>
                  <a:lnTo>
                    <a:pt x="8287" y="10000"/>
                  </a:lnTo>
                  <a:lnTo>
                    <a:pt x="2188" y="10000"/>
                  </a:lnTo>
                  <a:lnTo>
                    <a:pt x="1949" y="9979"/>
                  </a:lnTo>
                  <a:lnTo>
                    <a:pt x="1717" y="9921"/>
                  </a:lnTo>
                  <a:lnTo>
                    <a:pt x="1495" y="9827"/>
                  </a:lnTo>
                  <a:lnTo>
                    <a:pt x="1285" y="9705"/>
                  </a:lnTo>
                  <a:lnTo>
                    <a:pt x="1081" y="9552"/>
                  </a:lnTo>
                  <a:lnTo>
                    <a:pt x="896" y="9360"/>
                  </a:lnTo>
                  <a:cubicBezTo>
                    <a:pt x="838" y="9290"/>
                    <a:pt x="779" y="9221"/>
                    <a:pt x="721" y="9149"/>
                  </a:cubicBezTo>
                  <a:cubicBezTo>
                    <a:pt x="669" y="9070"/>
                    <a:pt x="616" y="8992"/>
                    <a:pt x="564" y="8913"/>
                  </a:cubicBezTo>
                  <a:cubicBezTo>
                    <a:pt x="516" y="8826"/>
                    <a:pt x="469" y="8739"/>
                    <a:pt x="421" y="8651"/>
                  </a:cubicBezTo>
                  <a:lnTo>
                    <a:pt x="296" y="8373"/>
                  </a:lnTo>
                  <a:cubicBezTo>
                    <a:pt x="262" y="8268"/>
                    <a:pt x="227" y="8165"/>
                    <a:pt x="193" y="8064"/>
                  </a:cubicBezTo>
                  <a:cubicBezTo>
                    <a:pt x="166" y="7960"/>
                    <a:pt x="138" y="7856"/>
                    <a:pt x="111" y="7749"/>
                  </a:cubicBezTo>
                  <a:cubicBezTo>
                    <a:pt x="89" y="7637"/>
                    <a:pt x="68" y="7522"/>
                    <a:pt x="46" y="7412"/>
                  </a:cubicBezTo>
                  <a:cubicBezTo>
                    <a:pt x="34" y="7300"/>
                    <a:pt x="23" y="7184"/>
                    <a:pt x="11" y="7069"/>
                  </a:cubicBezTo>
                  <a:cubicBezTo>
                    <a:pt x="7" y="6952"/>
                    <a:pt x="4" y="6834"/>
                    <a:pt x="0" y="6716"/>
                  </a:cubicBezTo>
                  <a:cubicBezTo>
                    <a:pt x="2" y="6602"/>
                    <a:pt x="5" y="6487"/>
                    <a:pt x="7" y="6374"/>
                  </a:cubicBezTo>
                  <a:cubicBezTo>
                    <a:pt x="19" y="6261"/>
                    <a:pt x="31" y="6152"/>
                    <a:pt x="43" y="6042"/>
                  </a:cubicBezTo>
                  <a:cubicBezTo>
                    <a:pt x="61" y="5935"/>
                    <a:pt x="78" y="5829"/>
                    <a:pt x="96" y="5723"/>
                  </a:cubicBezTo>
                  <a:cubicBezTo>
                    <a:pt x="122" y="5621"/>
                    <a:pt x="149" y="5520"/>
                    <a:pt x="175" y="5417"/>
                  </a:cubicBezTo>
                  <a:cubicBezTo>
                    <a:pt x="207" y="5317"/>
                    <a:pt x="239" y="5218"/>
                    <a:pt x="271" y="5117"/>
                  </a:cubicBezTo>
                  <a:lnTo>
                    <a:pt x="385" y="4852"/>
                  </a:lnTo>
                  <a:lnTo>
                    <a:pt x="517" y="4591"/>
                  </a:lnTo>
                  <a:lnTo>
                    <a:pt x="667" y="4348"/>
                  </a:lnTo>
                  <a:cubicBezTo>
                    <a:pt x="721" y="4278"/>
                    <a:pt x="774" y="4206"/>
                    <a:pt x="828" y="4136"/>
                  </a:cubicBezTo>
                  <a:cubicBezTo>
                    <a:pt x="886" y="4073"/>
                    <a:pt x="945" y="4010"/>
                    <a:pt x="1003" y="3944"/>
                  </a:cubicBezTo>
                  <a:lnTo>
                    <a:pt x="1196" y="3778"/>
                  </a:lnTo>
                  <a:lnTo>
                    <a:pt x="1395" y="3643"/>
                  </a:lnTo>
                  <a:cubicBezTo>
                    <a:pt x="1407" y="3532"/>
                    <a:pt x="1419" y="3419"/>
                    <a:pt x="1431" y="3306"/>
                  </a:cubicBezTo>
                  <a:cubicBezTo>
                    <a:pt x="1450" y="3198"/>
                    <a:pt x="1469" y="3092"/>
                    <a:pt x="1488" y="2985"/>
                  </a:cubicBezTo>
                  <a:cubicBezTo>
                    <a:pt x="1515" y="2883"/>
                    <a:pt x="1543" y="2777"/>
                    <a:pt x="1570" y="2676"/>
                  </a:cubicBezTo>
                  <a:cubicBezTo>
                    <a:pt x="1603" y="2579"/>
                    <a:pt x="1637" y="2485"/>
                    <a:pt x="1670" y="2389"/>
                  </a:cubicBezTo>
                  <a:cubicBezTo>
                    <a:pt x="1712" y="2300"/>
                    <a:pt x="1753" y="2209"/>
                    <a:pt x="1795" y="2117"/>
                  </a:cubicBezTo>
                  <a:cubicBezTo>
                    <a:pt x="1843" y="2039"/>
                    <a:pt x="1890" y="1955"/>
                    <a:pt x="1938" y="1879"/>
                  </a:cubicBezTo>
                  <a:cubicBezTo>
                    <a:pt x="1990" y="1804"/>
                    <a:pt x="2043" y="1733"/>
                    <a:pt x="2095" y="1662"/>
                  </a:cubicBezTo>
                  <a:cubicBezTo>
                    <a:pt x="2153" y="1594"/>
                    <a:pt x="2212" y="1529"/>
                    <a:pt x="2270" y="1462"/>
                  </a:cubicBezTo>
                  <a:lnTo>
                    <a:pt x="2459" y="1303"/>
                  </a:lnTo>
                  <a:lnTo>
                    <a:pt x="2655" y="1166"/>
                  </a:lnTo>
                  <a:lnTo>
                    <a:pt x="2873" y="1078"/>
                  </a:lnTo>
                  <a:lnTo>
                    <a:pt x="3094" y="1012"/>
                  </a:lnTo>
                  <a:lnTo>
                    <a:pt x="3323" y="991"/>
                  </a:lnTo>
                  <a:lnTo>
                    <a:pt x="3537" y="1012"/>
                  </a:lnTo>
                  <a:lnTo>
                    <a:pt x="3744" y="1061"/>
                  </a:lnTo>
                  <a:cubicBezTo>
                    <a:pt x="3800" y="983"/>
                    <a:pt x="3855" y="903"/>
                    <a:pt x="3911" y="824"/>
                  </a:cubicBezTo>
                  <a:lnTo>
                    <a:pt x="4094" y="616"/>
                  </a:lnTo>
                  <a:lnTo>
                    <a:pt x="4290" y="427"/>
                  </a:lnTo>
                  <a:lnTo>
                    <a:pt x="4490" y="278"/>
                  </a:lnTo>
                  <a:lnTo>
                    <a:pt x="4707" y="156"/>
                  </a:lnTo>
                  <a:lnTo>
                    <a:pt x="4925" y="71"/>
                  </a:lnTo>
                  <a:lnTo>
                    <a:pt x="5157" y="19"/>
                  </a:lnTo>
                  <a:lnTo>
                    <a:pt x="53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  <p:sp>
          <p:nvSpPr>
            <p:cNvPr id="254" name="Freeform 253"/>
            <p:cNvSpPr>
              <a:spLocks/>
            </p:cNvSpPr>
            <p:nvPr/>
          </p:nvSpPr>
          <p:spPr bwMode="auto">
            <a:xfrm>
              <a:off x="2571781" y="1570433"/>
              <a:ext cx="802621" cy="511044"/>
            </a:xfrm>
            <a:custGeom>
              <a:avLst/>
              <a:gdLst>
                <a:gd name="T0" fmla="*/ 1450 w 2564"/>
                <a:gd name="T1" fmla="*/ 4 h 1628"/>
                <a:gd name="T2" fmla="*/ 1564 w 2564"/>
                <a:gd name="T3" fmla="*/ 31 h 1628"/>
                <a:gd name="T4" fmla="*/ 1666 w 2564"/>
                <a:gd name="T5" fmla="*/ 81 h 1628"/>
                <a:gd name="T6" fmla="*/ 1754 w 2564"/>
                <a:gd name="T7" fmla="*/ 151 h 1628"/>
                <a:gd name="T8" fmla="*/ 1824 w 2564"/>
                <a:gd name="T9" fmla="*/ 240 h 1628"/>
                <a:gd name="T10" fmla="*/ 1873 w 2564"/>
                <a:gd name="T11" fmla="*/ 342 h 1628"/>
                <a:gd name="T12" fmla="*/ 1910 w 2564"/>
                <a:gd name="T13" fmla="*/ 397 h 1628"/>
                <a:gd name="T14" fmla="*/ 2014 w 2564"/>
                <a:gd name="T15" fmla="*/ 410 h 1628"/>
                <a:gd name="T16" fmla="*/ 2109 w 2564"/>
                <a:gd name="T17" fmla="*/ 446 h 1628"/>
                <a:gd name="T18" fmla="*/ 2191 w 2564"/>
                <a:gd name="T19" fmla="*/ 504 h 1628"/>
                <a:gd name="T20" fmla="*/ 2258 w 2564"/>
                <a:gd name="T21" fmla="*/ 579 h 1628"/>
                <a:gd name="T22" fmla="*/ 2306 w 2564"/>
                <a:gd name="T23" fmla="*/ 669 h 1628"/>
                <a:gd name="T24" fmla="*/ 2330 w 2564"/>
                <a:gd name="T25" fmla="*/ 768 h 1628"/>
                <a:gd name="T26" fmla="*/ 2330 w 2564"/>
                <a:gd name="T27" fmla="*/ 874 h 1628"/>
                <a:gd name="T28" fmla="*/ 2367 w 2564"/>
                <a:gd name="T29" fmla="*/ 943 h 1628"/>
                <a:gd name="T30" fmla="*/ 2446 w 2564"/>
                <a:gd name="T31" fmla="*/ 999 h 1628"/>
                <a:gd name="T32" fmla="*/ 2509 w 2564"/>
                <a:gd name="T33" fmla="*/ 1074 h 1628"/>
                <a:gd name="T34" fmla="*/ 2549 w 2564"/>
                <a:gd name="T35" fmla="*/ 1165 h 1628"/>
                <a:gd name="T36" fmla="*/ 2564 w 2564"/>
                <a:gd name="T37" fmla="*/ 1265 h 1628"/>
                <a:gd name="T38" fmla="*/ 2552 w 2564"/>
                <a:gd name="T39" fmla="*/ 1362 h 1628"/>
                <a:gd name="T40" fmla="*/ 2515 w 2564"/>
                <a:gd name="T41" fmla="*/ 1448 h 1628"/>
                <a:gd name="T42" fmla="*/ 2458 w 2564"/>
                <a:gd name="T43" fmla="*/ 1521 h 1628"/>
                <a:gd name="T44" fmla="*/ 2385 w 2564"/>
                <a:gd name="T45" fmla="*/ 1578 h 1628"/>
                <a:gd name="T46" fmla="*/ 2299 w 2564"/>
                <a:gd name="T47" fmla="*/ 1614 h 1628"/>
                <a:gd name="T48" fmla="*/ 2203 w 2564"/>
                <a:gd name="T49" fmla="*/ 1628 h 1628"/>
                <a:gd name="T50" fmla="*/ 494 w 2564"/>
                <a:gd name="T51" fmla="*/ 1628 h 1628"/>
                <a:gd name="T52" fmla="*/ 380 w 2564"/>
                <a:gd name="T53" fmla="*/ 1614 h 1628"/>
                <a:gd name="T54" fmla="*/ 276 w 2564"/>
                <a:gd name="T55" fmla="*/ 1577 h 1628"/>
                <a:gd name="T56" fmla="*/ 185 w 2564"/>
                <a:gd name="T57" fmla="*/ 1519 h 1628"/>
                <a:gd name="T58" fmla="*/ 108 w 2564"/>
                <a:gd name="T59" fmla="*/ 1443 h 1628"/>
                <a:gd name="T60" fmla="*/ 50 w 2564"/>
                <a:gd name="T61" fmla="*/ 1351 h 1628"/>
                <a:gd name="T62" fmla="*/ 12 w 2564"/>
                <a:gd name="T63" fmla="*/ 1247 h 1628"/>
                <a:gd name="T64" fmla="*/ 0 w 2564"/>
                <a:gd name="T65" fmla="*/ 1133 h 1628"/>
                <a:gd name="T66" fmla="*/ 14 w 2564"/>
                <a:gd name="T67" fmla="*/ 1018 h 1628"/>
                <a:gd name="T68" fmla="*/ 52 w 2564"/>
                <a:gd name="T69" fmla="*/ 913 h 1628"/>
                <a:gd name="T70" fmla="*/ 112 w 2564"/>
                <a:gd name="T71" fmla="*/ 820 h 1628"/>
                <a:gd name="T72" fmla="*/ 191 w 2564"/>
                <a:gd name="T73" fmla="*/ 744 h 1628"/>
                <a:gd name="T74" fmla="*/ 286 w 2564"/>
                <a:gd name="T75" fmla="*/ 686 h 1628"/>
                <a:gd name="T76" fmla="*/ 392 w 2564"/>
                <a:gd name="T77" fmla="*/ 650 h 1628"/>
                <a:gd name="T78" fmla="*/ 393 w 2564"/>
                <a:gd name="T79" fmla="*/ 555 h 1628"/>
                <a:gd name="T80" fmla="*/ 419 w 2564"/>
                <a:gd name="T81" fmla="*/ 456 h 1628"/>
                <a:gd name="T82" fmla="*/ 466 w 2564"/>
                <a:gd name="T83" fmla="*/ 367 h 1628"/>
                <a:gd name="T84" fmla="*/ 531 w 2564"/>
                <a:gd name="T85" fmla="*/ 293 h 1628"/>
                <a:gd name="T86" fmla="*/ 613 w 2564"/>
                <a:gd name="T87" fmla="*/ 236 h 1628"/>
                <a:gd name="T88" fmla="*/ 708 w 2564"/>
                <a:gd name="T89" fmla="*/ 199 h 1628"/>
                <a:gd name="T90" fmla="*/ 812 w 2564"/>
                <a:gd name="T91" fmla="*/ 186 h 1628"/>
                <a:gd name="T92" fmla="*/ 920 w 2564"/>
                <a:gd name="T93" fmla="*/ 201 h 1628"/>
                <a:gd name="T94" fmla="*/ 1005 w 2564"/>
                <a:gd name="T95" fmla="*/ 176 h 1628"/>
                <a:gd name="T96" fmla="*/ 1084 w 2564"/>
                <a:gd name="T97" fmla="*/ 103 h 1628"/>
                <a:gd name="T98" fmla="*/ 1176 w 2564"/>
                <a:gd name="T99" fmla="*/ 47 h 1628"/>
                <a:gd name="T100" fmla="*/ 1278 w 2564"/>
                <a:gd name="T101" fmla="*/ 12 h 1628"/>
                <a:gd name="T102" fmla="*/ 1391 w 2564"/>
                <a:gd name="T103" fmla="*/ 0 h 1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4" h="1628">
                  <a:moveTo>
                    <a:pt x="1391" y="0"/>
                  </a:moveTo>
                  <a:lnTo>
                    <a:pt x="1450" y="4"/>
                  </a:lnTo>
                  <a:lnTo>
                    <a:pt x="1508" y="15"/>
                  </a:lnTo>
                  <a:lnTo>
                    <a:pt x="1564" y="31"/>
                  </a:lnTo>
                  <a:lnTo>
                    <a:pt x="1617" y="53"/>
                  </a:lnTo>
                  <a:lnTo>
                    <a:pt x="1666" y="81"/>
                  </a:lnTo>
                  <a:lnTo>
                    <a:pt x="1711" y="114"/>
                  </a:lnTo>
                  <a:lnTo>
                    <a:pt x="1754" y="151"/>
                  </a:lnTo>
                  <a:lnTo>
                    <a:pt x="1791" y="194"/>
                  </a:lnTo>
                  <a:lnTo>
                    <a:pt x="1824" y="240"/>
                  </a:lnTo>
                  <a:lnTo>
                    <a:pt x="1851" y="289"/>
                  </a:lnTo>
                  <a:lnTo>
                    <a:pt x="1873" y="342"/>
                  </a:lnTo>
                  <a:lnTo>
                    <a:pt x="1890" y="398"/>
                  </a:lnTo>
                  <a:lnTo>
                    <a:pt x="1910" y="397"/>
                  </a:lnTo>
                  <a:lnTo>
                    <a:pt x="1963" y="400"/>
                  </a:lnTo>
                  <a:lnTo>
                    <a:pt x="2014" y="410"/>
                  </a:lnTo>
                  <a:lnTo>
                    <a:pt x="2063" y="426"/>
                  </a:lnTo>
                  <a:lnTo>
                    <a:pt x="2109" y="446"/>
                  </a:lnTo>
                  <a:lnTo>
                    <a:pt x="2153" y="473"/>
                  </a:lnTo>
                  <a:lnTo>
                    <a:pt x="2191" y="504"/>
                  </a:lnTo>
                  <a:lnTo>
                    <a:pt x="2228" y="540"/>
                  </a:lnTo>
                  <a:lnTo>
                    <a:pt x="2258" y="579"/>
                  </a:lnTo>
                  <a:lnTo>
                    <a:pt x="2284" y="622"/>
                  </a:lnTo>
                  <a:lnTo>
                    <a:pt x="2306" y="669"/>
                  </a:lnTo>
                  <a:lnTo>
                    <a:pt x="2321" y="717"/>
                  </a:lnTo>
                  <a:lnTo>
                    <a:pt x="2330" y="768"/>
                  </a:lnTo>
                  <a:lnTo>
                    <a:pt x="2334" y="821"/>
                  </a:lnTo>
                  <a:lnTo>
                    <a:pt x="2330" y="874"/>
                  </a:lnTo>
                  <a:lnTo>
                    <a:pt x="2321" y="924"/>
                  </a:lnTo>
                  <a:lnTo>
                    <a:pt x="2367" y="943"/>
                  </a:lnTo>
                  <a:lnTo>
                    <a:pt x="2409" y="969"/>
                  </a:lnTo>
                  <a:lnTo>
                    <a:pt x="2446" y="999"/>
                  </a:lnTo>
                  <a:lnTo>
                    <a:pt x="2480" y="1035"/>
                  </a:lnTo>
                  <a:lnTo>
                    <a:pt x="2509" y="1074"/>
                  </a:lnTo>
                  <a:lnTo>
                    <a:pt x="2532" y="1117"/>
                  </a:lnTo>
                  <a:lnTo>
                    <a:pt x="2549" y="1165"/>
                  </a:lnTo>
                  <a:lnTo>
                    <a:pt x="2560" y="1214"/>
                  </a:lnTo>
                  <a:lnTo>
                    <a:pt x="2564" y="1265"/>
                  </a:lnTo>
                  <a:lnTo>
                    <a:pt x="2561" y="1315"/>
                  </a:lnTo>
                  <a:lnTo>
                    <a:pt x="2552" y="1362"/>
                  </a:lnTo>
                  <a:lnTo>
                    <a:pt x="2536" y="1406"/>
                  </a:lnTo>
                  <a:lnTo>
                    <a:pt x="2515" y="1448"/>
                  </a:lnTo>
                  <a:lnTo>
                    <a:pt x="2489" y="1486"/>
                  </a:lnTo>
                  <a:lnTo>
                    <a:pt x="2458" y="1521"/>
                  </a:lnTo>
                  <a:lnTo>
                    <a:pt x="2423" y="1552"/>
                  </a:lnTo>
                  <a:lnTo>
                    <a:pt x="2385" y="1578"/>
                  </a:lnTo>
                  <a:lnTo>
                    <a:pt x="2344" y="1599"/>
                  </a:lnTo>
                  <a:lnTo>
                    <a:pt x="2299" y="1614"/>
                  </a:lnTo>
                  <a:lnTo>
                    <a:pt x="2252" y="1624"/>
                  </a:lnTo>
                  <a:lnTo>
                    <a:pt x="2203" y="1628"/>
                  </a:lnTo>
                  <a:lnTo>
                    <a:pt x="2203" y="1628"/>
                  </a:lnTo>
                  <a:lnTo>
                    <a:pt x="494" y="1628"/>
                  </a:lnTo>
                  <a:lnTo>
                    <a:pt x="436" y="1624"/>
                  </a:lnTo>
                  <a:lnTo>
                    <a:pt x="380" y="1614"/>
                  </a:lnTo>
                  <a:lnTo>
                    <a:pt x="327" y="1599"/>
                  </a:lnTo>
                  <a:lnTo>
                    <a:pt x="276" y="1577"/>
                  </a:lnTo>
                  <a:lnTo>
                    <a:pt x="229" y="1550"/>
                  </a:lnTo>
                  <a:lnTo>
                    <a:pt x="185" y="1519"/>
                  </a:lnTo>
                  <a:lnTo>
                    <a:pt x="144" y="1483"/>
                  </a:lnTo>
                  <a:lnTo>
                    <a:pt x="108" y="1443"/>
                  </a:lnTo>
                  <a:lnTo>
                    <a:pt x="77" y="1398"/>
                  </a:lnTo>
                  <a:lnTo>
                    <a:pt x="50" y="1351"/>
                  </a:lnTo>
                  <a:lnTo>
                    <a:pt x="28" y="1300"/>
                  </a:lnTo>
                  <a:lnTo>
                    <a:pt x="12" y="1247"/>
                  </a:lnTo>
                  <a:lnTo>
                    <a:pt x="3" y="1191"/>
                  </a:lnTo>
                  <a:lnTo>
                    <a:pt x="0" y="1133"/>
                  </a:lnTo>
                  <a:lnTo>
                    <a:pt x="4" y="1075"/>
                  </a:lnTo>
                  <a:lnTo>
                    <a:pt x="14" y="1018"/>
                  </a:lnTo>
                  <a:lnTo>
                    <a:pt x="29" y="964"/>
                  </a:lnTo>
                  <a:lnTo>
                    <a:pt x="52" y="913"/>
                  </a:lnTo>
                  <a:lnTo>
                    <a:pt x="79" y="865"/>
                  </a:lnTo>
                  <a:lnTo>
                    <a:pt x="112" y="820"/>
                  </a:lnTo>
                  <a:lnTo>
                    <a:pt x="149" y="779"/>
                  </a:lnTo>
                  <a:lnTo>
                    <a:pt x="191" y="744"/>
                  </a:lnTo>
                  <a:lnTo>
                    <a:pt x="236" y="712"/>
                  </a:lnTo>
                  <a:lnTo>
                    <a:pt x="286" y="686"/>
                  </a:lnTo>
                  <a:lnTo>
                    <a:pt x="338" y="665"/>
                  </a:lnTo>
                  <a:lnTo>
                    <a:pt x="392" y="650"/>
                  </a:lnTo>
                  <a:lnTo>
                    <a:pt x="390" y="608"/>
                  </a:lnTo>
                  <a:lnTo>
                    <a:pt x="393" y="555"/>
                  </a:lnTo>
                  <a:lnTo>
                    <a:pt x="403" y="504"/>
                  </a:lnTo>
                  <a:lnTo>
                    <a:pt x="419" y="456"/>
                  </a:lnTo>
                  <a:lnTo>
                    <a:pt x="439" y="410"/>
                  </a:lnTo>
                  <a:lnTo>
                    <a:pt x="466" y="367"/>
                  </a:lnTo>
                  <a:lnTo>
                    <a:pt x="496" y="328"/>
                  </a:lnTo>
                  <a:lnTo>
                    <a:pt x="531" y="293"/>
                  </a:lnTo>
                  <a:lnTo>
                    <a:pt x="571" y="261"/>
                  </a:lnTo>
                  <a:lnTo>
                    <a:pt x="613" y="236"/>
                  </a:lnTo>
                  <a:lnTo>
                    <a:pt x="659" y="214"/>
                  </a:lnTo>
                  <a:lnTo>
                    <a:pt x="708" y="199"/>
                  </a:lnTo>
                  <a:lnTo>
                    <a:pt x="758" y="190"/>
                  </a:lnTo>
                  <a:lnTo>
                    <a:pt x="812" y="186"/>
                  </a:lnTo>
                  <a:lnTo>
                    <a:pt x="867" y="190"/>
                  </a:lnTo>
                  <a:lnTo>
                    <a:pt x="920" y="201"/>
                  </a:lnTo>
                  <a:lnTo>
                    <a:pt x="971" y="218"/>
                  </a:lnTo>
                  <a:lnTo>
                    <a:pt x="1005" y="176"/>
                  </a:lnTo>
                  <a:lnTo>
                    <a:pt x="1043" y="138"/>
                  </a:lnTo>
                  <a:lnTo>
                    <a:pt x="1084" y="103"/>
                  </a:lnTo>
                  <a:lnTo>
                    <a:pt x="1127" y="73"/>
                  </a:lnTo>
                  <a:lnTo>
                    <a:pt x="1176" y="47"/>
                  </a:lnTo>
                  <a:lnTo>
                    <a:pt x="1225" y="28"/>
                  </a:lnTo>
                  <a:lnTo>
                    <a:pt x="1278" y="12"/>
                  </a:lnTo>
                  <a:lnTo>
                    <a:pt x="1334" y="4"/>
                  </a:lnTo>
                  <a:lnTo>
                    <a:pt x="13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 dirty="0"/>
            </a:p>
          </p:txBody>
        </p:sp>
      </p:grpSp>
      <p:pic>
        <p:nvPicPr>
          <p:cNvPr id="255" name="Picture 254" descr="IMG_7149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3066" y="2453247"/>
            <a:ext cx="1380041" cy="1432953"/>
          </a:xfrm>
          <a:prstGeom prst="can">
            <a:avLst/>
          </a:prstGeom>
        </p:spPr>
      </p:pic>
    </p:spTree>
    <p:extLst>
      <p:ext uri="{BB962C8B-B14F-4D97-AF65-F5344CB8AC3E}">
        <p14:creationId xmlns:p14="http://schemas.microsoft.com/office/powerpoint/2010/main" val="9351565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636768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0" y="2085999"/>
            <a:ext cx="12188825" cy="418817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596" y="3619110"/>
            <a:ext cx="1436792" cy="119426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527" y="2566605"/>
            <a:ext cx="2094059" cy="58407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057" y="2445891"/>
            <a:ext cx="1206186" cy="8255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443" y="2367882"/>
            <a:ext cx="1091916" cy="13589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889" y="4734565"/>
            <a:ext cx="977645" cy="914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3680" y="5200167"/>
            <a:ext cx="3021813" cy="762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6562" y="2503458"/>
            <a:ext cx="2026114" cy="7103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3471" y="5254042"/>
            <a:ext cx="1314915" cy="62903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99" y="3670640"/>
            <a:ext cx="1269669" cy="4572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5146" y="3570260"/>
            <a:ext cx="1206186" cy="9398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1002" y="3942929"/>
            <a:ext cx="1707754" cy="51797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88428" y="2528441"/>
            <a:ext cx="2463158" cy="660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9411" y="3516849"/>
            <a:ext cx="1318207" cy="153830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823514" y="4793085"/>
            <a:ext cx="32146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s-EC" sz="1400" b="1" kern="0" dirty="0" smtClean="0">
                <a:latin typeface="Arial"/>
                <a:cs typeface="Arial"/>
              </a:rPr>
              <a:t>Mas de un millón de usuarios</a:t>
            </a:r>
          </a:p>
          <a:p>
            <a:pPr eaLnBrk="0" hangingPunct="0">
              <a:lnSpc>
                <a:spcPct val="150000"/>
              </a:lnSpc>
            </a:pPr>
            <a:r>
              <a:rPr lang="es-EC" sz="1400" b="1" kern="0" dirty="0" smtClean="0">
                <a:latin typeface="Arial"/>
                <a:cs typeface="Arial"/>
              </a:rPr>
              <a:t>1500 organizaciones participantes</a:t>
            </a:r>
          </a:p>
          <a:p>
            <a:pPr eaLnBrk="0" hangingPunct="0">
              <a:lnSpc>
                <a:spcPct val="150000"/>
              </a:lnSpc>
            </a:pPr>
            <a:r>
              <a:rPr lang="es-EC" sz="1400" b="1" kern="0" dirty="0" smtClean="0">
                <a:latin typeface="Arial"/>
                <a:cs typeface="Arial"/>
              </a:rPr>
              <a:t>350,000 organizaciones usuarias</a:t>
            </a:r>
          </a:p>
          <a:p>
            <a:pPr eaLnBrk="0" hangingPunct="0">
              <a:lnSpc>
                <a:spcPct val="150000"/>
              </a:lnSpc>
            </a:pPr>
            <a:endParaRPr lang="es-EC" sz="1400" b="1" kern="0" dirty="0">
              <a:latin typeface="Arial"/>
              <a:cs typeface="Arial"/>
            </a:endParaRPr>
          </a:p>
        </p:txBody>
      </p:sp>
      <p:sp>
        <p:nvSpPr>
          <p:cNvPr id="37" name="Freeform 36"/>
          <p:cNvSpPr/>
          <p:nvPr/>
        </p:nvSpPr>
        <p:spPr bwMode="auto">
          <a:xfrm>
            <a:off x="6940" y="718407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8" name="Freeform 37"/>
          <p:cNvSpPr/>
          <p:nvPr/>
        </p:nvSpPr>
        <p:spPr bwMode="auto">
          <a:xfrm>
            <a:off x="0" y="577513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1FE2FA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0" y="436305"/>
            <a:ext cx="9572625" cy="716883"/>
          </a:xfrm>
          <a:custGeom>
            <a:avLst/>
            <a:gdLst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957262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8318500 w 9572625"/>
              <a:gd name="connsiteY3" fmla="*/ 698222 h 716883"/>
              <a:gd name="connsiteX4" fmla="*/ 0 w 9572625"/>
              <a:gd name="connsiteY4" fmla="*/ 716883 h 716883"/>
              <a:gd name="connsiteX5" fmla="*/ 0 w 9572625"/>
              <a:gd name="connsiteY5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343900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  <a:gd name="connsiteX0" fmla="*/ 0 w 9572625"/>
              <a:gd name="connsiteY0" fmla="*/ 0 h 716883"/>
              <a:gd name="connsiteX1" fmla="*/ 9572625 w 9572625"/>
              <a:gd name="connsiteY1" fmla="*/ 0 h 716883"/>
              <a:gd name="connsiteX2" fmla="*/ 8296275 w 9572625"/>
              <a:gd name="connsiteY2" fmla="*/ 716883 h 716883"/>
              <a:gd name="connsiteX3" fmla="*/ 0 w 9572625"/>
              <a:gd name="connsiteY3" fmla="*/ 716883 h 716883"/>
              <a:gd name="connsiteX4" fmla="*/ 0 w 9572625"/>
              <a:gd name="connsiteY4" fmla="*/ 0 h 71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2625" h="716883">
                <a:moveTo>
                  <a:pt x="0" y="0"/>
                </a:moveTo>
                <a:lnTo>
                  <a:pt x="9572625" y="0"/>
                </a:lnTo>
                <a:lnTo>
                  <a:pt x="8296275" y="716883"/>
                </a:lnTo>
                <a:lnTo>
                  <a:pt x="0" y="716883"/>
                </a:lnTo>
                <a:lnTo>
                  <a:pt x="0" y="0"/>
                </a:lnTo>
                <a:close/>
              </a:path>
            </a:pathLst>
          </a:custGeom>
          <a:solidFill>
            <a:srgbClr val="C5EBFB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C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367807" y="606593"/>
            <a:ext cx="790439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24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Comunidad internacional en Agricultura</a:t>
            </a:r>
            <a:endParaRPr kumimoji="0" lang="es-EC" sz="2400" b="1" i="0" u="none" strike="noStrike" kern="1200" cap="none" spc="100" normalizeH="0" baseline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69069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-32926" y="2"/>
            <a:ext cx="1222175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8575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1100" dirty="0">
              <a:solidFill>
                <a:schemeClr val="bg1"/>
              </a:solidFill>
              <a:latin typeface="Arial"/>
              <a:ea typeface="ＭＳ Ｐゴシック" pitchFamily="16" charset="-128"/>
              <a:cs typeface="Arial"/>
            </a:endParaRPr>
          </a:p>
        </p:txBody>
      </p:sp>
      <p:pic>
        <p:nvPicPr>
          <p:cNvPr id="5" name="Picture 4" descr="IMG_066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654" y="-23517"/>
            <a:ext cx="512215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5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777596" y="4276127"/>
            <a:ext cx="2203191" cy="5701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53151" y="4796889"/>
            <a:ext cx="2425363" cy="898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 spc="100" dirty="0" smtClean="0">
                <a:solidFill>
                  <a:srgbClr val="FFA44F"/>
                </a:solidFill>
              </a:rPr>
              <a:t>Pablo Cabrera</a:t>
            </a:r>
          </a:p>
          <a:p>
            <a:pPr>
              <a:lnSpc>
                <a:spcPct val="110000"/>
              </a:lnSpc>
            </a:pPr>
            <a:r>
              <a:rPr lang="en-US" sz="2400" b="1" spc="100" dirty="0" err="1" smtClean="0">
                <a:solidFill>
                  <a:srgbClr val="FFA44F"/>
                </a:solidFill>
              </a:rPr>
              <a:t>Consultor</a:t>
            </a:r>
            <a:r>
              <a:rPr lang="en-US" sz="2400" b="1" spc="100" dirty="0" smtClean="0">
                <a:solidFill>
                  <a:srgbClr val="FFA44F"/>
                </a:solidFill>
              </a:rPr>
              <a:t> SIG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488695" y="5475111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02320" y="4350553"/>
            <a:ext cx="7973009" cy="61142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6600" b="1" dirty="0" smtClean="0">
                <a:solidFill>
                  <a:srgbClr val="FFA44F"/>
                </a:solidFill>
              </a:rPr>
              <a:t>Gracias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1796" y="3571617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287955" y="5959293"/>
            <a:ext cx="2770310" cy="325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spc="100" dirty="0" err="1" smtClean="0">
                <a:solidFill>
                  <a:srgbClr val="FFA44F"/>
                </a:solidFill>
              </a:rPr>
              <a:t>pablocabreragis@gmail.com</a:t>
            </a:r>
            <a:endParaRPr lang="en-US" sz="1400" spc="100" dirty="0" smtClean="0">
              <a:solidFill>
                <a:srgbClr val="FFA4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063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-1"/>
            <a:ext cx="12188825" cy="6858000"/>
          </a:xfrm>
          <a:prstGeom prst="rect">
            <a:avLst/>
          </a:prstGeom>
          <a:solidFill>
            <a:srgbClr val="636768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Right Triangle 2"/>
          <p:cNvSpPr/>
          <p:nvPr/>
        </p:nvSpPr>
        <p:spPr bwMode="auto">
          <a:xfrm rot="10800000" flipH="1">
            <a:off x="0" y="0"/>
            <a:ext cx="12188825" cy="6858000"/>
          </a:xfrm>
          <a:prstGeom prst="rtTriangle">
            <a:avLst/>
          </a:prstGeom>
          <a:solidFill>
            <a:srgbClr val="19B4C7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FFA44F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 rot="19861295">
            <a:off x="2610630" y="3047997"/>
            <a:ext cx="7973009" cy="118533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13800" b="1" dirty="0" smtClean="0">
                <a:solidFill>
                  <a:srgbClr val="636768"/>
                </a:solidFill>
                <a:ea typeface="+mn-ea"/>
                <a:cs typeface="+mn-cs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4071429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9861295">
            <a:off x="504867" y="3107434"/>
            <a:ext cx="11969895" cy="118533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8800" b="1" dirty="0" err="1" smtClean="0">
                <a:solidFill>
                  <a:srgbClr val="FFB672"/>
                </a:solidFill>
              </a:rPr>
              <a:t>Casos</a:t>
            </a:r>
            <a:r>
              <a:rPr lang="en-US" sz="8800" b="1" dirty="0" smtClean="0">
                <a:solidFill>
                  <a:srgbClr val="FFB672"/>
                </a:solidFill>
              </a:rPr>
              <a:t> de </a:t>
            </a:r>
            <a:r>
              <a:rPr lang="en-US" sz="8800" b="1" dirty="0" err="1" smtClean="0">
                <a:solidFill>
                  <a:srgbClr val="FFB672"/>
                </a:solidFill>
              </a:rPr>
              <a:t>Estudio</a:t>
            </a:r>
            <a:endParaRPr lang="en-US" sz="8800" b="1" dirty="0" smtClean="0">
              <a:solidFill>
                <a:srgbClr val="FFB672"/>
              </a:solidFill>
            </a:endParaRPr>
          </a:p>
        </p:txBody>
      </p:sp>
      <p:sp>
        <p:nvSpPr>
          <p:cNvPr id="3" name="Right Triangle 2"/>
          <p:cNvSpPr/>
          <p:nvPr/>
        </p:nvSpPr>
        <p:spPr bwMode="auto">
          <a:xfrm flipH="1">
            <a:off x="0" y="0"/>
            <a:ext cx="12188825" cy="6858000"/>
          </a:xfrm>
          <a:prstGeom prst="rtTriangle">
            <a:avLst/>
          </a:prstGeom>
          <a:solidFill>
            <a:srgbClr val="FFA44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FFA44F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27609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25400" y="5334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FA44F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-25400" y="4191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58232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25400" y="3048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A1A4A4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14715" y="381442"/>
            <a:ext cx="7904390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100" normalizeH="0" baseline="0" noProof="0" dirty="0" smtClean="0">
                <a:ln>
                  <a:noFill/>
                </a:ln>
                <a:solidFill>
                  <a:srgbClr val="636768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Suitability Analysis:</a:t>
            </a:r>
            <a:r>
              <a:rPr kumimoji="0" lang="en-US" sz="1600" b="1" i="0" u="none" strike="noStrike" kern="1200" cap="none" spc="100" normalizeH="0" noProof="0" dirty="0" smtClean="0">
                <a:ln>
                  <a:noFill/>
                </a:ln>
                <a:solidFill>
                  <a:srgbClr val="636768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 Raster Chain Functions</a:t>
            </a:r>
            <a:endParaRPr kumimoji="0" lang="en-US" sz="1600" b="1" i="0" u="none" strike="noStrike" kern="1200" cap="none" spc="100" normalizeH="0" baseline="0" noProof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pic>
        <p:nvPicPr>
          <p:cNvPr id="6" name="Picture 5" descr="Screen Shot 2014-06-12 at 6.44.21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369" y="1139832"/>
            <a:ext cx="10209213" cy="5379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43424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D7D7D7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-25400" y="5334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FA44F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-25400" y="4191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F58232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25400" y="304800"/>
            <a:ext cx="9606960" cy="403225"/>
          </a:xfrm>
          <a:custGeom>
            <a:avLst/>
            <a:gdLst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9572625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204200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0 h 780609"/>
              <a:gd name="connsiteX1" fmla="*/ 9572625 w 9572625"/>
              <a:gd name="connsiteY1" fmla="*/ 0 h 780609"/>
              <a:gd name="connsiteX2" fmla="*/ 8872393 w 9572625"/>
              <a:gd name="connsiteY2" fmla="*/ 780609 h 780609"/>
              <a:gd name="connsiteX3" fmla="*/ 0 w 9572625"/>
              <a:gd name="connsiteY3" fmla="*/ 780609 h 780609"/>
              <a:gd name="connsiteX4" fmla="*/ 0 w 9572625"/>
              <a:gd name="connsiteY4" fmla="*/ 0 h 780609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1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  <a:gd name="connsiteX0" fmla="*/ 0 w 9572625"/>
              <a:gd name="connsiteY0" fmla="*/ 5737 h 786346"/>
              <a:gd name="connsiteX1" fmla="*/ 9572625 w 9572625"/>
              <a:gd name="connsiteY1" fmla="*/ 5737 h 786346"/>
              <a:gd name="connsiteX2" fmla="*/ 9569460 w 9572625"/>
              <a:gd name="connsiteY2" fmla="*/ 0 h 786346"/>
              <a:gd name="connsiteX3" fmla="*/ 8872393 w 9572625"/>
              <a:gd name="connsiteY3" fmla="*/ 786346 h 786346"/>
              <a:gd name="connsiteX4" fmla="*/ 0 w 9572625"/>
              <a:gd name="connsiteY4" fmla="*/ 786346 h 786346"/>
              <a:gd name="connsiteX5" fmla="*/ 0 w 9572625"/>
              <a:gd name="connsiteY5" fmla="*/ 5737 h 78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786346">
                <a:moveTo>
                  <a:pt x="0" y="5737"/>
                </a:moveTo>
                <a:lnTo>
                  <a:pt x="9572625" y="5737"/>
                </a:lnTo>
                <a:lnTo>
                  <a:pt x="9569460" y="0"/>
                </a:lnTo>
                <a:lnTo>
                  <a:pt x="8872393" y="786346"/>
                </a:lnTo>
                <a:lnTo>
                  <a:pt x="0" y="786346"/>
                </a:lnTo>
                <a:lnTo>
                  <a:pt x="0" y="5737"/>
                </a:lnTo>
                <a:close/>
              </a:path>
            </a:pathLst>
          </a:custGeom>
          <a:solidFill>
            <a:srgbClr val="A1A4A4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79293" y="381442"/>
            <a:ext cx="7904390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USDA GIS Applications</a:t>
            </a:r>
            <a:endParaRPr kumimoji="0" lang="en-US" sz="1600" b="1" i="0" u="none" strike="noStrike" kern="1200" cap="none" spc="100" normalizeH="0" baseline="0" noProof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pic>
        <p:nvPicPr>
          <p:cNvPr id="6" name="Picture 2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7118" y="1568444"/>
            <a:ext cx="1828800" cy="1828800"/>
          </a:xfrm>
          <a:prstGeom prst="hexagon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101615" y="1589178"/>
            <a:ext cx="24795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SNAP Retail Locat</a:t>
            </a:r>
            <a:r>
              <a:rPr lang="en-US" sz="1200" dirty="0" smtClean="0"/>
              <a:t>or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Connects customers to places providing food </a:t>
            </a:r>
            <a:r>
              <a:rPr lang="en-US" sz="1200" dirty="0" err="1" smtClean="0"/>
              <a:t>assistence</a:t>
            </a:r>
            <a:r>
              <a:rPr lang="en-US" sz="1200" dirty="0" smtClean="0"/>
              <a:t> </a:t>
            </a:r>
          </a:p>
          <a:p>
            <a:endParaRPr lang="en-US" sz="1200" dirty="0"/>
          </a:p>
        </p:txBody>
      </p:sp>
      <p:pic>
        <p:nvPicPr>
          <p:cNvPr id="2" name="Picture 1" descr="Screen Shot 2014-06-17 at 8.27.27 AM.png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118" y="3795471"/>
            <a:ext cx="1828800" cy="1828800"/>
          </a:xfrm>
          <a:prstGeom prst="hexagon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092740" y="3777310"/>
            <a:ext cx="247959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Plant Hardiness Zone Map</a:t>
            </a:r>
            <a:endParaRPr lang="en-US" sz="1200" dirty="0" smtClean="0"/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Does one thing, and one thing well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Provides suitable domains for certain activities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[Could be any domain – market sheds, </a:t>
            </a:r>
            <a:r>
              <a:rPr lang="en-US" sz="1200" dirty="0" err="1" smtClean="0"/>
              <a:t>vetrenary</a:t>
            </a:r>
            <a:r>
              <a:rPr lang="en-US" sz="1200" dirty="0" smtClean="0"/>
              <a:t> service providers]</a:t>
            </a:r>
          </a:p>
          <a:p>
            <a:endParaRPr lang="en-US" sz="1200" dirty="0"/>
          </a:p>
        </p:txBody>
      </p:sp>
      <p:pic>
        <p:nvPicPr>
          <p:cNvPr id="3" name="Picture 2" descr="Screen Shot 2014-06-17 at 8.32.18 AM.png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2229" y="1551994"/>
            <a:ext cx="1828800" cy="1828800"/>
          </a:xfrm>
          <a:prstGeom prst="hexagon">
            <a:avLst/>
          </a:prstGeom>
        </p:spPr>
      </p:pic>
      <p:pic>
        <p:nvPicPr>
          <p:cNvPr id="4" name="Picture 3" descr="Screen Shot 2014-06-17 at 8.33.09 AM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7369" y="2738546"/>
            <a:ext cx="1025563" cy="71105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136309" y="1571484"/>
            <a:ext cx="376738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Know Your Farmer Know Your Food Compass</a:t>
            </a:r>
            <a:endParaRPr lang="en-US" sz="1200" dirty="0" smtClean="0"/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Maps  projects and programs provided by all USDA departments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Infrastructure</a:t>
            </a:r>
          </a:p>
          <a:p>
            <a:pPr marL="628650" lvl="1" indent="-171450">
              <a:buFont typeface="Arial"/>
              <a:buChar char="•"/>
            </a:pPr>
            <a:r>
              <a:rPr lang="en-US" sz="1200" dirty="0" smtClean="0"/>
              <a:t>Meat processor facilities</a:t>
            </a:r>
          </a:p>
          <a:p>
            <a:pPr marL="628650" lvl="1" indent="-171450">
              <a:buFont typeface="Arial"/>
              <a:buChar char="•"/>
            </a:pPr>
            <a:r>
              <a:rPr lang="en-US" sz="1200" dirty="0" smtClean="0"/>
              <a:t>Food hubs</a:t>
            </a:r>
          </a:p>
          <a:p>
            <a:pPr marL="628650" lvl="1" indent="-171450">
              <a:buFont typeface="Arial"/>
              <a:buChar char="•"/>
            </a:pPr>
            <a:r>
              <a:rPr lang="en-US" sz="1200" dirty="0" smtClean="0"/>
              <a:t>Farmer’s markets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Supports the farm to market value chain</a:t>
            </a:r>
          </a:p>
          <a:p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2539093" y="7235921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7" r="9456"/>
          <a:stretch/>
        </p:blipFill>
        <p:spPr bwMode="auto">
          <a:xfrm>
            <a:off x="5115449" y="3739732"/>
            <a:ext cx="1828800" cy="1838450"/>
          </a:xfrm>
          <a:prstGeom prst="hexagon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7310183" y="3787900"/>
            <a:ext cx="37673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USDA Common Land Unit (CLU) Database</a:t>
            </a:r>
            <a:endParaRPr lang="en-US" sz="1200" dirty="0" smtClean="0"/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Authoritative source of parcel, cadastral land management</a:t>
            </a:r>
          </a:p>
          <a:p>
            <a:endParaRPr lang="en-US" sz="1200" dirty="0"/>
          </a:p>
        </p:txBody>
      </p:sp>
      <p:pic>
        <p:nvPicPr>
          <p:cNvPr id="17" name="Content Placeholder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8" r="11893"/>
          <a:stretch>
            <a:fillRect/>
          </a:stretch>
        </p:blipFill>
        <p:spPr bwMode="auto">
          <a:xfrm>
            <a:off x="8962081" y="4459176"/>
            <a:ext cx="1813073" cy="22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7379312" y="4981362"/>
            <a:ext cx="1468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USDA GEO Portal</a:t>
            </a:r>
            <a:endParaRPr lang="en-US" sz="1200" dirty="0" smtClean="0"/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Data discovery and sharing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025061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4308818" y="3715777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-25400" y="304800"/>
            <a:ext cx="9606960" cy="631825"/>
            <a:chOff x="-25400" y="304800"/>
            <a:chExt cx="9606960" cy="631825"/>
          </a:xfrm>
        </p:grpSpPr>
        <p:sp>
          <p:nvSpPr>
            <p:cNvPr id="2" name="Freeform 1"/>
            <p:cNvSpPr/>
            <p:nvPr/>
          </p:nvSpPr>
          <p:spPr bwMode="auto">
            <a:xfrm>
              <a:off x="-25400" y="533400"/>
              <a:ext cx="9606960" cy="403225"/>
            </a:xfrm>
            <a:custGeom>
              <a:avLst/>
              <a:gdLst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9572625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204200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5737 h 786346"/>
                <a:gd name="connsiteX1" fmla="*/ 9572625 w 9572625"/>
                <a:gd name="connsiteY1" fmla="*/ 5737 h 786346"/>
                <a:gd name="connsiteX2" fmla="*/ 9569461 w 9572625"/>
                <a:gd name="connsiteY2" fmla="*/ 0 h 786346"/>
                <a:gd name="connsiteX3" fmla="*/ 8872393 w 9572625"/>
                <a:gd name="connsiteY3" fmla="*/ 786346 h 786346"/>
                <a:gd name="connsiteX4" fmla="*/ 0 w 9572625"/>
                <a:gd name="connsiteY4" fmla="*/ 786346 h 786346"/>
                <a:gd name="connsiteX5" fmla="*/ 0 w 9572625"/>
                <a:gd name="connsiteY5" fmla="*/ 5737 h 786346"/>
                <a:gd name="connsiteX0" fmla="*/ 0 w 9572625"/>
                <a:gd name="connsiteY0" fmla="*/ 5737 h 786346"/>
                <a:gd name="connsiteX1" fmla="*/ 9572625 w 9572625"/>
                <a:gd name="connsiteY1" fmla="*/ 5737 h 786346"/>
                <a:gd name="connsiteX2" fmla="*/ 9569460 w 9572625"/>
                <a:gd name="connsiteY2" fmla="*/ 0 h 786346"/>
                <a:gd name="connsiteX3" fmla="*/ 8872393 w 9572625"/>
                <a:gd name="connsiteY3" fmla="*/ 786346 h 786346"/>
                <a:gd name="connsiteX4" fmla="*/ 0 w 9572625"/>
                <a:gd name="connsiteY4" fmla="*/ 786346 h 786346"/>
                <a:gd name="connsiteX5" fmla="*/ 0 w 9572625"/>
                <a:gd name="connsiteY5" fmla="*/ 5737 h 78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72625" h="786346">
                  <a:moveTo>
                    <a:pt x="0" y="5737"/>
                  </a:moveTo>
                  <a:lnTo>
                    <a:pt x="9572625" y="5737"/>
                  </a:lnTo>
                  <a:lnTo>
                    <a:pt x="9569460" y="0"/>
                  </a:lnTo>
                  <a:lnTo>
                    <a:pt x="8872393" y="786346"/>
                  </a:lnTo>
                  <a:lnTo>
                    <a:pt x="0" y="786346"/>
                  </a:lnTo>
                  <a:lnTo>
                    <a:pt x="0" y="5737"/>
                  </a:lnTo>
                  <a:close/>
                </a:path>
              </a:pathLst>
            </a:custGeom>
            <a:solidFill>
              <a:srgbClr val="1D716A"/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srgbClr val="000000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endParaRPr>
            </a:p>
          </p:txBody>
        </p:sp>
        <p:sp>
          <p:nvSpPr>
            <p:cNvPr id="3" name="Freeform 2"/>
            <p:cNvSpPr/>
            <p:nvPr/>
          </p:nvSpPr>
          <p:spPr bwMode="auto">
            <a:xfrm>
              <a:off x="-25400" y="419100"/>
              <a:ext cx="9606960" cy="403225"/>
            </a:xfrm>
            <a:custGeom>
              <a:avLst/>
              <a:gdLst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9572625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204200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5737 h 786346"/>
                <a:gd name="connsiteX1" fmla="*/ 9572625 w 9572625"/>
                <a:gd name="connsiteY1" fmla="*/ 5737 h 786346"/>
                <a:gd name="connsiteX2" fmla="*/ 9569461 w 9572625"/>
                <a:gd name="connsiteY2" fmla="*/ 0 h 786346"/>
                <a:gd name="connsiteX3" fmla="*/ 8872393 w 9572625"/>
                <a:gd name="connsiteY3" fmla="*/ 786346 h 786346"/>
                <a:gd name="connsiteX4" fmla="*/ 0 w 9572625"/>
                <a:gd name="connsiteY4" fmla="*/ 786346 h 786346"/>
                <a:gd name="connsiteX5" fmla="*/ 0 w 9572625"/>
                <a:gd name="connsiteY5" fmla="*/ 5737 h 786346"/>
                <a:gd name="connsiteX0" fmla="*/ 0 w 9572625"/>
                <a:gd name="connsiteY0" fmla="*/ 5737 h 786346"/>
                <a:gd name="connsiteX1" fmla="*/ 9572625 w 9572625"/>
                <a:gd name="connsiteY1" fmla="*/ 5737 h 786346"/>
                <a:gd name="connsiteX2" fmla="*/ 9569460 w 9572625"/>
                <a:gd name="connsiteY2" fmla="*/ 0 h 786346"/>
                <a:gd name="connsiteX3" fmla="*/ 8872393 w 9572625"/>
                <a:gd name="connsiteY3" fmla="*/ 786346 h 786346"/>
                <a:gd name="connsiteX4" fmla="*/ 0 w 9572625"/>
                <a:gd name="connsiteY4" fmla="*/ 786346 h 786346"/>
                <a:gd name="connsiteX5" fmla="*/ 0 w 9572625"/>
                <a:gd name="connsiteY5" fmla="*/ 5737 h 78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72625" h="786346">
                  <a:moveTo>
                    <a:pt x="0" y="5737"/>
                  </a:moveTo>
                  <a:lnTo>
                    <a:pt x="9572625" y="5737"/>
                  </a:lnTo>
                  <a:lnTo>
                    <a:pt x="9569460" y="0"/>
                  </a:lnTo>
                  <a:lnTo>
                    <a:pt x="8872393" y="786346"/>
                  </a:lnTo>
                  <a:lnTo>
                    <a:pt x="0" y="786346"/>
                  </a:lnTo>
                  <a:lnTo>
                    <a:pt x="0" y="5737"/>
                  </a:lnTo>
                  <a:close/>
                </a:path>
              </a:pathLst>
            </a:custGeom>
            <a:solidFill>
              <a:srgbClr val="009576"/>
            </a:solidFill>
            <a:ln>
              <a:solidFill>
                <a:srgbClr val="1D716A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srgbClr val="000000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endParaRPr>
            </a:p>
          </p:txBody>
        </p:sp>
        <p:sp>
          <p:nvSpPr>
            <p:cNvPr id="4" name="Freeform 3"/>
            <p:cNvSpPr/>
            <p:nvPr/>
          </p:nvSpPr>
          <p:spPr bwMode="auto">
            <a:xfrm>
              <a:off x="-25400" y="304800"/>
              <a:ext cx="9606960" cy="403225"/>
            </a:xfrm>
            <a:custGeom>
              <a:avLst/>
              <a:gdLst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9572625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204200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0 h 780609"/>
                <a:gd name="connsiteX1" fmla="*/ 9572625 w 9572625"/>
                <a:gd name="connsiteY1" fmla="*/ 0 h 780609"/>
                <a:gd name="connsiteX2" fmla="*/ 8872393 w 9572625"/>
                <a:gd name="connsiteY2" fmla="*/ 780609 h 780609"/>
                <a:gd name="connsiteX3" fmla="*/ 0 w 9572625"/>
                <a:gd name="connsiteY3" fmla="*/ 780609 h 780609"/>
                <a:gd name="connsiteX4" fmla="*/ 0 w 9572625"/>
                <a:gd name="connsiteY4" fmla="*/ 0 h 780609"/>
                <a:gd name="connsiteX0" fmla="*/ 0 w 9572625"/>
                <a:gd name="connsiteY0" fmla="*/ 5737 h 786346"/>
                <a:gd name="connsiteX1" fmla="*/ 9572625 w 9572625"/>
                <a:gd name="connsiteY1" fmla="*/ 5737 h 786346"/>
                <a:gd name="connsiteX2" fmla="*/ 9569461 w 9572625"/>
                <a:gd name="connsiteY2" fmla="*/ 0 h 786346"/>
                <a:gd name="connsiteX3" fmla="*/ 8872393 w 9572625"/>
                <a:gd name="connsiteY3" fmla="*/ 786346 h 786346"/>
                <a:gd name="connsiteX4" fmla="*/ 0 w 9572625"/>
                <a:gd name="connsiteY4" fmla="*/ 786346 h 786346"/>
                <a:gd name="connsiteX5" fmla="*/ 0 w 9572625"/>
                <a:gd name="connsiteY5" fmla="*/ 5737 h 786346"/>
                <a:gd name="connsiteX0" fmla="*/ 0 w 9572625"/>
                <a:gd name="connsiteY0" fmla="*/ 5737 h 786346"/>
                <a:gd name="connsiteX1" fmla="*/ 9572625 w 9572625"/>
                <a:gd name="connsiteY1" fmla="*/ 5737 h 786346"/>
                <a:gd name="connsiteX2" fmla="*/ 9569460 w 9572625"/>
                <a:gd name="connsiteY2" fmla="*/ 0 h 786346"/>
                <a:gd name="connsiteX3" fmla="*/ 8872393 w 9572625"/>
                <a:gd name="connsiteY3" fmla="*/ 786346 h 786346"/>
                <a:gd name="connsiteX4" fmla="*/ 0 w 9572625"/>
                <a:gd name="connsiteY4" fmla="*/ 786346 h 786346"/>
                <a:gd name="connsiteX5" fmla="*/ 0 w 9572625"/>
                <a:gd name="connsiteY5" fmla="*/ 5737 h 78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72625" h="786346">
                  <a:moveTo>
                    <a:pt x="0" y="5737"/>
                  </a:moveTo>
                  <a:lnTo>
                    <a:pt x="9572625" y="5737"/>
                  </a:lnTo>
                  <a:lnTo>
                    <a:pt x="9569460" y="0"/>
                  </a:lnTo>
                  <a:lnTo>
                    <a:pt x="8872393" y="786346"/>
                  </a:lnTo>
                  <a:lnTo>
                    <a:pt x="0" y="786346"/>
                  </a:lnTo>
                  <a:lnTo>
                    <a:pt x="0" y="5737"/>
                  </a:lnTo>
                  <a:close/>
                </a:path>
              </a:pathLst>
            </a:custGeom>
            <a:solidFill>
              <a:srgbClr val="A1A4A4"/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00" b="1" dirty="0">
                <a:solidFill>
                  <a:srgbClr val="000000"/>
                </a:solidFill>
                <a:latin typeface="Arial" charset="0"/>
                <a:ea typeface="ＭＳ Ｐゴシック" pitchFamily="16" charset="-128"/>
                <a:cs typeface="ＭＳ Ｐゴシック" pitchFamily="-97" charset="-128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128287" y="6349703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 bwMode="auto">
          <a:xfrm>
            <a:off x="2842464" y="1451485"/>
            <a:ext cx="6299786" cy="4989468"/>
          </a:xfrm>
          <a:prstGeom prst="triangle">
            <a:avLst/>
          </a:prstGeom>
          <a:solidFill>
            <a:srgbClr val="D7D7D7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72151" y="6105858"/>
            <a:ext cx="2397330" cy="356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0" hangingPunct="0">
              <a:lnSpc>
                <a:spcPts val="1800"/>
              </a:lnSpc>
            </a:pPr>
            <a:r>
              <a:rPr lang="en-US" sz="2400" b="1" dirty="0" smtClean="0">
                <a:solidFill>
                  <a:srgbClr val="1D716A"/>
                </a:solidFill>
              </a:rPr>
              <a:t>Livestock</a:t>
            </a:r>
            <a:endParaRPr lang="en-US" sz="2400" b="1" dirty="0">
              <a:solidFill>
                <a:srgbClr val="1D716A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344474" y="6071394"/>
            <a:ext cx="2495867" cy="356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ts val="1800"/>
              </a:lnSpc>
            </a:pPr>
            <a:r>
              <a:rPr lang="en-US" sz="2400" b="1" dirty="0" smtClean="0">
                <a:solidFill>
                  <a:srgbClr val="1D716A"/>
                </a:solidFill>
              </a:rPr>
              <a:t>Food Control</a:t>
            </a:r>
            <a:endParaRPr lang="en-US" sz="2400" b="1" dirty="0">
              <a:solidFill>
                <a:srgbClr val="1D716A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093482" y="1085529"/>
            <a:ext cx="1932042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ts val="1800"/>
              </a:lnSpc>
            </a:pPr>
            <a:r>
              <a:rPr lang="en-US" sz="2400" b="1" dirty="0" smtClean="0">
                <a:solidFill>
                  <a:srgbClr val="1D716A"/>
                </a:solidFill>
              </a:rPr>
              <a:t>Agriculture</a:t>
            </a:r>
          </a:p>
        </p:txBody>
      </p:sp>
      <p:pic>
        <p:nvPicPr>
          <p:cNvPr id="56" name="Picture 55" descr="pesticidereporting.jpg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6922" y="2471936"/>
            <a:ext cx="914400" cy="914400"/>
          </a:xfrm>
          <a:prstGeom prst="hexagon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4070222" y="2948182"/>
            <a:ext cx="6978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Pest </a:t>
            </a:r>
          </a:p>
          <a:p>
            <a:r>
              <a:rPr lang="en-US" sz="1200" dirty="0" smtClean="0"/>
              <a:t>Monitor</a:t>
            </a:r>
            <a:endParaRPr lang="en-US" sz="1200" dirty="0"/>
          </a:p>
        </p:txBody>
      </p:sp>
      <p:grpSp>
        <p:nvGrpSpPr>
          <p:cNvPr id="60" name="Group 59"/>
          <p:cNvGrpSpPr/>
          <p:nvPr/>
        </p:nvGrpSpPr>
        <p:grpSpPr>
          <a:xfrm>
            <a:off x="5973210" y="1873902"/>
            <a:ext cx="1813037" cy="965277"/>
            <a:chOff x="4810687" y="4306980"/>
            <a:chExt cx="1813037" cy="965277"/>
          </a:xfrm>
        </p:grpSpPr>
        <p:pic>
          <p:nvPicPr>
            <p:cNvPr id="61" name="Picture 60" descr="precisionagdashboard.PNG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10687" y="4357857"/>
              <a:ext cx="914400" cy="914400"/>
            </a:xfrm>
            <a:prstGeom prst="hexagon">
              <a:avLst/>
            </a:prstGeom>
          </p:spPr>
        </p:pic>
        <p:sp>
          <p:nvSpPr>
            <p:cNvPr id="62" name="Rectangle 61"/>
            <p:cNvSpPr/>
            <p:nvPr/>
          </p:nvSpPr>
          <p:spPr>
            <a:xfrm>
              <a:off x="5686223" y="4306980"/>
              <a:ext cx="9375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/>
                <a:t>Production</a:t>
              </a:r>
            </a:p>
            <a:p>
              <a:r>
                <a:rPr lang="en-US" sz="1200" dirty="0" smtClean="0"/>
                <a:t>Dashboard</a:t>
              </a:r>
              <a:endParaRPr lang="en-US" sz="1200" dirty="0"/>
            </a:p>
          </p:txBody>
        </p:sp>
      </p:grpSp>
      <p:pic>
        <p:nvPicPr>
          <p:cNvPr id="63" name="Picture 62" descr="crophealthimagery.pn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3975" y="2839368"/>
            <a:ext cx="914400" cy="914400"/>
          </a:xfrm>
          <a:prstGeom prst="hexagon">
            <a:avLst/>
          </a:prstGeom>
        </p:spPr>
      </p:pic>
      <p:sp>
        <p:nvSpPr>
          <p:cNvPr id="64" name="Rectangle 63"/>
          <p:cNvSpPr/>
          <p:nvPr/>
        </p:nvSpPr>
        <p:spPr>
          <a:xfrm>
            <a:off x="7437979" y="2955882"/>
            <a:ext cx="11498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Crop health</a:t>
            </a:r>
            <a:endParaRPr lang="en-US" sz="1200" dirty="0"/>
          </a:p>
        </p:txBody>
      </p:sp>
      <p:pic>
        <p:nvPicPr>
          <p:cNvPr id="7" name="Picture 6" descr="emerging hotspots.png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5514" y="3702553"/>
            <a:ext cx="1828800" cy="1828800"/>
          </a:xfrm>
          <a:prstGeom prst="hexagon">
            <a:avLst/>
          </a:prstGeom>
        </p:spPr>
      </p:pic>
      <p:sp>
        <p:nvSpPr>
          <p:cNvPr id="65" name="Rectangle 64"/>
          <p:cNvSpPr/>
          <p:nvPr/>
        </p:nvSpPr>
        <p:spPr>
          <a:xfrm>
            <a:off x="8467309" y="5083911"/>
            <a:ext cx="1149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Emerging Disease</a:t>
            </a:r>
          </a:p>
          <a:p>
            <a:r>
              <a:rPr lang="en-US" sz="1200" dirty="0" smtClean="0"/>
              <a:t>Monitor</a:t>
            </a:r>
            <a:endParaRPr lang="en-US" sz="1200" dirty="0"/>
          </a:p>
        </p:txBody>
      </p:sp>
      <p:pic>
        <p:nvPicPr>
          <p:cNvPr id="66" name="Picture 65" descr="precisionagsummaryviewer.PNG"/>
          <p:cNvPicPr>
            <a:picLocks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8353" y="3425438"/>
            <a:ext cx="914400" cy="914400"/>
          </a:xfrm>
          <a:prstGeom prst="hexagon">
            <a:avLst/>
          </a:prstGeom>
        </p:spPr>
      </p:pic>
      <p:sp>
        <p:nvSpPr>
          <p:cNvPr id="90" name="Rectangle 89"/>
          <p:cNvSpPr/>
          <p:nvPr/>
        </p:nvSpPr>
        <p:spPr>
          <a:xfrm>
            <a:off x="3466648" y="3796082"/>
            <a:ext cx="713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Asset</a:t>
            </a:r>
          </a:p>
          <a:p>
            <a:r>
              <a:rPr lang="en-US" sz="1200" dirty="0" smtClean="0"/>
              <a:t>Tracker</a:t>
            </a:r>
            <a:endParaRPr lang="en-US" sz="1200" dirty="0"/>
          </a:p>
        </p:txBody>
      </p:sp>
      <p:sp>
        <p:nvSpPr>
          <p:cNvPr id="91" name="Hexagon 90"/>
          <p:cNvSpPr/>
          <p:nvPr/>
        </p:nvSpPr>
        <p:spPr bwMode="auto">
          <a:xfrm>
            <a:off x="3634700" y="5066047"/>
            <a:ext cx="914400" cy="914400"/>
          </a:xfrm>
          <a:prstGeom prst="hexagon">
            <a:avLst/>
          </a:prstGeom>
          <a:solidFill>
            <a:srgbClr val="A1A4A4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 smtClean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2994109" y="4986696"/>
            <a:ext cx="7617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Service</a:t>
            </a:r>
          </a:p>
          <a:p>
            <a:r>
              <a:rPr lang="en-US" sz="1200" dirty="0" smtClean="0"/>
              <a:t>Provider </a:t>
            </a:r>
          </a:p>
          <a:p>
            <a:r>
              <a:rPr lang="en-US" sz="1200" dirty="0" smtClean="0"/>
              <a:t>Locator</a:t>
            </a:r>
          </a:p>
        </p:txBody>
      </p:sp>
      <p:pic>
        <p:nvPicPr>
          <p:cNvPr id="11" name="Picture 10" descr="Citrus Irrigation.pdf"/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898"/>
          <a:stretch/>
        </p:blipFill>
        <p:spPr>
          <a:xfrm>
            <a:off x="5026485" y="3807964"/>
            <a:ext cx="1371600" cy="1371600"/>
          </a:xfrm>
          <a:prstGeom prst="hexagon">
            <a:avLst/>
          </a:prstGeom>
        </p:spPr>
      </p:pic>
      <p:sp>
        <p:nvSpPr>
          <p:cNvPr id="93" name="Rectangle 92"/>
          <p:cNvSpPr/>
          <p:nvPr/>
        </p:nvSpPr>
        <p:spPr>
          <a:xfrm>
            <a:off x="3409291" y="4612543"/>
            <a:ext cx="173525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 smtClean="0"/>
              <a:t>Irrigation Optimizer</a:t>
            </a:r>
            <a:endParaRPr lang="en-US" sz="1200" dirty="0"/>
          </a:p>
        </p:txBody>
      </p:sp>
      <p:sp>
        <p:nvSpPr>
          <p:cNvPr id="67" name="Hexagon 66"/>
          <p:cNvSpPr/>
          <p:nvPr/>
        </p:nvSpPr>
        <p:spPr bwMode="auto">
          <a:xfrm>
            <a:off x="3005528" y="5925275"/>
            <a:ext cx="457200" cy="457200"/>
          </a:xfrm>
          <a:prstGeom prst="hexagon">
            <a:avLst/>
          </a:prstGeom>
          <a:solidFill>
            <a:srgbClr val="A1A4A4">
              <a:alpha val="45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 smtClean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76" name="Hexagon 75"/>
          <p:cNvSpPr/>
          <p:nvPr/>
        </p:nvSpPr>
        <p:spPr bwMode="auto">
          <a:xfrm>
            <a:off x="3372433" y="6187276"/>
            <a:ext cx="457200" cy="457200"/>
          </a:xfrm>
          <a:prstGeom prst="hexagon">
            <a:avLst/>
          </a:prstGeom>
          <a:solidFill>
            <a:srgbClr val="A1A4A4">
              <a:alpha val="45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 smtClean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77" name="Hexagon 76"/>
          <p:cNvSpPr/>
          <p:nvPr/>
        </p:nvSpPr>
        <p:spPr bwMode="auto">
          <a:xfrm>
            <a:off x="5207994" y="1905839"/>
            <a:ext cx="457200" cy="457200"/>
          </a:xfrm>
          <a:prstGeom prst="hexagon">
            <a:avLst/>
          </a:prstGeom>
          <a:solidFill>
            <a:srgbClr val="A1A4A4">
              <a:alpha val="20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 smtClean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12" name="Picture 11" descr="Screen Shot 2014-06-17 at 2.16.42 PM.png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709" y="5290096"/>
            <a:ext cx="1371600" cy="1371600"/>
          </a:xfrm>
          <a:prstGeom prst="hexagon">
            <a:avLst/>
          </a:prstGeom>
        </p:spPr>
      </p:pic>
      <p:sp>
        <p:nvSpPr>
          <p:cNvPr id="78" name="Hexagon 77"/>
          <p:cNvSpPr/>
          <p:nvPr/>
        </p:nvSpPr>
        <p:spPr bwMode="auto">
          <a:xfrm>
            <a:off x="6960594" y="5766639"/>
            <a:ext cx="457200" cy="457200"/>
          </a:xfrm>
          <a:prstGeom prst="hexagon">
            <a:avLst/>
          </a:prstGeom>
          <a:solidFill>
            <a:srgbClr val="A1A4A4">
              <a:alpha val="20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 smtClean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283197" y="6196003"/>
            <a:ext cx="173525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Irrigation Optimizer</a:t>
            </a:r>
            <a:endParaRPr lang="en-US" sz="1200" dirty="0"/>
          </a:p>
        </p:txBody>
      </p:sp>
      <p:sp>
        <p:nvSpPr>
          <p:cNvPr id="80" name="Hexagon 79"/>
          <p:cNvSpPr/>
          <p:nvPr/>
        </p:nvSpPr>
        <p:spPr bwMode="auto">
          <a:xfrm>
            <a:off x="6024392" y="3339101"/>
            <a:ext cx="457200" cy="457200"/>
          </a:xfrm>
          <a:prstGeom prst="hexagon">
            <a:avLst/>
          </a:prstGeom>
          <a:solidFill>
            <a:srgbClr val="A1A4A4">
              <a:alpha val="20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 smtClean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b="1" dirty="0">
              <a:solidFill>
                <a:srgbClr val="D7D7D7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957767" y="381442"/>
            <a:ext cx="7904390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spc="100" dirty="0" smtClean="0">
                <a:solidFill>
                  <a:srgbClr val="636768"/>
                </a:solidFill>
                <a:latin typeface="+mj-lt"/>
                <a:ea typeface="+mj-ea"/>
                <a:cs typeface="Arial"/>
              </a:rPr>
              <a:t>Information Products for ADFCA to realize its Primary Mandates</a:t>
            </a:r>
            <a:endParaRPr kumimoji="0" lang="en-US" sz="1600" b="1" i="0" u="none" strike="noStrike" kern="1200" cap="none" spc="100" normalizeH="0" baseline="0" noProof="0" dirty="0">
              <a:ln>
                <a:noFill/>
              </a:ln>
              <a:solidFill>
                <a:srgbClr val="636768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54276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ri_Visual_Template">
  <a:themeElements>
    <a:clrScheme name="Esri Branding Colors 2013_blue hyperlink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007AC2"/>
      </a:hlink>
      <a:folHlink>
        <a:srgbClr val="004575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lnSpc>
            <a:spcPts val="1800"/>
          </a:lnSpc>
          <a:defRPr sz="1400" b="1" dirty="0" smtClean="0"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215FE2C1-E433-434F-8082-903051608F03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B9B3E19A-A815-4B03-AFBD-9F40397A5C6D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040BF9A5-2163-4937-82C6-C1B62B008D8D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CE1DC513-182C-449A-A32F-313160A72CED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B5EE2CCC-CF03-48A4-8387-E6D177967ADB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Esri_Visual_Template.potx</Template>
  <TotalTime>0</TotalTime>
  <Words>2012</Words>
  <Application>Microsoft Office PowerPoint</Application>
  <PresentationFormat>Custom</PresentationFormat>
  <Paragraphs>458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ＭＳ Ｐゴシック</vt:lpstr>
      <vt:lpstr>Lucida Grande</vt:lpstr>
      <vt:lpstr>Wingdings</vt:lpstr>
      <vt:lpstr>Calibri</vt:lpstr>
      <vt:lpstr>Esri_Visual_Template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2014-06-09T15:25:03Z</dcterms:created>
  <dcterms:modified xsi:type="dcterms:W3CDTF">2014-07-17T14:13:43Z</dcterms:modified>
</cp:coreProperties>
</file>