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29.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31.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9.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Lst>
  <p:sldSz cy="6858000" cx="12192000"/>
  <p:notesSz cx="6858000" cy="9144000"/>
  <p:embeddedFontLst>
    <p:embeddedFont>
      <p:font typeface="Century Gothic"/>
      <p:regular r:id="rId37"/>
      <p:bold r:id="rId38"/>
      <p:italic r:id="rId39"/>
      <p:boldItalic r:id="rId40"/>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A4A3A4"/>
          </p15:clr>
        </p15:guide>
        <p15:guide id="2" pos="3840">
          <p15:clr>
            <a:srgbClr val="A4A3A4"/>
          </p15:clr>
        </p15:guide>
      </p15:sldGuideLst>
    </p:ext>
    <p:ext uri="http://customooxmlschemas.google.com/">
      <go:slidesCustomData xmlns:go="http://customooxmlschemas.google.com/" r:id="rId41" roundtripDataSignature="AMtx7mjx60Sxn+2wHXHfsXcGR2ZvBFBbPQ=="/>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384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font" Target="fonts/CenturyGothic-boldItalic.fntdata"/><Relationship Id="rId20" Type="http://schemas.openxmlformats.org/officeDocument/2006/relationships/slide" Target="slides/slide15.xml"/><Relationship Id="rId41" Type="http://customschemas.google.com/relationships/presentationmetadata" Target="metadata"/><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slide" Target="slides/slide23.xml"/><Relationship Id="rId27" Type="http://schemas.openxmlformats.org/officeDocument/2006/relationships/slide" Target="slides/slide22.xml"/><Relationship Id="rId5" Type="http://schemas.openxmlformats.org/officeDocument/2006/relationships/notesMaster" Target="notesMasters/notesMaster1.xml"/><Relationship Id="rId6" Type="http://schemas.openxmlformats.org/officeDocument/2006/relationships/slide" Target="slides/slide1.xml"/><Relationship Id="rId29" Type="http://schemas.openxmlformats.org/officeDocument/2006/relationships/slide" Target="slides/slide24.xml"/><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slide" Target="slides/slide26.xml"/><Relationship Id="rId30" Type="http://schemas.openxmlformats.org/officeDocument/2006/relationships/slide" Target="slides/slide25.xml"/><Relationship Id="rId11" Type="http://schemas.openxmlformats.org/officeDocument/2006/relationships/slide" Target="slides/slide6.xml"/><Relationship Id="rId33" Type="http://schemas.openxmlformats.org/officeDocument/2006/relationships/slide" Target="slides/slide28.xml"/><Relationship Id="rId10" Type="http://schemas.openxmlformats.org/officeDocument/2006/relationships/slide" Target="slides/slide5.xml"/><Relationship Id="rId32" Type="http://schemas.openxmlformats.org/officeDocument/2006/relationships/slide" Target="slides/slide27.xml"/><Relationship Id="rId13" Type="http://schemas.openxmlformats.org/officeDocument/2006/relationships/slide" Target="slides/slide8.xml"/><Relationship Id="rId35" Type="http://schemas.openxmlformats.org/officeDocument/2006/relationships/slide" Target="slides/slide30.xml"/><Relationship Id="rId12" Type="http://schemas.openxmlformats.org/officeDocument/2006/relationships/slide" Target="slides/slide7.xml"/><Relationship Id="rId34" Type="http://schemas.openxmlformats.org/officeDocument/2006/relationships/slide" Target="slides/slide29.xml"/><Relationship Id="rId15" Type="http://schemas.openxmlformats.org/officeDocument/2006/relationships/slide" Target="slides/slide10.xml"/><Relationship Id="rId37" Type="http://schemas.openxmlformats.org/officeDocument/2006/relationships/font" Target="fonts/CenturyGothic-regular.fntdata"/><Relationship Id="rId14" Type="http://schemas.openxmlformats.org/officeDocument/2006/relationships/slide" Target="slides/slide9.xml"/><Relationship Id="rId36" Type="http://schemas.openxmlformats.org/officeDocument/2006/relationships/slide" Target="slides/slide31.xml"/><Relationship Id="rId17" Type="http://schemas.openxmlformats.org/officeDocument/2006/relationships/slide" Target="slides/slide12.xml"/><Relationship Id="rId39" Type="http://schemas.openxmlformats.org/officeDocument/2006/relationships/font" Target="fonts/CenturyGothic-italic.fntdata"/><Relationship Id="rId16" Type="http://schemas.openxmlformats.org/officeDocument/2006/relationships/slide" Target="slides/slide11.xml"/><Relationship Id="rId38" Type="http://schemas.openxmlformats.org/officeDocument/2006/relationships/font" Target="fonts/CenturyGothic-bold.fntdata"/><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1pPr>
            <a:lvl2pPr indent="-298450" lvl="1" marL="914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2pPr>
            <a:lvl3pPr indent="-298450" lvl="2" marL="1371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3pPr>
            <a:lvl4pPr indent="-298450" lvl="3" marL="1828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4pPr>
            <a:lvl5pPr indent="-298450" lvl="4" marL="22860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5pPr>
            <a:lvl6pPr indent="-298450" lvl="5" marL="2743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6pPr>
            <a:lvl7pPr indent="-298450" lvl="6" marL="3200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7pPr>
            <a:lvl8pPr indent="-298450" lvl="7" marL="3657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8pPr>
            <a:lvl9pPr indent="-298450" lvl="8" marL="4114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6" name="Shape 236"/>
        <p:cNvGrpSpPr/>
        <p:nvPr/>
      </p:nvGrpSpPr>
      <p:grpSpPr>
        <a:xfrm>
          <a:off x="0" y="0"/>
          <a:ext cx="0" cy="0"/>
          <a:chOff x="0" y="0"/>
          <a:chExt cx="0" cy="0"/>
        </a:xfrm>
      </p:grpSpPr>
      <p:sp>
        <p:nvSpPr>
          <p:cNvPr id="237" name="Google Shape;237;p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38" name="Google Shape;238;p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6" name="Shape 246"/>
        <p:cNvGrpSpPr/>
        <p:nvPr/>
      </p:nvGrpSpPr>
      <p:grpSpPr>
        <a:xfrm>
          <a:off x="0" y="0"/>
          <a:ext cx="0" cy="0"/>
          <a:chOff x="0" y="0"/>
          <a:chExt cx="0" cy="0"/>
        </a:xfrm>
      </p:grpSpPr>
      <p:sp>
        <p:nvSpPr>
          <p:cNvPr id="247" name="Google Shape;247;p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48" name="Google Shape;248;p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3" name="Shape 253"/>
        <p:cNvGrpSpPr/>
        <p:nvPr/>
      </p:nvGrpSpPr>
      <p:grpSpPr>
        <a:xfrm>
          <a:off x="0" y="0"/>
          <a:ext cx="0" cy="0"/>
          <a:chOff x="0" y="0"/>
          <a:chExt cx="0" cy="0"/>
        </a:xfrm>
      </p:grpSpPr>
      <p:sp>
        <p:nvSpPr>
          <p:cNvPr id="254" name="Google Shape;254;p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55" name="Google Shape;255;p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0" name="Shape 260"/>
        <p:cNvGrpSpPr/>
        <p:nvPr/>
      </p:nvGrpSpPr>
      <p:grpSpPr>
        <a:xfrm>
          <a:off x="0" y="0"/>
          <a:ext cx="0" cy="0"/>
          <a:chOff x="0" y="0"/>
          <a:chExt cx="0" cy="0"/>
        </a:xfrm>
      </p:grpSpPr>
      <p:sp>
        <p:nvSpPr>
          <p:cNvPr id="261" name="Google Shape;261;g136986630a6_0_5: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262" name="Google Shape;262;g136986630a6_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6" name="Shape 266"/>
        <p:cNvGrpSpPr/>
        <p:nvPr/>
      </p:nvGrpSpPr>
      <p:grpSpPr>
        <a:xfrm>
          <a:off x="0" y="0"/>
          <a:ext cx="0" cy="0"/>
          <a:chOff x="0" y="0"/>
          <a:chExt cx="0" cy="0"/>
        </a:xfrm>
      </p:grpSpPr>
      <p:sp>
        <p:nvSpPr>
          <p:cNvPr id="267" name="Google Shape;267;p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68" name="Google Shape;268;p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2" name="Shape 272"/>
        <p:cNvGrpSpPr/>
        <p:nvPr/>
      </p:nvGrpSpPr>
      <p:grpSpPr>
        <a:xfrm>
          <a:off x="0" y="0"/>
          <a:ext cx="0" cy="0"/>
          <a:chOff x="0" y="0"/>
          <a:chExt cx="0" cy="0"/>
        </a:xfrm>
      </p:grpSpPr>
      <p:sp>
        <p:nvSpPr>
          <p:cNvPr id="273" name="Google Shape;273;p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74" name="Google Shape;274;p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8" name="Shape 278"/>
        <p:cNvGrpSpPr/>
        <p:nvPr/>
      </p:nvGrpSpPr>
      <p:grpSpPr>
        <a:xfrm>
          <a:off x="0" y="0"/>
          <a:ext cx="0" cy="0"/>
          <a:chOff x="0" y="0"/>
          <a:chExt cx="0" cy="0"/>
        </a:xfrm>
      </p:grpSpPr>
      <p:sp>
        <p:nvSpPr>
          <p:cNvPr id="279" name="Google Shape;279;p5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80" name="Google Shape;280;p50: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5" name="Shape 285"/>
        <p:cNvGrpSpPr/>
        <p:nvPr/>
      </p:nvGrpSpPr>
      <p:grpSpPr>
        <a:xfrm>
          <a:off x="0" y="0"/>
          <a:ext cx="0" cy="0"/>
          <a:chOff x="0" y="0"/>
          <a:chExt cx="0" cy="0"/>
        </a:xfrm>
      </p:grpSpPr>
      <p:sp>
        <p:nvSpPr>
          <p:cNvPr id="286" name="Google Shape;286;ge0691d8198_0_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87" name="Google Shape;287;ge0691d8198_0_1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2" name="Shape 292"/>
        <p:cNvGrpSpPr/>
        <p:nvPr/>
      </p:nvGrpSpPr>
      <p:grpSpPr>
        <a:xfrm>
          <a:off x="0" y="0"/>
          <a:ext cx="0" cy="0"/>
          <a:chOff x="0" y="0"/>
          <a:chExt cx="0" cy="0"/>
        </a:xfrm>
      </p:grpSpPr>
      <p:sp>
        <p:nvSpPr>
          <p:cNvPr id="293" name="Google Shape;293;ge0aec7047c_0_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94" name="Google Shape;294;ge0aec7047c_0_1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3" name="Shape 303"/>
        <p:cNvGrpSpPr/>
        <p:nvPr/>
      </p:nvGrpSpPr>
      <p:grpSpPr>
        <a:xfrm>
          <a:off x="0" y="0"/>
          <a:ext cx="0" cy="0"/>
          <a:chOff x="0" y="0"/>
          <a:chExt cx="0" cy="0"/>
        </a:xfrm>
      </p:grpSpPr>
      <p:sp>
        <p:nvSpPr>
          <p:cNvPr id="304" name="Google Shape;304;p3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05" name="Google Shape;305;p37: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0" name="Shape 310"/>
        <p:cNvGrpSpPr/>
        <p:nvPr/>
      </p:nvGrpSpPr>
      <p:grpSpPr>
        <a:xfrm>
          <a:off x="0" y="0"/>
          <a:ext cx="0" cy="0"/>
          <a:chOff x="0" y="0"/>
          <a:chExt cx="0" cy="0"/>
        </a:xfrm>
      </p:grpSpPr>
      <p:sp>
        <p:nvSpPr>
          <p:cNvPr id="311" name="Google Shape;311;p4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12" name="Google Shape;312;p4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7" name="Shape 317"/>
        <p:cNvGrpSpPr/>
        <p:nvPr/>
      </p:nvGrpSpPr>
      <p:grpSpPr>
        <a:xfrm>
          <a:off x="0" y="0"/>
          <a:ext cx="0" cy="0"/>
          <a:chOff x="0" y="0"/>
          <a:chExt cx="0" cy="0"/>
        </a:xfrm>
      </p:grpSpPr>
      <p:sp>
        <p:nvSpPr>
          <p:cNvPr id="318" name="Google Shape;318;p4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19" name="Google Shape;319;p4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5" name="Shape 325"/>
        <p:cNvGrpSpPr/>
        <p:nvPr/>
      </p:nvGrpSpPr>
      <p:grpSpPr>
        <a:xfrm>
          <a:off x="0" y="0"/>
          <a:ext cx="0" cy="0"/>
          <a:chOff x="0" y="0"/>
          <a:chExt cx="0" cy="0"/>
        </a:xfrm>
      </p:grpSpPr>
      <p:sp>
        <p:nvSpPr>
          <p:cNvPr id="326" name="Google Shape;326;p1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327" name="Google Shape;327;p1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4" name="Shape 334"/>
        <p:cNvGrpSpPr/>
        <p:nvPr/>
      </p:nvGrpSpPr>
      <p:grpSpPr>
        <a:xfrm>
          <a:off x="0" y="0"/>
          <a:ext cx="0" cy="0"/>
          <a:chOff x="0" y="0"/>
          <a:chExt cx="0" cy="0"/>
        </a:xfrm>
      </p:grpSpPr>
      <p:sp>
        <p:nvSpPr>
          <p:cNvPr id="335" name="Google Shape;335;p4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36" name="Google Shape;336;p48: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3" name="Shape 343"/>
        <p:cNvGrpSpPr/>
        <p:nvPr/>
      </p:nvGrpSpPr>
      <p:grpSpPr>
        <a:xfrm>
          <a:off x="0" y="0"/>
          <a:ext cx="0" cy="0"/>
          <a:chOff x="0" y="0"/>
          <a:chExt cx="0" cy="0"/>
        </a:xfrm>
      </p:grpSpPr>
      <p:sp>
        <p:nvSpPr>
          <p:cNvPr id="344" name="Google Shape;344;p3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45" name="Google Shape;345;p3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1" name="Shape 351"/>
        <p:cNvGrpSpPr/>
        <p:nvPr/>
      </p:nvGrpSpPr>
      <p:grpSpPr>
        <a:xfrm>
          <a:off x="0" y="0"/>
          <a:ext cx="0" cy="0"/>
          <a:chOff x="0" y="0"/>
          <a:chExt cx="0" cy="0"/>
        </a:xfrm>
      </p:grpSpPr>
      <p:sp>
        <p:nvSpPr>
          <p:cNvPr id="352" name="Google Shape;352;ge0691d8198_0_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53" name="Google Shape;353;ge0691d8198_0_17: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8" name="Shape 358"/>
        <p:cNvGrpSpPr/>
        <p:nvPr/>
      </p:nvGrpSpPr>
      <p:grpSpPr>
        <a:xfrm>
          <a:off x="0" y="0"/>
          <a:ext cx="0" cy="0"/>
          <a:chOff x="0" y="0"/>
          <a:chExt cx="0" cy="0"/>
        </a:xfrm>
      </p:grpSpPr>
      <p:sp>
        <p:nvSpPr>
          <p:cNvPr id="359" name="Google Shape;359;p3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60" name="Google Shape;360;p3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6" name="Shape 366"/>
        <p:cNvGrpSpPr/>
        <p:nvPr/>
      </p:nvGrpSpPr>
      <p:grpSpPr>
        <a:xfrm>
          <a:off x="0" y="0"/>
          <a:ext cx="0" cy="0"/>
          <a:chOff x="0" y="0"/>
          <a:chExt cx="0" cy="0"/>
        </a:xfrm>
      </p:grpSpPr>
      <p:sp>
        <p:nvSpPr>
          <p:cNvPr id="367" name="Google Shape;367;p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68" name="Google Shape;368;p36: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4" name="Shape 374"/>
        <p:cNvGrpSpPr/>
        <p:nvPr/>
      </p:nvGrpSpPr>
      <p:grpSpPr>
        <a:xfrm>
          <a:off x="0" y="0"/>
          <a:ext cx="0" cy="0"/>
          <a:chOff x="0" y="0"/>
          <a:chExt cx="0" cy="0"/>
        </a:xfrm>
      </p:grpSpPr>
      <p:sp>
        <p:nvSpPr>
          <p:cNvPr id="375" name="Google Shape;375;p3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76" name="Google Shape;376;p38: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1" name="Shape 381"/>
        <p:cNvGrpSpPr/>
        <p:nvPr/>
      </p:nvGrpSpPr>
      <p:grpSpPr>
        <a:xfrm>
          <a:off x="0" y="0"/>
          <a:ext cx="0" cy="0"/>
          <a:chOff x="0" y="0"/>
          <a:chExt cx="0" cy="0"/>
        </a:xfrm>
      </p:grpSpPr>
      <p:sp>
        <p:nvSpPr>
          <p:cNvPr id="382" name="Google Shape;382;p3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83" name="Google Shape;383;p39: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8" name="Shape 388"/>
        <p:cNvGrpSpPr/>
        <p:nvPr/>
      </p:nvGrpSpPr>
      <p:grpSpPr>
        <a:xfrm>
          <a:off x="0" y="0"/>
          <a:ext cx="0" cy="0"/>
          <a:chOff x="0" y="0"/>
          <a:chExt cx="0" cy="0"/>
        </a:xfrm>
      </p:grpSpPr>
      <p:sp>
        <p:nvSpPr>
          <p:cNvPr id="389" name="Google Shape;389;p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90" name="Google Shape;390;p40: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5" name="Shape 395"/>
        <p:cNvGrpSpPr/>
        <p:nvPr/>
      </p:nvGrpSpPr>
      <p:grpSpPr>
        <a:xfrm>
          <a:off x="0" y="0"/>
          <a:ext cx="0" cy="0"/>
          <a:chOff x="0" y="0"/>
          <a:chExt cx="0" cy="0"/>
        </a:xfrm>
      </p:grpSpPr>
      <p:sp>
        <p:nvSpPr>
          <p:cNvPr id="396" name="Google Shape;396;p4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97" name="Google Shape;397;p4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4" name="Shape 404"/>
        <p:cNvGrpSpPr/>
        <p:nvPr/>
      </p:nvGrpSpPr>
      <p:grpSpPr>
        <a:xfrm>
          <a:off x="0" y="0"/>
          <a:ext cx="0" cy="0"/>
          <a:chOff x="0" y="0"/>
          <a:chExt cx="0" cy="0"/>
        </a:xfrm>
      </p:grpSpPr>
      <p:sp>
        <p:nvSpPr>
          <p:cNvPr id="405" name="Google Shape;405;p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06" name="Google Shape;406;p4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1" name="Shape 411"/>
        <p:cNvGrpSpPr/>
        <p:nvPr/>
      </p:nvGrpSpPr>
      <p:grpSpPr>
        <a:xfrm>
          <a:off x="0" y="0"/>
          <a:ext cx="0" cy="0"/>
          <a:chOff x="0" y="0"/>
          <a:chExt cx="0" cy="0"/>
        </a:xfrm>
      </p:grpSpPr>
      <p:sp>
        <p:nvSpPr>
          <p:cNvPr id="412" name="Google Shape;412;p4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13" name="Google Shape;413;p4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8" name="Shape 418"/>
        <p:cNvGrpSpPr/>
        <p:nvPr/>
      </p:nvGrpSpPr>
      <p:grpSpPr>
        <a:xfrm>
          <a:off x="0" y="0"/>
          <a:ext cx="0" cy="0"/>
          <a:chOff x="0" y="0"/>
          <a:chExt cx="0" cy="0"/>
        </a:xfrm>
      </p:grpSpPr>
      <p:sp>
        <p:nvSpPr>
          <p:cNvPr id="419" name="Google Shape;419;p4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20" name="Google Shape;420;p46: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5" name="Shape 425"/>
        <p:cNvGrpSpPr/>
        <p:nvPr/>
      </p:nvGrpSpPr>
      <p:grpSpPr>
        <a:xfrm>
          <a:off x="0" y="0"/>
          <a:ext cx="0" cy="0"/>
          <a:chOff x="0" y="0"/>
          <a:chExt cx="0" cy="0"/>
        </a:xfrm>
      </p:grpSpPr>
      <p:sp>
        <p:nvSpPr>
          <p:cNvPr id="426" name="Google Shape;426;p4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27" name="Google Shape;427;p47: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2" name="Shape 432"/>
        <p:cNvGrpSpPr/>
        <p:nvPr/>
      </p:nvGrpSpPr>
      <p:grpSpPr>
        <a:xfrm>
          <a:off x="0" y="0"/>
          <a:ext cx="0" cy="0"/>
          <a:chOff x="0" y="0"/>
          <a:chExt cx="0" cy="0"/>
        </a:xfrm>
      </p:grpSpPr>
      <p:sp>
        <p:nvSpPr>
          <p:cNvPr id="433" name="Google Shape;433;p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434" name="Google Shape;434;p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8" name="Shape 438"/>
        <p:cNvGrpSpPr/>
        <p:nvPr/>
      </p:nvGrpSpPr>
      <p:grpSpPr>
        <a:xfrm>
          <a:off x="0" y="0"/>
          <a:ext cx="0" cy="0"/>
          <a:chOff x="0" y="0"/>
          <a:chExt cx="0" cy="0"/>
        </a:xfrm>
      </p:grpSpPr>
      <p:sp>
        <p:nvSpPr>
          <p:cNvPr id="439" name="Google Shape;439;p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440" name="Google Shape;440;p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5" name="Shape 445"/>
        <p:cNvGrpSpPr/>
        <p:nvPr/>
      </p:nvGrpSpPr>
      <p:grpSpPr>
        <a:xfrm>
          <a:off x="0" y="0"/>
          <a:ext cx="0" cy="0"/>
          <a:chOff x="0" y="0"/>
          <a:chExt cx="0" cy="0"/>
        </a:xfrm>
      </p:grpSpPr>
      <p:sp>
        <p:nvSpPr>
          <p:cNvPr id="446" name="Google Shape;446;p4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47" name="Google Shape;447;p49: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2" name="Shape 452"/>
        <p:cNvGrpSpPr/>
        <p:nvPr/>
      </p:nvGrpSpPr>
      <p:grpSpPr>
        <a:xfrm>
          <a:off x="0" y="0"/>
          <a:ext cx="0" cy="0"/>
          <a:chOff x="0" y="0"/>
          <a:chExt cx="0" cy="0"/>
        </a:xfrm>
      </p:grpSpPr>
      <p:sp>
        <p:nvSpPr>
          <p:cNvPr id="453" name="Google Shape;453;ge0aec7047c_0_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54" name="Google Shape;454;ge0aec7047c_0_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9" name="Shape 459"/>
        <p:cNvGrpSpPr/>
        <p:nvPr/>
      </p:nvGrpSpPr>
      <p:grpSpPr>
        <a:xfrm>
          <a:off x="0" y="0"/>
          <a:ext cx="0" cy="0"/>
          <a:chOff x="0" y="0"/>
          <a:chExt cx="0" cy="0"/>
        </a:xfrm>
      </p:grpSpPr>
      <p:sp>
        <p:nvSpPr>
          <p:cNvPr id="460" name="Google Shape;460;p5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61" name="Google Shape;461;p5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lide de Título" showMasterSp="0" type="title">
  <p:cSld name="TITLE">
    <p:spTree>
      <p:nvGrpSpPr>
        <p:cNvPr id="22" name="Shape 22"/>
        <p:cNvGrpSpPr/>
        <p:nvPr/>
      </p:nvGrpSpPr>
      <p:grpSpPr>
        <a:xfrm>
          <a:off x="0" y="0"/>
          <a:ext cx="0" cy="0"/>
          <a:chOff x="0" y="0"/>
          <a:chExt cx="0" cy="0"/>
        </a:xfrm>
      </p:grpSpPr>
      <p:grpSp>
        <p:nvGrpSpPr>
          <p:cNvPr id="23" name="Google Shape;23;p17"/>
          <p:cNvGrpSpPr/>
          <p:nvPr/>
        </p:nvGrpSpPr>
        <p:grpSpPr>
          <a:xfrm>
            <a:off x="0" y="0"/>
            <a:ext cx="12192000" cy="6858000"/>
            <a:chOff x="0" y="0"/>
            <a:chExt cx="12192000" cy="6858000"/>
          </a:xfrm>
        </p:grpSpPr>
        <p:sp>
          <p:nvSpPr>
            <p:cNvPr id="24" name="Google Shape;24;p17"/>
            <p:cNvSpPr/>
            <p:nvPr/>
          </p:nvSpPr>
          <p:spPr>
            <a:xfrm>
              <a:off x="0" y="0"/>
              <a:ext cx="12192000" cy="6858000"/>
            </a:xfrm>
            <a:prstGeom prst="rect">
              <a:avLst/>
            </a:prstGeom>
            <a:blipFill rotWithShape="1">
              <a:blip r:embed="rId2">
                <a:alphaModFix/>
              </a:blip>
              <a:stretch>
                <a:fillRect b="0" l="0" r="0" t="0"/>
              </a:stretch>
            </a:blip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5" name="Google Shape;25;p17"/>
            <p:cNvSpPr/>
            <p:nvPr/>
          </p:nvSpPr>
          <p:spPr>
            <a:xfrm>
              <a:off x="0" y="1587"/>
              <a:ext cx="12192000" cy="6856413"/>
            </a:xfrm>
            <a:custGeom>
              <a:rect b="b" l="l" r="r" t="t"/>
              <a:pathLst>
                <a:path extrusionOk="0" h="8638" w="15356">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lt1"/>
            </a:solidFill>
            <a:ln>
              <a:noFill/>
            </a:ln>
          </p:spPr>
        </p:sp>
      </p:grpSp>
      <p:sp>
        <p:nvSpPr>
          <p:cNvPr id="26" name="Google Shape;26;p17"/>
          <p:cNvSpPr txBox="1"/>
          <p:nvPr>
            <p:ph type="ctrTitle"/>
          </p:nvPr>
        </p:nvSpPr>
        <p:spPr>
          <a:xfrm>
            <a:off x="1154955" y="2099733"/>
            <a:ext cx="8825658" cy="2677648"/>
          </a:xfrm>
          <a:prstGeom prst="rect">
            <a:avLst/>
          </a:prstGeom>
          <a:noFill/>
          <a:ln>
            <a:noFill/>
          </a:ln>
        </p:spPr>
        <p:txBody>
          <a:bodyPr anchorCtr="0" anchor="b" bIns="45700" lIns="91425" spcFirstLastPara="1" rIns="91425" wrap="square" tIns="45700">
            <a:noAutofit/>
          </a:bodyPr>
          <a:lstStyle>
            <a:lvl1pPr lvl="0" algn="l">
              <a:lnSpc>
                <a:spcPct val="100000"/>
              </a:lnSpc>
              <a:spcBef>
                <a:spcPts val="0"/>
              </a:spcBef>
              <a:spcAft>
                <a:spcPts val="0"/>
              </a:spcAft>
              <a:buClr>
                <a:schemeClr val="lt2"/>
              </a:buClr>
              <a:buSzPts val="5400"/>
              <a:buFont typeface="Century Gothic"/>
              <a:buNone/>
              <a:defRPr sz="54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7" name="Google Shape;27;p17"/>
          <p:cNvSpPr txBox="1"/>
          <p:nvPr>
            <p:ph idx="1" type="subTitle"/>
          </p:nvPr>
        </p:nvSpPr>
        <p:spPr>
          <a:xfrm>
            <a:off x="1154955" y="4777380"/>
            <a:ext cx="8825658" cy="861420"/>
          </a:xfrm>
          <a:prstGeom prst="rect">
            <a:avLst/>
          </a:prstGeom>
          <a:noFill/>
          <a:ln>
            <a:noFill/>
          </a:ln>
        </p:spPr>
        <p:txBody>
          <a:bodyPr anchorCtr="0" anchor="t" bIns="45700" lIns="91425" spcFirstLastPara="1" rIns="91425" wrap="square" tIns="45700">
            <a:normAutofit/>
          </a:bodyPr>
          <a:lstStyle>
            <a:lvl1pPr lvl="0" algn="l">
              <a:lnSpc>
                <a:spcPct val="100000"/>
              </a:lnSpc>
              <a:spcBef>
                <a:spcPts val="1000"/>
              </a:spcBef>
              <a:spcAft>
                <a:spcPts val="0"/>
              </a:spcAft>
              <a:buSzPts val="1440"/>
              <a:buNone/>
              <a:defRPr cap="none">
                <a:solidFill>
                  <a:srgbClr val="EE52A4"/>
                </a:solidFill>
              </a:defRPr>
            </a:lvl1pPr>
            <a:lvl2pPr lvl="1" algn="ctr">
              <a:lnSpc>
                <a:spcPct val="100000"/>
              </a:lnSpc>
              <a:spcBef>
                <a:spcPts val="1000"/>
              </a:spcBef>
              <a:spcAft>
                <a:spcPts val="0"/>
              </a:spcAft>
              <a:buSzPts val="1280"/>
              <a:buNone/>
              <a:defRPr>
                <a:solidFill>
                  <a:srgbClr val="888888"/>
                </a:solidFill>
              </a:defRPr>
            </a:lvl2pPr>
            <a:lvl3pPr lvl="2" algn="ctr">
              <a:lnSpc>
                <a:spcPct val="100000"/>
              </a:lnSpc>
              <a:spcBef>
                <a:spcPts val="1000"/>
              </a:spcBef>
              <a:spcAft>
                <a:spcPts val="0"/>
              </a:spcAft>
              <a:buSzPts val="1120"/>
              <a:buNone/>
              <a:defRPr>
                <a:solidFill>
                  <a:srgbClr val="888888"/>
                </a:solidFill>
              </a:defRPr>
            </a:lvl3pPr>
            <a:lvl4pPr lvl="3" algn="ctr">
              <a:lnSpc>
                <a:spcPct val="100000"/>
              </a:lnSpc>
              <a:spcBef>
                <a:spcPts val="1000"/>
              </a:spcBef>
              <a:spcAft>
                <a:spcPts val="0"/>
              </a:spcAft>
              <a:buSzPts val="960"/>
              <a:buNone/>
              <a:defRPr>
                <a:solidFill>
                  <a:srgbClr val="888888"/>
                </a:solidFill>
              </a:defRPr>
            </a:lvl4pPr>
            <a:lvl5pPr lvl="4" algn="ctr">
              <a:lnSpc>
                <a:spcPct val="100000"/>
              </a:lnSpc>
              <a:spcBef>
                <a:spcPts val="1000"/>
              </a:spcBef>
              <a:spcAft>
                <a:spcPts val="0"/>
              </a:spcAft>
              <a:buSzPts val="960"/>
              <a:buNone/>
              <a:defRPr>
                <a:solidFill>
                  <a:srgbClr val="888888"/>
                </a:solidFill>
              </a:defRPr>
            </a:lvl5pPr>
            <a:lvl6pPr lvl="5" algn="ctr">
              <a:lnSpc>
                <a:spcPct val="100000"/>
              </a:lnSpc>
              <a:spcBef>
                <a:spcPts val="1000"/>
              </a:spcBef>
              <a:spcAft>
                <a:spcPts val="0"/>
              </a:spcAft>
              <a:buSzPts val="960"/>
              <a:buNone/>
              <a:defRPr>
                <a:solidFill>
                  <a:srgbClr val="888888"/>
                </a:solidFill>
              </a:defRPr>
            </a:lvl6pPr>
            <a:lvl7pPr lvl="6" algn="ctr">
              <a:lnSpc>
                <a:spcPct val="100000"/>
              </a:lnSpc>
              <a:spcBef>
                <a:spcPts val="1000"/>
              </a:spcBef>
              <a:spcAft>
                <a:spcPts val="0"/>
              </a:spcAft>
              <a:buSzPts val="960"/>
              <a:buNone/>
              <a:defRPr>
                <a:solidFill>
                  <a:srgbClr val="888888"/>
                </a:solidFill>
              </a:defRPr>
            </a:lvl7pPr>
            <a:lvl8pPr lvl="7" algn="ctr">
              <a:lnSpc>
                <a:spcPct val="100000"/>
              </a:lnSpc>
              <a:spcBef>
                <a:spcPts val="1000"/>
              </a:spcBef>
              <a:spcAft>
                <a:spcPts val="0"/>
              </a:spcAft>
              <a:buSzPts val="960"/>
              <a:buNone/>
              <a:defRPr>
                <a:solidFill>
                  <a:srgbClr val="888888"/>
                </a:solidFill>
              </a:defRPr>
            </a:lvl8pPr>
            <a:lvl9pPr lvl="8" algn="ctr">
              <a:lnSpc>
                <a:spcPct val="100000"/>
              </a:lnSpc>
              <a:spcBef>
                <a:spcPts val="1000"/>
              </a:spcBef>
              <a:spcAft>
                <a:spcPts val="0"/>
              </a:spcAft>
              <a:buSzPts val="960"/>
              <a:buNone/>
              <a:defRPr>
                <a:solidFill>
                  <a:srgbClr val="888888"/>
                </a:solidFill>
              </a:defRPr>
            </a:lvl9pPr>
          </a:lstStyle>
          <a:p/>
        </p:txBody>
      </p:sp>
      <p:sp>
        <p:nvSpPr>
          <p:cNvPr id="28" name="Google Shape;28;p17"/>
          <p:cNvSpPr txBox="1"/>
          <p:nvPr>
            <p:ph idx="10" type="dt"/>
          </p:nvPr>
        </p:nvSpPr>
        <p:spPr>
          <a:xfrm rot="5400000">
            <a:off x="10158984" y="1792224"/>
            <a:ext cx="990599" cy="304799"/>
          </a:xfrm>
          <a:prstGeom prst="rect">
            <a:avLst/>
          </a:prstGeom>
          <a:noFill/>
          <a:ln>
            <a:noFill/>
          </a:ln>
        </p:spPr>
        <p:txBody>
          <a:bodyPr anchorCtr="0" anchor="t" bIns="45700" lIns="91425" spcFirstLastPara="1" rIns="91425" wrap="square" tIns="45700">
            <a:noAutofit/>
          </a:bodyPr>
          <a:lstStyle>
            <a:lvl1pPr lvl="0" algn="l">
              <a:lnSpc>
                <a:spcPct val="100000"/>
              </a:lnSpc>
              <a:spcBef>
                <a:spcPts val="0"/>
              </a:spcBef>
              <a:spcAft>
                <a:spcPts val="0"/>
              </a:spcAft>
              <a:buSzPts val="1400"/>
              <a:buNone/>
              <a:defRPr b="0" i="0">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9" name="Google Shape;29;p17"/>
          <p:cNvSpPr txBox="1"/>
          <p:nvPr>
            <p:ph idx="11" type="ftr"/>
          </p:nvPr>
        </p:nvSpPr>
        <p:spPr>
          <a:xfrm rot="5400000">
            <a:off x="8951976" y="3227832"/>
            <a:ext cx="3859795" cy="304801"/>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b="0" i="0">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0" name="Google Shape;30;p17"/>
          <p:cNvSpPr/>
          <p:nvPr/>
        </p:nvSpPr>
        <p:spPr>
          <a:xfrm>
            <a:off x="10437812" y="0"/>
            <a:ext cx="685800" cy="1143000"/>
          </a:xfrm>
          <a:prstGeom prst="rect">
            <a:avLst/>
          </a:prstGeom>
          <a:solidFill>
            <a:schemeClr val="accent1"/>
          </a:solidFill>
          <a:ln>
            <a:noFill/>
          </a:ln>
          <a:effectLst>
            <a:outerShdw blurRad="38100" rotWithShape="0" dir="5400000" dist="25400">
              <a:srgbClr val="000000">
                <a:alpha val="44313"/>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1" name="Google Shape;31;p17"/>
          <p:cNvSpPr txBox="1"/>
          <p:nvPr>
            <p:ph idx="12" type="sldNum"/>
          </p:nvPr>
        </p:nvSpPr>
        <p:spPr>
          <a:xfrm>
            <a:off x="10352540" y="295729"/>
            <a:ext cx="838199" cy="767687"/>
          </a:xfrm>
          <a:prstGeom prst="rect">
            <a:avLst/>
          </a:prstGeom>
          <a:noFill/>
          <a:ln>
            <a:noFill/>
          </a:ln>
        </p:spPr>
        <p:txBody>
          <a:bodyPr anchorCtr="0" anchor="b" bIns="45700" lIns="91425" spcFirstLastPara="1" rIns="91425" wrap="square" tIns="45700">
            <a:noAutofit/>
          </a:bodyPr>
          <a:lstStyle>
            <a:lvl1pPr indent="0" lvl="0" marL="0" marR="0" algn="r">
              <a:lnSpc>
                <a:spcPct val="100000"/>
              </a:lnSpc>
              <a:spcBef>
                <a:spcPts val="0"/>
              </a:spcBef>
              <a:spcAft>
                <a:spcPts val="0"/>
              </a:spcAft>
              <a:buClr>
                <a:schemeClr val="lt1"/>
              </a:buClr>
              <a:buSzPts val="2800"/>
              <a:buFont typeface="Century Gothic"/>
              <a:buNone/>
              <a:defRPr b="0" i="0" sz="2800" u="none" cap="none" strike="noStrike">
                <a:solidFill>
                  <a:schemeClr val="lt1"/>
                </a:solidFill>
                <a:latin typeface="Century Gothic"/>
                <a:ea typeface="Century Gothic"/>
                <a:cs typeface="Century Gothic"/>
                <a:sym typeface="Century Gothic"/>
              </a:defRPr>
            </a:lvl1pPr>
            <a:lvl2pPr indent="0" lvl="1" marL="0" marR="0" algn="r">
              <a:lnSpc>
                <a:spcPct val="100000"/>
              </a:lnSpc>
              <a:spcBef>
                <a:spcPts val="0"/>
              </a:spcBef>
              <a:spcAft>
                <a:spcPts val="0"/>
              </a:spcAft>
              <a:buClr>
                <a:schemeClr val="lt1"/>
              </a:buClr>
              <a:buSzPts val="2800"/>
              <a:buFont typeface="Century Gothic"/>
              <a:buNone/>
              <a:defRPr b="0" i="0" sz="2800" u="none" cap="none" strike="noStrike">
                <a:solidFill>
                  <a:schemeClr val="lt1"/>
                </a:solidFill>
                <a:latin typeface="Century Gothic"/>
                <a:ea typeface="Century Gothic"/>
                <a:cs typeface="Century Gothic"/>
                <a:sym typeface="Century Gothic"/>
              </a:defRPr>
            </a:lvl2pPr>
            <a:lvl3pPr indent="0" lvl="2" marL="0" marR="0" algn="r">
              <a:lnSpc>
                <a:spcPct val="100000"/>
              </a:lnSpc>
              <a:spcBef>
                <a:spcPts val="0"/>
              </a:spcBef>
              <a:spcAft>
                <a:spcPts val="0"/>
              </a:spcAft>
              <a:buClr>
                <a:schemeClr val="lt1"/>
              </a:buClr>
              <a:buSzPts val="2800"/>
              <a:buFont typeface="Century Gothic"/>
              <a:buNone/>
              <a:defRPr b="0" i="0" sz="2800" u="none" cap="none" strike="noStrike">
                <a:solidFill>
                  <a:schemeClr val="lt1"/>
                </a:solidFill>
                <a:latin typeface="Century Gothic"/>
                <a:ea typeface="Century Gothic"/>
                <a:cs typeface="Century Gothic"/>
                <a:sym typeface="Century Gothic"/>
              </a:defRPr>
            </a:lvl3pPr>
            <a:lvl4pPr indent="0" lvl="3" marL="0" marR="0" algn="r">
              <a:lnSpc>
                <a:spcPct val="100000"/>
              </a:lnSpc>
              <a:spcBef>
                <a:spcPts val="0"/>
              </a:spcBef>
              <a:spcAft>
                <a:spcPts val="0"/>
              </a:spcAft>
              <a:buClr>
                <a:schemeClr val="lt1"/>
              </a:buClr>
              <a:buSzPts val="2800"/>
              <a:buFont typeface="Century Gothic"/>
              <a:buNone/>
              <a:defRPr b="0" i="0" sz="2800" u="none" cap="none" strike="noStrike">
                <a:solidFill>
                  <a:schemeClr val="lt1"/>
                </a:solidFill>
                <a:latin typeface="Century Gothic"/>
                <a:ea typeface="Century Gothic"/>
                <a:cs typeface="Century Gothic"/>
                <a:sym typeface="Century Gothic"/>
              </a:defRPr>
            </a:lvl4pPr>
            <a:lvl5pPr indent="0" lvl="4" marL="0" marR="0" algn="r">
              <a:lnSpc>
                <a:spcPct val="100000"/>
              </a:lnSpc>
              <a:spcBef>
                <a:spcPts val="0"/>
              </a:spcBef>
              <a:spcAft>
                <a:spcPts val="0"/>
              </a:spcAft>
              <a:buClr>
                <a:schemeClr val="lt1"/>
              </a:buClr>
              <a:buSzPts val="2800"/>
              <a:buFont typeface="Century Gothic"/>
              <a:buNone/>
              <a:defRPr b="0" i="0" sz="2800" u="none" cap="none" strike="noStrike">
                <a:solidFill>
                  <a:schemeClr val="lt1"/>
                </a:solidFill>
                <a:latin typeface="Century Gothic"/>
                <a:ea typeface="Century Gothic"/>
                <a:cs typeface="Century Gothic"/>
                <a:sym typeface="Century Gothic"/>
              </a:defRPr>
            </a:lvl5pPr>
            <a:lvl6pPr indent="0" lvl="5" marL="0" marR="0" algn="r">
              <a:lnSpc>
                <a:spcPct val="100000"/>
              </a:lnSpc>
              <a:spcBef>
                <a:spcPts val="0"/>
              </a:spcBef>
              <a:spcAft>
                <a:spcPts val="0"/>
              </a:spcAft>
              <a:buClr>
                <a:schemeClr val="lt1"/>
              </a:buClr>
              <a:buSzPts val="2800"/>
              <a:buFont typeface="Century Gothic"/>
              <a:buNone/>
              <a:defRPr b="0" i="0" sz="2800" u="none" cap="none" strike="noStrike">
                <a:solidFill>
                  <a:schemeClr val="lt1"/>
                </a:solidFill>
                <a:latin typeface="Century Gothic"/>
                <a:ea typeface="Century Gothic"/>
                <a:cs typeface="Century Gothic"/>
                <a:sym typeface="Century Gothic"/>
              </a:defRPr>
            </a:lvl6pPr>
            <a:lvl7pPr indent="0" lvl="6" marL="0" marR="0" algn="r">
              <a:lnSpc>
                <a:spcPct val="100000"/>
              </a:lnSpc>
              <a:spcBef>
                <a:spcPts val="0"/>
              </a:spcBef>
              <a:spcAft>
                <a:spcPts val="0"/>
              </a:spcAft>
              <a:buClr>
                <a:schemeClr val="lt1"/>
              </a:buClr>
              <a:buSzPts val="2800"/>
              <a:buFont typeface="Century Gothic"/>
              <a:buNone/>
              <a:defRPr b="0" i="0" sz="2800" u="none" cap="none" strike="noStrike">
                <a:solidFill>
                  <a:schemeClr val="lt1"/>
                </a:solidFill>
                <a:latin typeface="Century Gothic"/>
                <a:ea typeface="Century Gothic"/>
                <a:cs typeface="Century Gothic"/>
                <a:sym typeface="Century Gothic"/>
              </a:defRPr>
            </a:lvl7pPr>
            <a:lvl8pPr indent="0" lvl="7" marL="0" marR="0" algn="r">
              <a:lnSpc>
                <a:spcPct val="100000"/>
              </a:lnSpc>
              <a:spcBef>
                <a:spcPts val="0"/>
              </a:spcBef>
              <a:spcAft>
                <a:spcPts val="0"/>
              </a:spcAft>
              <a:buClr>
                <a:schemeClr val="lt1"/>
              </a:buClr>
              <a:buSzPts val="2800"/>
              <a:buFont typeface="Century Gothic"/>
              <a:buNone/>
              <a:defRPr b="0" i="0" sz="2800" u="none" cap="none" strike="noStrike">
                <a:solidFill>
                  <a:schemeClr val="lt1"/>
                </a:solidFill>
                <a:latin typeface="Century Gothic"/>
                <a:ea typeface="Century Gothic"/>
                <a:cs typeface="Century Gothic"/>
                <a:sym typeface="Century Gothic"/>
              </a:defRPr>
            </a:lvl8pPr>
            <a:lvl9pPr indent="0" lvl="8" marL="0" marR="0" algn="r">
              <a:lnSpc>
                <a:spcPct val="100000"/>
              </a:lnSpc>
              <a:spcBef>
                <a:spcPts val="0"/>
              </a:spcBef>
              <a:spcAft>
                <a:spcPts val="0"/>
              </a:spcAft>
              <a:buClr>
                <a:schemeClr val="lt1"/>
              </a:buClr>
              <a:buSzPts val="2800"/>
              <a:buFont typeface="Century Gothic"/>
              <a:buNone/>
              <a:defRPr b="0" i="0" sz="2800" u="none" cap="none" strike="noStrike">
                <a:solidFill>
                  <a:schemeClr val="lt1"/>
                </a:solidFill>
                <a:latin typeface="Century Gothic"/>
                <a:ea typeface="Century Gothic"/>
                <a:cs typeface="Century Gothic"/>
                <a:sym typeface="Century Gothic"/>
              </a:defRPr>
            </a:lvl9pPr>
          </a:lstStyle>
          <a:p>
            <a:pPr indent="0" lvl="0" marL="0" rtl="0" algn="r">
              <a:spcBef>
                <a:spcPts val="0"/>
              </a:spcBef>
              <a:spcAft>
                <a:spcPts val="0"/>
              </a:spcAft>
              <a:buNone/>
            </a:pPr>
            <a:fld id="{00000000-1234-1234-1234-123412341234}" type="slidenum">
              <a:rPr lang="es-AR"/>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ítulo e Conteúdo" type="obj">
  <p:cSld name="OBJECT">
    <p:spTree>
      <p:nvGrpSpPr>
        <p:cNvPr id="32" name="Shape 32"/>
        <p:cNvGrpSpPr/>
        <p:nvPr/>
      </p:nvGrpSpPr>
      <p:grpSpPr>
        <a:xfrm>
          <a:off x="0" y="0"/>
          <a:ext cx="0" cy="0"/>
          <a:chOff x="0" y="0"/>
          <a:chExt cx="0" cy="0"/>
        </a:xfrm>
      </p:grpSpPr>
      <p:sp>
        <p:nvSpPr>
          <p:cNvPr id="33" name="Google Shape;33;p18"/>
          <p:cNvSpPr txBox="1"/>
          <p:nvPr>
            <p:ph type="title"/>
          </p:nvPr>
        </p:nvSpPr>
        <p:spPr>
          <a:xfrm>
            <a:off x="1154954" y="973668"/>
            <a:ext cx="8761413" cy="706964"/>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Clr>
                <a:schemeClr val="lt2"/>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4" name="Google Shape;34;p18"/>
          <p:cNvSpPr txBox="1"/>
          <p:nvPr>
            <p:ph idx="1" type="body"/>
          </p:nvPr>
        </p:nvSpPr>
        <p:spPr>
          <a:xfrm>
            <a:off x="1154954" y="2603500"/>
            <a:ext cx="8825659" cy="3416300"/>
          </a:xfrm>
          <a:prstGeom prst="rect">
            <a:avLst/>
          </a:prstGeom>
          <a:noFill/>
          <a:ln>
            <a:noFill/>
          </a:ln>
        </p:spPr>
        <p:txBody>
          <a:bodyPr anchorCtr="0" anchor="t" bIns="45700" lIns="91425" spcFirstLastPara="1" rIns="91425" wrap="square" tIns="45700">
            <a:normAutofit/>
          </a:bodyPr>
          <a:lstStyle>
            <a:lvl1pPr indent="-320040" lvl="0" marL="457200" algn="l">
              <a:lnSpc>
                <a:spcPct val="100000"/>
              </a:lnSpc>
              <a:spcBef>
                <a:spcPts val="1000"/>
              </a:spcBef>
              <a:spcAft>
                <a:spcPts val="0"/>
              </a:spcAft>
              <a:buSzPts val="1440"/>
              <a:buChar char="►"/>
              <a:defRPr/>
            </a:lvl1pPr>
            <a:lvl2pPr indent="-320040" lvl="1" marL="914400" algn="l">
              <a:lnSpc>
                <a:spcPct val="100000"/>
              </a:lnSpc>
              <a:spcBef>
                <a:spcPts val="1000"/>
              </a:spcBef>
              <a:spcAft>
                <a:spcPts val="0"/>
              </a:spcAft>
              <a:buSzPts val="1440"/>
              <a:buChar char="►"/>
              <a:defRPr/>
            </a:lvl2pPr>
            <a:lvl3pPr indent="-320039" lvl="2" marL="1371600" algn="l">
              <a:lnSpc>
                <a:spcPct val="100000"/>
              </a:lnSpc>
              <a:spcBef>
                <a:spcPts val="1000"/>
              </a:spcBef>
              <a:spcAft>
                <a:spcPts val="0"/>
              </a:spcAft>
              <a:buSzPts val="1440"/>
              <a:buChar char="►"/>
              <a:defRPr/>
            </a:lvl3pPr>
            <a:lvl4pPr indent="-320039" lvl="3" marL="1828800" algn="l">
              <a:lnSpc>
                <a:spcPct val="100000"/>
              </a:lnSpc>
              <a:spcBef>
                <a:spcPts val="1000"/>
              </a:spcBef>
              <a:spcAft>
                <a:spcPts val="0"/>
              </a:spcAft>
              <a:buSzPts val="1440"/>
              <a:buChar char="►"/>
              <a:defRPr/>
            </a:lvl4pPr>
            <a:lvl5pPr indent="-320039" lvl="4" marL="2286000" algn="l">
              <a:lnSpc>
                <a:spcPct val="100000"/>
              </a:lnSpc>
              <a:spcBef>
                <a:spcPts val="1000"/>
              </a:spcBef>
              <a:spcAft>
                <a:spcPts val="0"/>
              </a:spcAft>
              <a:buSzPts val="1440"/>
              <a:buChar char="►"/>
              <a:defRPr/>
            </a:lvl5pPr>
            <a:lvl6pPr indent="-320039" lvl="5" marL="2743200" algn="l">
              <a:lnSpc>
                <a:spcPct val="100000"/>
              </a:lnSpc>
              <a:spcBef>
                <a:spcPts val="1000"/>
              </a:spcBef>
              <a:spcAft>
                <a:spcPts val="0"/>
              </a:spcAft>
              <a:buSzPts val="1440"/>
              <a:buChar char="►"/>
              <a:defRPr/>
            </a:lvl6pPr>
            <a:lvl7pPr indent="-320039" lvl="6" marL="3200400" algn="l">
              <a:lnSpc>
                <a:spcPct val="100000"/>
              </a:lnSpc>
              <a:spcBef>
                <a:spcPts val="1000"/>
              </a:spcBef>
              <a:spcAft>
                <a:spcPts val="0"/>
              </a:spcAft>
              <a:buSzPts val="1440"/>
              <a:buChar char="►"/>
              <a:defRPr/>
            </a:lvl7pPr>
            <a:lvl8pPr indent="-320040" lvl="7" marL="3657600" algn="l">
              <a:lnSpc>
                <a:spcPct val="100000"/>
              </a:lnSpc>
              <a:spcBef>
                <a:spcPts val="1000"/>
              </a:spcBef>
              <a:spcAft>
                <a:spcPts val="0"/>
              </a:spcAft>
              <a:buSzPts val="1440"/>
              <a:buChar char="►"/>
              <a:defRPr/>
            </a:lvl8pPr>
            <a:lvl9pPr indent="-320040" lvl="8" marL="4114800" algn="l">
              <a:lnSpc>
                <a:spcPct val="100000"/>
              </a:lnSpc>
              <a:spcBef>
                <a:spcPts val="1000"/>
              </a:spcBef>
              <a:spcAft>
                <a:spcPts val="0"/>
              </a:spcAft>
              <a:buSzPts val="1440"/>
              <a:buChar char="►"/>
              <a:defRPr/>
            </a:lvl9pPr>
          </a:lstStyle>
          <a:p/>
        </p:txBody>
      </p:sp>
      <p:sp>
        <p:nvSpPr>
          <p:cNvPr id="35" name="Google Shape;35;p18"/>
          <p:cNvSpPr txBox="1"/>
          <p:nvPr>
            <p:ph idx="10" type="dt"/>
          </p:nvPr>
        </p:nvSpPr>
        <p:spPr>
          <a:xfrm>
            <a:off x="10653104" y="6391838"/>
            <a:ext cx="990599" cy="304799"/>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6" name="Google Shape;36;p18"/>
          <p:cNvSpPr txBox="1"/>
          <p:nvPr>
            <p:ph idx="11" type="ftr"/>
          </p:nvPr>
        </p:nvSpPr>
        <p:spPr>
          <a:xfrm>
            <a:off x="561110" y="6391838"/>
            <a:ext cx="3859795" cy="304801"/>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7" name="Google Shape;37;p18"/>
          <p:cNvSpPr txBox="1"/>
          <p:nvPr>
            <p:ph idx="12" type="sldNum"/>
          </p:nvPr>
        </p:nvSpPr>
        <p:spPr>
          <a:xfrm>
            <a:off x="10352540" y="295729"/>
            <a:ext cx="838199" cy="767687"/>
          </a:xfrm>
          <a:prstGeom prst="rect">
            <a:avLst/>
          </a:prstGeom>
          <a:noFill/>
          <a:ln>
            <a:noFill/>
          </a:ln>
        </p:spPr>
        <p:txBody>
          <a:bodyPr anchorCtr="0" anchor="b" bIns="45700" lIns="91425" spcFirstLastPara="1" rIns="91425" wrap="square" tIns="45700">
            <a:noAutofit/>
          </a:bodyPr>
          <a:lstStyle>
            <a:lvl1pPr indent="0" lvl="0" marL="0" marR="0" algn="r">
              <a:lnSpc>
                <a:spcPct val="100000"/>
              </a:lnSpc>
              <a:spcBef>
                <a:spcPts val="0"/>
              </a:spcBef>
              <a:spcAft>
                <a:spcPts val="0"/>
              </a:spcAft>
              <a:buClr>
                <a:schemeClr val="lt1"/>
              </a:buClr>
              <a:buSzPts val="2800"/>
              <a:buFont typeface="Century Gothic"/>
              <a:buNone/>
              <a:defRPr b="0" i="0" sz="2800" u="none" cap="none" strike="noStrike">
                <a:solidFill>
                  <a:schemeClr val="lt1"/>
                </a:solidFill>
                <a:latin typeface="Century Gothic"/>
                <a:ea typeface="Century Gothic"/>
                <a:cs typeface="Century Gothic"/>
                <a:sym typeface="Century Gothic"/>
              </a:defRPr>
            </a:lvl1pPr>
            <a:lvl2pPr indent="0" lvl="1" marL="0" marR="0" algn="r">
              <a:lnSpc>
                <a:spcPct val="100000"/>
              </a:lnSpc>
              <a:spcBef>
                <a:spcPts val="0"/>
              </a:spcBef>
              <a:spcAft>
                <a:spcPts val="0"/>
              </a:spcAft>
              <a:buClr>
                <a:schemeClr val="lt1"/>
              </a:buClr>
              <a:buSzPts val="2800"/>
              <a:buFont typeface="Century Gothic"/>
              <a:buNone/>
              <a:defRPr b="0" i="0" sz="2800" u="none" cap="none" strike="noStrike">
                <a:solidFill>
                  <a:schemeClr val="lt1"/>
                </a:solidFill>
                <a:latin typeface="Century Gothic"/>
                <a:ea typeface="Century Gothic"/>
                <a:cs typeface="Century Gothic"/>
                <a:sym typeface="Century Gothic"/>
              </a:defRPr>
            </a:lvl2pPr>
            <a:lvl3pPr indent="0" lvl="2" marL="0" marR="0" algn="r">
              <a:lnSpc>
                <a:spcPct val="100000"/>
              </a:lnSpc>
              <a:spcBef>
                <a:spcPts val="0"/>
              </a:spcBef>
              <a:spcAft>
                <a:spcPts val="0"/>
              </a:spcAft>
              <a:buClr>
                <a:schemeClr val="lt1"/>
              </a:buClr>
              <a:buSzPts val="2800"/>
              <a:buFont typeface="Century Gothic"/>
              <a:buNone/>
              <a:defRPr b="0" i="0" sz="2800" u="none" cap="none" strike="noStrike">
                <a:solidFill>
                  <a:schemeClr val="lt1"/>
                </a:solidFill>
                <a:latin typeface="Century Gothic"/>
                <a:ea typeface="Century Gothic"/>
                <a:cs typeface="Century Gothic"/>
                <a:sym typeface="Century Gothic"/>
              </a:defRPr>
            </a:lvl3pPr>
            <a:lvl4pPr indent="0" lvl="3" marL="0" marR="0" algn="r">
              <a:lnSpc>
                <a:spcPct val="100000"/>
              </a:lnSpc>
              <a:spcBef>
                <a:spcPts val="0"/>
              </a:spcBef>
              <a:spcAft>
                <a:spcPts val="0"/>
              </a:spcAft>
              <a:buClr>
                <a:schemeClr val="lt1"/>
              </a:buClr>
              <a:buSzPts val="2800"/>
              <a:buFont typeface="Century Gothic"/>
              <a:buNone/>
              <a:defRPr b="0" i="0" sz="2800" u="none" cap="none" strike="noStrike">
                <a:solidFill>
                  <a:schemeClr val="lt1"/>
                </a:solidFill>
                <a:latin typeface="Century Gothic"/>
                <a:ea typeface="Century Gothic"/>
                <a:cs typeface="Century Gothic"/>
                <a:sym typeface="Century Gothic"/>
              </a:defRPr>
            </a:lvl4pPr>
            <a:lvl5pPr indent="0" lvl="4" marL="0" marR="0" algn="r">
              <a:lnSpc>
                <a:spcPct val="100000"/>
              </a:lnSpc>
              <a:spcBef>
                <a:spcPts val="0"/>
              </a:spcBef>
              <a:spcAft>
                <a:spcPts val="0"/>
              </a:spcAft>
              <a:buClr>
                <a:schemeClr val="lt1"/>
              </a:buClr>
              <a:buSzPts val="2800"/>
              <a:buFont typeface="Century Gothic"/>
              <a:buNone/>
              <a:defRPr b="0" i="0" sz="2800" u="none" cap="none" strike="noStrike">
                <a:solidFill>
                  <a:schemeClr val="lt1"/>
                </a:solidFill>
                <a:latin typeface="Century Gothic"/>
                <a:ea typeface="Century Gothic"/>
                <a:cs typeface="Century Gothic"/>
                <a:sym typeface="Century Gothic"/>
              </a:defRPr>
            </a:lvl5pPr>
            <a:lvl6pPr indent="0" lvl="5" marL="0" marR="0" algn="r">
              <a:lnSpc>
                <a:spcPct val="100000"/>
              </a:lnSpc>
              <a:spcBef>
                <a:spcPts val="0"/>
              </a:spcBef>
              <a:spcAft>
                <a:spcPts val="0"/>
              </a:spcAft>
              <a:buClr>
                <a:schemeClr val="lt1"/>
              </a:buClr>
              <a:buSzPts val="2800"/>
              <a:buFont typeface="Century Gothic"/>
              <a:buNone/>
              <a:defRPr b="0" i="0" sz="2800" u="none" cap="none" strike="noStrike">
                <a:solidFill>
                  <a:schemeClr val="lt1"/>
                </a:solidFill>
                <a:latin typeface="Century Gothic"/>
                <a:ea typeface="Century Gothic"/>
                <a:cs typeface="Century Gothic"/>
                <a:sym typeface="Century Gothic"/>
              </a:defRPr>
            </a:lvl6pPr>
            <a:lvl7pPr indent="0" lvl="6" marL="0" marR="0" algn="r">
              <a:lnSpc>
                <a:spcPct val="100000"/>
              </a:lnSpc>
              <a:spcBef>
                <a:spcPts val="0"/>
              </a:spcBef>
              <a:spcAft>
                <a:spcPts val="0"/>
              </a:spcAft>
              <a:buClr>
                <a:schemeClr val="lt1"/>
              </a:buClr>
              <a:buSzPts val="2800"/>
              <a:buFont typeface="Century Gothic"/>
              <a:buNone/>
              <a:defRPr b="0" i="0" sz="2800" u="none" cap="none" strike="noStrike">
                <a:solidFill>
                  <a:schemeClr val="lt1"/>
                </a:solidFill>
                <a:latin typeface="Century Gothic"/>
                <a:ea typeface="Century Gothic"/>
                <a:cs typeface="Century Gothic"/>
                <a:sym typeface="Century Gothic"/>
              </a:defRPr>
            </a:lvl7pPr>
            <a:lvl8pPr indent="0" lvl="7" marL="0" marR="0" algn="r">
              <a:lnSpc>
                <a:spcPct val="100000"/>
              </a:lnSpc>
              <a:spcBef>
                <a:spcPts val="0"/>
              </a:spcBef>
              <a:spcAft>
                <a:spcPts val="0"/>
              </a:spcAft>
              <a:buClr>
                <a:schemeClr val="lt1"/>
              </a:buClr>
              <a:buSzPts val="2800"/>
              <a:buFont typeface="Century Gothic"/>
              <a:buNone/>
              <a:defRPr b="0" i="0" sz="2800" u="none" cap="none" strike="noStrike">
                <a:solidFill>
                  <a:schemeClr val="lt1"/>
                </a:solidFill>
                <a:latin typeface="Century Gothic"/>
                <a:ea typeface="Century Gothic"/>
                <a:cs typeface="Century Gothic"/>
                <a:sym typeface="Century Gothic"/>
              </a:defRPr>
            </a:lvl8pPr>
            <a:lvl9pPr indent="0" lvl="8" marL="0" marR="0" algn="r">
              <a:lnSpc>
                <a:spcPct val="100000"/>
              </a:lnSpc>
              <a:spcBef>
                <a:spcPts val="0"/>
              </a:spcBef>
              <a:spcAft>
                <a:spcPts val="0"/>
              </a:spcAft>
              <a:buClr>
                <a:schemeClr val="lt1"/>
              </a:buClr>
              <a:buSzPts val="2800"/>
              <a:buFont typeface="Century Gothic"/>
              <a:buNone/>
              <a:defRPr b="0" i="0" sz="2800" u="none" cap="none" strike="noStrike">
                <a:solidFill>
                  <a:schemeClr val="lt1"/>
                </a:solidFill>
                <a:latin typeface="Century Gothic"/>
                <a:ea typeface="Century Gothic"/>
                <a:cs typeface="Century Gothic"/>
                <a:sym typeface="Century Gothic"/>
              </a:defRPr>
            </a:lvl9pPr>
          </a:lstStyle>
          <a:p>
            <a:pPr indent="0" lvl="0" marL="0" rtl="0" algn="r">
              <a:spcBef>
                <a:spcPts val="0"/>
              </a:spcBef>
              <a:spcAft>
                <a:spcPts val="0"/>
              </a:spcAft>
              <a:buNone/>
            </a:pPr>
            <a:fld id="{00000000-1234-1234-1234-123412341234}" type="slidenum">
              <a:rPr lang="es-AR"/>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beçalho da Seção" showMasterSp="0" type="secHead">
  <p:cSld name="SECTION_HEADER">
    <p:spTree>
      <p:nvGrpSpPr>
        <p:cNvPr id="38" name="Shape 38"/>
        <p:cNvGrpSpPr/>
        <p:nvPr/>
      </p:nvGrpSpPr>
      <p:grpSpPr>
        <a:xfrm>
          <a:off x="0" y="0"/>
          <a:ext cx="0" cy="0"/>
          <a:chOff x="0" y="0"/>
          <a:chExt cx="0" cy="0"/>
        </a:xfrm>
      </p:grpSpPr>
      <p:grpSp>
        <p:nvGrpSpPr>
          <p:cNvPr id="39" name="Google Shape;39;p20"/>
          <p:cNvGrpSpPr/>
          <p:nvPr/>
        </p:nvGrpSpPr>
        <p:grpSpPr>
          <a:xfrm>
            <a:off x="0" y="0"/>
            <a:ext cx="12192000" cy="6858000"/>
            <a:chOff x="0" y="0"/>
            <a:chExt cx="12192000" cy="6858000"/>
          </a:xfrm>
        </p:grpSpPr>
        <p:sp>
          <p:nvSpPr>
            <p:cNvPr id="40" name="Google Shape;40;p20"/>
            <p:cNvSpPr/>
            <p:nvPr/>
          </p:nvSpPr>
          <p:spPr>
            <a:xfrm>
              <a:off x="0" y="0"/>
              <a:ext cx="12192000" cy="6858000"/>
            </a:xfrm>
            <a:prstGeom prst="rect">
              <a:avLst/>
            </a:prstGeom>
            <a:blipFill rotWithShape="1">
              <a:blip r:embed="rId2">
                <a:alphaModFix/>
              </a:blip>
              <a:stretch>
                <a:fillRect b="0" l="0" r="0" t="0"/>
              </a:stretch>
            </a:blip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1" name="Google Shape;41;p20"/>
            <p:cNvSpPr/>
            <p:nvPr/>
          </p:nvSpPr>
          <p:spPr>
            <a:xfrm>
              <a:off x="0" y="2667000"/>
              <a:ext cx="4191000" cy="4191000"/>
            </a:xfrm>
            <a:prstGeom prst="ellipse">
              <a:avLst/>
            </a:prstGeom>
            <a:gradFill>
              <a:gsLst>
                <a:gs pos="0">
                  <a:srgbClr val="9B6BF2">
                    <a:alpha val="10588"/>
                  </a:srgbClr>
                </a:gs>
                <a:gs pos="36000">
                  <a:srgbClr val="9B6BF2">
                    <a:alpha val="9411"/>
                  </a:srgbClr>
                </a:gs>
                <a:gs pos="75000">
                  <a:srgbClr val="9B6BF2">
                    <a:alpha val="0"/>
                  </a:srgbClr>
                </a:gs>
                <a:gs pos="100000">
                  <a:srgbClr val="9B6BF2">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2" name="Google Shape;42;p20"/>
            <p:cNvSpPr/>
            <p:nvPr/>
          </p:nvSpPr>
          <p:spPr>
            <a:xfrm>
              <a:off x="0" y="2895600"/>
              <a:ext cx="2362200" cy="2362200"/>
            </a:xfrm>
            <a:prstGeom prst="ellipse">
              <a:avLst/>
            </a:prstGeom>
            <a:gradFill>
              <a:gsLst>
                <a:gs pos="0">
                  <a:srgbClr val="9B6BF2">
                    <a:alpha val="7450"/>
                  </a:srgbClr>
                </a:gs>
                <a:gs pos="36000">
                  <a:srgbClr val="9B6BF2">
                    <a:alpha val="7450"/>
                  </a:srgbClr>
                </a:gs>
                <a:gs pos="72000">
                  <a:srgbClr val="9B6BF2">
                    <a:alpha val="0"/>
                  </a:srgbClr>
                </a:gs>
                <a:gs pos="100000">
                  <a:srgbClr val="9B6BF2">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3" name="Google Shape;43;p20"/>
            <p:cNvSpPr/>
            <p:nvPr/>
          </p:nvSpPr>
          <p:spPr>
            <a:xfrm>
              <a:off x="8609012" y="5867400"/>
              <a:ext cx="990600" cy="990600"/>
            </a:xfrm>
            <a:prstGeom prst="ellipse">
              <a:avLst/>
            </a:prstGeom>
            <a:gradFill>
              <a:gsLst>
                <a:gs pos="0">
                  <a:srgbClr val="9B6BF2">
                    <a:alpha val="13333"/>
                  </a:srgbClr>
                </a:gs>
                <a:gs pos="36000">
                  <a:srgbClr val="9B6BF2">
                    <a:alpha val="6274"/>
                  </a:srgbClr>
                </a:gs>
                <a:gs pos="66000">
                  <a:srgbClr val="9B6BF2">
                    <a:alpha val="0"/>
                  </a:srgbClr>
                </a:gs>
                <a:gs pos="100000">
                  <a:srgbClr val="9B6BF2">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4" name="Google Shape;44;p20"/>
            <p:cNvSpPr/>
            <p:nvPr/>
          </p:nvSpPr>
          <p:spPr>
            <a:xfrm>
              <a:off x="8609012" y="1676400"/>
              <a:ext cx="2819400" cy="2819400"/>
            </a:xfrm>
            <a:prstGeom prst="ellipse">
              <a:avLst/>
            </a:prstGeom>
            <a:gradFill>
              <a:gsLst>
                <a:gs pos="0">
                  <a:srgbClr val="9B6BF2">
                    <a:alpha val="6274"/>
                  </a:srgbClr>
                </a:gs>
                <a:gs pos="36000">
                  <a:srgbClr val="9B6BF2">
                    <a:alpha val="5490"/>
                  </a:srgbClr>
                </a:gs>
                <a:gs pos="69000">
                  <a:srgbClr val="9B6BF2">
                    <a:alpha val="0"/>
                  </a:srgbClr>
                </a:gs>
                <a:gs pos="100000">
                  <a:srgbClr val="9B6BF2">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5" name="Google Shape;45;p20"/>
            <p:cNvSpPr/>
            <p:nvPr/>
          </p:nvSpPr>
          <p:spPr>
            <a:xfrm>
              <a:off x="7999412" y="8464"/>
              <a:ext cx="1600200" cy="1600200"/>
            </a:xfrm>
            <a:prstGeom prst="ellipse">
              <a:avLst/>
            </a:prstGeom>
            <a:gradFill>
              <a:gsLst>
                <a:gs pos="0">
                  <a:srgbClr val="9B6BF2">
                    <a:alpha val="13333"/>
                  </a:srgbClr>
                </a:gs>
                <a:gs pos="36000">
                  <a:srgbClr val="9B6BF2">
                    <a:alpha val="6274"/>
                  </a:srgbClr>
                </a:gs>
                <a:gs pos="73000">
                  <a:srgbClr val="9B6BF2">
                    <a:alpha val="0"/>
                  </a:srgbClr>
                </a:gs>
                <a:gs pos="100000">
                  <a:srgbClr val="9B6BF2">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6" name="Google Shape;46;p20"/>
            <p:cNvSpPr/>
            <p:nvPr/>
          </p:nvSpPr>
          <p:spPr>
            <a:xfrm>
              <a:off x="7289800" y="402165"/>
              <a:ext cx="4478865" cy="6053670"/>
            </a:xfrm>
            <a:prstGeom prst="rect">
              <a:avLst/>
            </a:prstGeom>
            <a:solidFill>
              <a:schemeClr val="l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7" name="Google Shape;47;p20"/>
            <p:cNvSpPr/>
            <p:nvPr/>
          </p:nvSpPr>
          <p:spPr>
            <a:xfrm rot="-5400000">
              <a:off x="3787244" y="2801721"/>
              <a:ext cx="6053670" cy="1254558"/>
            </a:xfrm>
            <a:custGeom>
              <a:rect b="b" l="l" r="r" t="t"/>
              <a:pathLst>
                <a:path extrusionOk="0" h="8000" w="10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lt1"/>
            </a:solidFill>
            <a:ln>
              <a:noFill/>
            </a:ln>
          </p:spPr>
        </p:sp>
        <p:sp>
          <p:nvSpPr>
            <p:cNvPr id="48" name="Google Shape;48;p20"/>
            <p:cNvSpPr/>
            <p:nvPr/>
          </p:nvSpPr>
          <p:spPr>
            <a:xfrm rot="-5677511">
              <a:off x="4698352" y="1826078"/>
              <a:ext cx="3299407" cy="440924"/>
            </a:xfrm>
            <a:custGeom>
              <a:rect b="b" l="l" r="r" t="t"/>
              <a:pathLst>
                <a:path extrusionOk="0" h="5291" w="10000">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lt1">
                <a:alpha val="20000"/>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9" name="Google Shape;49;p20"/>
            <p:cNvSpPr/>
            <p:nvPr/>
          </p:nvSpPr>
          <p:spPr>
            <a:xfrm>
              <a:off x="0" y="1587"/>
              <a:ext cx="12192000" cy="6856413"/>
            </a:xfrm>
            <a:custGeom>
              <a:rect b="b" l="l" r="r" t="t"/>
              <a:pathLst>
                <a:path extrusionOk="0" h="8638" w="15356">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lt1"/>
            </a:solidFill>
            <a:ln>
              <a:noFill/>
            </a:ln>
          </p:spPr>
        </p:sp>
      </p:grpSp>
      <p:sp>
        <p:nvSpPr>
          <p:cNvPr id="50" name="Google Shape;50;p20"/>
          <p:cNvSpPr txBox="1"/>
          <p:nvPr>
            <p:ph type="title"/>
          </p:nvPr>
        </p:nvSpPr>
        <p:spPr>
          <a:xfrm>
            <a:off x="1154954" y="2677645"/>
            <a:ext cx="4351025" cy="2283824"/>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Clr>
                <a:schemeClr val="lt2"/>
              </a:buClr>
              <a:buSzPts val="4000"/>
              <a:buFont typeface="Century Gothic"/>
              <a:buNone/>
              <a:defRPr b="0" sz="4000" cap="none"/>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1" name="Google Shape;51;p20"/>
          <p:cNvSpPr txBox="1"/>
          <p:nvPr>
            <p:ph idx="1" type="body"/>
          </p:nvPr>
        </p:nvSpPr>
        <p:spPr>
          <a:xfrm>
            <a:off x="6895559" y="2677644"/>
            <a:ext cx="3757545" cy="2283824"/>
          </a:xfrm>
          <a:prstGeom prst="rect">
            <a:avLst/>
          </a:prstGeom>
          <a:noFill/>
          <a:ln>
            <a:noFill/>
          </a:ln>
        </p:spPr>
        <p:txBody>
          <a:bodyPr anchorCtr="0" anchor="ctr" bIns="45700" lIns="91425" spcFirstLastPara="1" rIns="91425" wrap="square" tIns="45700">
            <a:normAutofit/>
          </a:bodyPr>
          <a:lstStyle>
            <a:lvl1pPr indent="-228600" lvl="0" marL="457200" algn="l">
              <a:lnSpc>
                <a:spcPct val="100000"/>
              </a:lnSpc>
              <a:spcBef>
                <a:spcPts val="1000"/>
              </a:spcBef>
              <a:spcAft>
                <a:spcPts val="0"/>
              </a:spcAft>
              <a:buSzPts val="1600"/>
              <a:buNone/>
              <a:defRPr sz="2000" cap="none">
                <a:solidFill>
                  <a:srgbClr val="EE52A4"/>
                </a:solidFill>
              </a:defRPr>
            </a:lvl1pPr>
            <a:lvl2pPr indent="-228600" lvl="1" marL="914400" algn="l">
              <a:lnSpc>
                <a:spcPct val="100000"/>
              </a:lnSpc>
              <a:spcBef>
                <a:spcPts val="1000"/>
              </a:spcBef>
              <a:spcAft>
                <a:spcPts val="0"/>
              </a:spcAft>
              <a:buSzPts val="1440"/>
              <a:buNone/>
              <a:defRPr sz="1800">
                <a:solidFill>
                  <a:srgbClr val="888888"/>
                </a:solidFill>
              </a:defRPr>
            </a:lvl2pPr>
            <a:lvl3pPr indent="-228600" lvl="2" marL="1371600" algn="l">
              <a:lnSpc>
                <a:spcPct val="100000"/>
              </a:lnSpc>
              <a:spcBef>
                <a:spcPts val="1000"/>
              </a:spcBef>
              <a:spcAft>
                <a:spcPts val="0"/>
              </a:spcAft>
              <a:buSzPts val="1280"/>
              <a:buNone/>
              <a:defRPr sz="1600">
                <a:solidFill>
                  <a:srgbClr val="888888"/>
                </a:solidFill>
              </a:defRPr>
            </a:lvl3pPr>
            <a:lvl4pPr indent="-228600" lvl="3" marL="1828800" algn="l">
              <a:lnSpc>
                <a:spcPct val="100000"/>
              </a:lnSpc>
              <a:spcBef>
                <a:spcPts val="1000"/>
              </a:spcBef>
              <a:spcAft>
                <a:spcPts val="0"/>
              </a:spcAft>
              <a:buSzPts val="1120"/>
              <a:buNone/>
              <a:defRPr sz="1400">
                <a:solidFill>
                  <a:srgbClr val="888888"/>
                </a:solidFill>
              </a:defRPr>
            </a:lvl4pPr>
            <a:lvl5pPr indent="-228600" lvl="4" marL="2286000" algn="l">
              <a:lnSpc>
                <a:spcPct val="100000"/>
              </a:lnSpc>
              <a:spcBef>
                <a:spcPts val="1000"/>
              </a:spcBef>
              <a:spcAft>
                <a:spcPts val="0"/>
              </a:spcAft>
              <a:buSzPts val="1120"/>
              <a:buNone/>
              <a:defRPr sz="1400">
                <a:solidFill>
                  <a:srgbClr val="888888"/>
                </a:solidFill>
              </a:defRPr>
            </a:lvl5pPr>
            <a:lvl6pPr indent="-228600" lvl="5" marL="2743200" algn="l">
              <a:lnSpc>
                <a:spcPct val="100000"/>
              </a:lnSpc>
              <a:spcBef>
                <a:spcPts val="1000"/>
              </a:spcBef>
              <a:spcAft>
                <a:spcPts val="0"/>
              </a:spcAft>
              <a:buSzPts val="1120"/>
              <a:buNone/>
              <a:defRPr sz="1400">
                <a:solidFill>
                  <a:srgbClr val="888888"/>
                </a:solidFill>
              </a:defRPr>
            </a:lvl6pPr>
            <a:lvl7pPr indent="-228600" lvl="6" marL="3200400" algn="l">
              <a:lnSpc>
                <a:spcPct val="100000"/>
              </a:lnSpc>
              <a:spcBef>
                <a:spcPts val="1000"/>
              </a:spcBef>
              <a:spcAft>
                <a:spcPts val="0"/>
              </a:spcAft>
              <a:buSzPts val="1120"/>
              <a:buNone/>
              <a:defRPr sz="1400">
                <a:solidFill>
                  <a:srgbClr val="888888"/>
                </a:solidFill>
              </a:defRPr>
            </a:lvl7pPr>
            <a:lvl8pPr indent="-228600" lvl="7" marL="3657600" algn="l">
              <a:lnSpc>
                <a:spcPct val="100000"/>
              </a:lnSpc>
              <a:spcBef>
                <a:spcPts val="1000"/>
              </a:spcBef>
              <a:spcAft>
                <a:spcPts val="0"/>
              </a:spcAft>
              <a:buSzPts val="1120"/>
              <a:buNone/>
              <a:defRPr sz="1400">
                <a:solidFill>
                  <a:srgbClr val="888888"/>
                </a:solidFill>
              </a:defRPr>
            </a:lvl8pPr>
            <a:lvl9pPr indent="-228600" lvl="8" marL="4114800" algn="l">
              <a:lnSpc>
                <a:spcPct val="100000"/>
              </a:lnSpc>
              <a:spcBef>
                <a:spcPts val="1000"/>
              </a:spcBef>
              <a:spcAft>
                <a:spcPts val="0"/>
              </a:spcAft>
              <a:buSzPts val="1120"/>
              <a:buNone/>
              <a:defRPr sz="1400">
                <a:solidFill>
                  <a:srgbClr val="888888"/>
                </a:solidFill>
              </a:defRPr>
            </a:lvl9pPr>
          </a:lstStyle>
          <a:p/>
        </p:txBody>
      </p:sp>
      <p:sp>
        <p:nvSpPr>
          <p:cNvPr id="52" name="Google Shape;52;p20"/>
          <p:cNvSpPr txBox="1"/>
          <p:nvPr>
            <p:ph idx="10" type="dt"/>
          </p:nvPr>
        </p:nvSpPr>
        <p:spPr>
          <a:xfrm>
            <a:off x="10653104" y="6391838"/>
            <a:ext cx="990599" cy="304799"/>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3" name="Google Shape;53;p20"/>
          <p:cNvSpPr txBox="1"/>
          <p:nvPr>
            <p:ph idx="11" type="ftr"/>
          </p:nvPr>
        </p:nvSpPr>
        <p:spPr>
          <a:xfrm>
            <a:off x="561110" y="6391838"/>
            <a:ext cx="3859795" cy="304801"/>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4" name="Google Shape;54;p20"/>
          <p:cNvSpPr/>
          <p:nvPr/>
        </p:nvSpPr>
        <p:spPr>
          <a:xfrm>
            <a:off x="10437812" y="0"/>
            <a:ext cx="685800" cy="1143000"/>
          </a:xfrm>
          <a:prstGeom prst="rect">
            <a:avLst/>
          </a:prstGeom>
          <a:solidFill>
            <a:schemeClr val="accent1"/>
          </a:solidFill>
          <a:ln>
            <a:noFill/>
          </a:ln>
          <a:effectLst>
            <a:outerShdw blurRad="38100" rotWithShape="0" dir="5400000" dist="25400">
              <a:srgbClr val="000000">
                <a:alpha val="44313"/>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5" name="Google Shape;55;p20"/>
          <p:cNvSpPr txBox="1"/>
          <p:nvPr>
            <p:ph idx="12" type="sldNum"/>
          </p:nvPr>
        </p:nvSpPr>
        <p:spPr>
          <a:xfrm>
            <a:off x="10352540" y="295729"/>
            <a:ext cx="838199" cy="767687"/>
          </a:xfrm>
          <a:prstGeom prst="rect">
            <a:avLst/>
          </a:prstGeom>
          <a:noFill/>
          <a:ln>
            <a:noFill/>
          </a:ln>
        </p:spPr>
        <p:txBody>
          <a:bodyPr anchorCtr="0" anchor="b" bIns="45700" lIns="91425" spcFirstLastPara="1" rIns="91425" wrap="square" tIns="45700">
            <a:noAutofit/>
          </a:bodyPr>
          <a:lstStyle>
            <a:lvl1pPr indent="0" lvl="0" marL="0" marR="0" algn="r">
              <a:lnSpc>
                <a:spcPct val="100000"/>
              </a:lnSpc>
              <a:spcBef>
                <a:spcPts val="0"/>
              </a:spcBef>
              <a:spcAft>
                <a:spcPts val="0"/>
              </a:spcAft>
              <a:buClr>
                <a:schemeClr val="lt1"/>
              </a:buClr>
              <a:buSzPts val="2800"/>
              <a:buFont typeface="Century Gothic"/>
              <a:buNone/>
              <a:defRPr b="0" i="0" sz="2800" u="none" cap="none" strike="noStrike">
                <a:solidFill>
                  <a:schemeClr val="lt1"/>
                </a:solidFill>
                <a:latin typeface="Century Gothic"/>
                <a:ea typeface="Century Gothic"/>
                <a:cs typeface="Century Gothic"/>
                <a:sym typeface="Century Gothic"/>
              </a:defRPr>
            </a:lvl1pPr>
            <a:lvl2pPr indent="0" lvl="1" marL="0" marR="0" algn="r">
              <a:lnSpc>
                <a:spcPct val="100000"/>
              </a:lnSpc>
              <a:spcBef>
                <a:spcPts val="0"/>
              </a:spcBef>
              <a:spcAft>
                <a:spcPts val="0"/>
              </a:spcAft>
              <a:buClr>
                <a:schemeClr val="lt1"/>
              </a:buClr>
              <a:buSzPts val="2800"/>
              <a:buFont typeface="Century Gothic"/>
              <a:buNone/>
              <a:defRPr b="0" i="0" sz="2800" u="none" cap="none" strike="noStrike">
                <a:solidFill>
                  <a:schemeClr val="lt1"/>
                </a:solidFill>
                <a:latin typeface="Century Gothic"/>
                <a:ea typeface="Century Gothic"/>
                <a:cs typeface="Century Gothic"/>
                <a:sym typeface="Century Gothic"/>
              </a:defRPr>
            </a:lvl2pPr>
            <a:lvl3pPr indent="0" lvl="2" marL="0" marR="0" algn="r">
              <a:lnSpc>
                <a:spcPct val="100000"/>
              </a:lnSpc>
              <a:spcBef>
                <a:spcPts val="0"/>
              </a:spcBef>
              <a:spcAft>
                <a:spcPts val="0"/>
              </a:spcAft>
              <a:buClr>
                <a:schemeClr val="lt1"/>
              </a:buClr>
              <a:buSzPts val="2800"/>
              <a:buFont typeface="Century Gothic"/>
              <a:buNone/>
              <a:defRPr b="0" i="0" sz="2800" u="none" cap="none" strike="noStrike">
                <a:solidFill>
                  <a:schemeClr val="lt1"/>
                </a:solidFill>
                <a:latin typeface="Century Gothic"/>
                <a:ea typeface="Century Gothic"/>
                <a:cs typeface="Century Gothic"/>
                <a:sym typeface="Century Gothic"/>
              </a:defRPr>
            </a:lvl3pPr>
            <a:lvl4pPr indent="0" lvl="3" marL="0" marR="0" algn="r">
              <a:lnSpc>
                <a:spcPct val="100000"/>
              </a:lnSpc>
              <a:spcBef>
                <a:spcPts val="0"/>
              </a:spcBef>
              <a:spcAft>
                <a:spcPts val="0"/>
              </a:spcAft>
              <a:buClr>
                <a:schemeClr val="lt1"/>
              </a:buClr>
              <a:buSzPts val="2800"/>
              <a:buFont typeface="Century Gothic"/>
              <a:buNone/>
              <a:defRPr b="0" i="0" sz="2800" u="none" cap="none" strike="noStrike">
                <a:solidFill>
                  <a:schemeClr val="lt1"/>
                </a:solidFill>
                <a:latin typeface="Century Gothic"/>
                <a:ea typeface="Century Gothic"/>
                <a:cs typeface="Century Gothic"/>
                <a:sym typeface="Century Gothic"/>
              </a:defRPr>
            </a:lvl4pPr>
            <a:lvl5pPr indent="0" lvl="4" marL="0" marR="0" algn="r">
              <a:lnSpc>
                <a:spcPct val="100000"/>
              </a:lnSpc>
              <a:spcBef>
                <a:spcPts val="0"/>
              </a:spcBef>
              <a:spcAft>
                <a:spcPts val="0"/>
              </a:spcAft>
              <a:buClr>
                <a:schemeClr val="lt1"/>
              </a:buClr>
              <a:buSzPts val="2800"/>
              <a:buFont typeface="Century Gothic"/>
              <a:buNone/>
              <a:defRPr b="0" i="0" sz="2800" u="none" cap="none" strike="noStrike">
                <a:solidFill>
                  <a:schemeClr val="lt1"/>
                </a:solidFill>
                <a:latin typeface="Century Gothic"/>
                <a:ea typeface="Century Gothic"/>
                <a:cs typeface="Century Gothic"/>
                <a:sym typeface="Century Gothic"/>
              </a:defRPr>
            </a:lvl5pPr>
            <a:lvl6pPr indent="0" lvl="5" marL="0" marR="0" algn="r">
              <a:lnSpc>
                <a:spcPct val="100000"/>
              </a:lnSpc>
              <a:spcBef>
                <a:spcPts val="0"/>
              </a:spcBef>
              <a:spcAft>
                <a:spcPts val="0"/>
              </a:spcAft>
              <a:buClr>
                <a:schemeClr val="lt1"/>
              </a:buClr>
              <a:buSzPts val="2800"/>
              <a:buFont typeface="Century Gothic"/>
              <a:buNone/>
              <a:defRPr b="0" i="0" sz="2800" u="none" cap="none" strike="noStrike">
                <a:solidFill>
                  <a:schemeClr val="lt1"/>
                </a:solidFill>
                <a:latin typeface="Century Gothic"/>
                <a:ea typeface="Century Gothic"/>
                <a:cs typeface="Century Gothic"/>
                <a:sym typeface="Century Gothic"/>
              </a:defRPr>
            </a:lvl6pPr>
            <a:lvl7pPr indent="0" lvl="6" marL="0" marR="0" algn="r">
              <a:lnSpc>
                <a:spcPct val="100000"/>
              </a:lnSpc>
              <a:spcBef>
                <a:spcPts val="0"/>
              </a:spcBef>
              <a:spcAft>
                <a:spcPts val="0"/>
              </a:spcAft>
              <a:buClr>
                <a:schemeClr val="lt1"/>
              </a:buClr>
              <a:buSzPts val="2800"/>
              <a:buFont typeface="Century Gothic"/>
              <a:buNone/>
              <a:defRPr b="0" i="0" sz="2800" u="none" cap="none" strike="noStrike">
                <a:solidFill>
                  <a:schemeClr val="lt1"/>
                </a:solidFill>
                <a:latin typeface="Century Gothic"/>
                <a:ea typeface="Century Gothic"/>
                <a:cs typeface="Century Gothic"/>
                <a:sym typeface="Century Gothic"/>
              </a:defRPr>
            </a:lvl7pPr>
            <a:lvl8pPr indent="0" lvl="7" marL="0" marR="0" algn="r">
              <a:lnSpc>
                <a:spcPct val="100000"/>
              </a:lnSpc>
              <a:spcBef>
                <a:spcPts val="0"/>
              </a:spcBef>
              <a:spcAft>
                <a:spcPts val="0"/>
              </a:spcAft>
              <a:buClr>
                <a:schemeClr val="lt1"/>
              </a:buClr>
              <a:buSzPts val="2800"/>
              <a:buFont typeface="Century Gothic"/>
              <a:buNone/>
              <a:defRPr b="0" i="0" sz="2800" u="none" cap="none" strike="noStrike">
                <a:solidFill>
                  <a:schemeClr val="lt1"/>
                </a:solidFill>
                <a:latin typeface="Century Gothic"/>
                <a:ea typeface="Century Gothic"/>
                <a:cs typeface="Century Gothic"/>
                <a:sym typeface="Century Gothic"/>
              </a:defRPr>
            </a:lvl8pPr>
            <a:lvl9pPr indent="0" lvl="8" marL="0" marR="0" algn="r">
              <a:lnSpc>
                <a:spcPct val="100000"/>
              </a:lnSpc>
              <a:spcBef>
                <a:spcPts val="0"/>
              </a:spcBef>
              <a:spcAft>
                <a:spcPts val="0"/>
              </a:spcAft>
              <a:buClr>
                <a:schemeClr val="lt1"/>
              </a:buClr>
              <a:buSzPts val="2800"/>
              <a:buFont typeface="Century Gothic"/>
              <a:buNone/>
              <a:defRPr b="0" i="0" sz="2800" u="none" cap="none" strike="noStrike">
                <a:solidFill>
                  <a:schemeClr val="lt1"/>
                </a:solidFill>
                <a:latin typeface="Century Gothic"/>
                <a:ea typeface="Century Gothic"/>
                <a:cs typeface="Century Gothic"/>
                <a:sym typeface="Century Gothic"/>
              </a:defRPr>
            </a:lvl9pPr>
          </a:lstStyle>
          <a:p>
            <a:pPr indent="0" lvl="0" marL="0" rtl="0" algn="r">
              <a:spcBef>
                <a:spcPts val="0"/>
              </a:spcBef>
              <a:spcAft>
                <a:spcPts val="0"/>
              </a:spcAft>
              <a:buNone/>
            </a:pPr>
            <a:fld id="{00000000-1234-1234-1234-123412341234}" type="slidenum">
              <a:rPr lang="es-AR"/>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uas Partes de Conteúdo" type="twoObj">
  <p:cSld name="TWO_OBJECTS">
    <p:spTree>
      <p:nvGrpSpPr>
        <p:cNvPr id="56" name="Shape 56"/>
        <p:cNvGrpSpPr/>
        <p:nvPr/>
      </p:nvGrpSpPr>
      <p:grpSpPr>
        <a:xfrm>
          <a:off x="0" y="0"/>
          <a:ext cx="0" cy="0"/>
          <a:chOff x="0" y="0"/>
          <a:chExt cx="0" cy="0"/>
        </a:xfrm>
      </p:grpSpPr>
      <p:sp>
        <p:nvSpPr>
          <p:cNvPr id="57" name="Google Shape;57;p21"/>
          <p:cNvSpPr txBox="1"/>
          <p:nvPr>
            <p:ph type="title"/>
          </p:nvPr>
        </p:nvSpPr>
        <p:spPr>
          <a:xfrm>
            <a:off x="1154954" y="973668"/>
            <a:ext cx="8761413" cy="706964"/>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Clr>
                <a:schemeClr val="lt2"/>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8" name="Google Shape;58;p21"/>
          <p:cNvSpPr txBox="1"/>
          <p:nvPr>
            <p:ph idx="1" type="body"/>
          </p:nvPr>
        </p:nvSpPr>
        <p:spPr>
          <a:xfrm>
            <a:off x="1154954" y="2603500"/>
            <a:ext cx="4825158" cy="3416301"/>
          </a:xfrm>
          <a:prstGeom prst="rect">
            <a:avLst/>
          </a:prstGeom>
          <a:noFill/>
          <a:ln>
            <a:noFill/>
          </a:ln>
        </p:spPr>
        <p:txBody>
          <a:bodyPr anchorCtr="0" anchor="t" bIns="45700" lIns="91425" spcFirstLastPara="1" rIns="91425" wrap="square" tIns="45700">
            <a:normAutofit/>
          </a:bodyPr>
          <a:lstStyle>
            <a:lvl1pPr indent="-320040" lvl="0" marL="457200" algn="l">
              <a:lnSpc>
                <a:spcPct val="100000"/>
              </a:lnSpc>
              <a:spcBef>
                <a:spcPts val="1000"/>
              </a:spcBef>
              <a:spcAft>
                <a:spcPts val="0"/>
              </a:spcAft>
              <a:buSzPts val="1440"/>
              <a:buChar char="►"/>
              <a:defRPr/>
            </a:lvl1pPr>
            <a:lvl2pPr indent="-320040" lvl="1" marL="914400" algn="l">
              <a:lnSpc>
                <a:spcPct val="100000"/>
              </a:lnSpc>
              <a:spcBef>
                <a:spcPts val="1000"/>
              </a:spcBef>
              <a:spcAft>
                <a:spcPts val="0"/>
              </a:spcAft>
              <a:buSzPts val="1440"/>
              <a:buChar char="►"/>
              <a:defRPr/>
            </a:lvl2pPr>
            <a:lvl3pPr indent="-320039" lvl="2" marL="1371600" algn="l">
              <a:lnSpc>
                <a:spcPct val="100000"/>
              </a:lnSpc>
              <a:spcBef>
                <a:spcPts val="1000"/>
              </a:spcBef>
              <a:spcAft>
                <a:spcPts val="0"/>
              </a:spcAft>
              <a:buSzPts val="1440"/>
              <a:buChar char="►"/>
              <a:defRPr/>
            </a:lvl3pPr>
            <a:lvl4pPr indent="-320039" lvl="3" marL="1828800" algn="l">
              <a:lnSpc>
                <a:spcPct val="100000"/>
              </a:lnSpc>
              <a:spcBef>
                <a:spcPts val="1000"/>
              </a:spcBef>
              <a:spcAft>
                <a:spcPts val="0"/>
              </a:spcAft>
              <a:buSzPts val="1440"/>
              <a:buChar char="►"/>
              <a:defRPr/>
            </a:lvl4pPr>
            <a:lvl5pPr indent="-320039" lvl="4" marL="2286000" algn="l">
              <a:lnSpc>
                <a:spcPct val="100000"/>
              </a:lnSpc>
              <a:spcBef>
                <a:spcPts val="1000"/>
              </a:spcBef>
              <a:spcAft>
                <a:spcPts val="0"/>
              </a:spcAft>
              <a:buSzPts val="1440"/>
              <a:buChar char="►"/>
              <a:defRPr/>
            </a:lvl5pPr>
            <a:lvl6pPr indent="-320039" lvl="5" marL="2743200" algn="l">
              <a:lnSpc>
                <a:spcPct val="100000"/>
              </a:lnSpc>
              <a:spcBef>
                <a:spcPts val="1000"/>
              </a:spcBef>
              <a:spcAft>
                <a:spcPts val="0"/>
              </a:spcAft>
              <a:buSzPts val="1440"/>
              <a:buChar char="►"/>
              <a:defRPr/>
            </a:lvl6pPr>
            <a:lvl7pPr indent="-320039" lvl="6" marL="3200400" algn="l">
              <a:lnSpc>
                <a:spcPct val="100000"/>
              </a:lnSpc>
              <a:spcBef>
                <a:spcPts val="1000"/>
              </a:spcBef>
              <a:spcAft>
                <a:spcPts val="0"/>
              </a:spcAft>
              <a:buSzPts val="1440"/>
              <a:buChar char="►"/>
              <a:defRPr/>
            </a:lvl7pPr>
            <a:lvl8pPr indent="-320040" lvl="7" marL="3657600" algn="l">
              <a:lnSpc>
                <a:spcPct val="100000"/>
              </a:lnSpc>
              <a:spcBef>
                <a:spcPts val="1000"/>
              </a:spcBef>
              <a:spcAft>
                <a:spcPts val="0"/>
              </a:spcAft>
              <a:buSzPts val="1440"/>
              <a:buChar char="►"/>
              <a:defRPr/>
            </a:lvl8pPr>
            <a:lvl9pPr indent="-320040" lvl="8" marL="4114800" algn="l">
              <a:lnSpc>
                <a:spcPct val="100000"/>
              </a:lnSpc>
              <a:spcBef>
                <a:spcPts val="1000"/>
              </a:spcBef>
              <a:spcAft>
                <a:spcPts val="0"/>
              </a:spcAft>
              <a:buSzPts val="1440"/>
              <a:buChar char="►"/>
              <a:defRPr/>
            </a:lvl9pPr>
          </a:lstStyle>
          <a:p/>
        </p:txBody>
      </p:sp>
      <p:sp>
        <p:nvSpPr>
          <p:cNvPr id="59" name="Google Shape;59;p21"/>
          <p:cNvSpPr txBox="1"/>
          <p:nvPr>
            <p:ph idx="2" type="body"/>
          </p:nvPr>
        </p:nvSpPr>
        <p:spPr>
          <a:xfrm>
            <a:off x="6208712" y="2603500"/>
            <a:ext cx="4825159" cy="3416300"/>
          </a:xfrm>
          <a:prstGeom prst="rect">
            <a:avLst/>
          </a:prstGeom>
          <a:noFill/>
          <a:ln>
            <a:noFill/>
          </a:ln>
        </p:spPr>
        <p:txBody>
          <a:bodyPr anchorCtr="0" anchor="t" bIns="45700" lIns="91425" spcFirstLastPara="1" rIns="91425" wrap="square" tIns="45700">
            <a:normAutofit/>
          </a:bodyPr>
          <a:lstStyle>
            <a:lvl1pPr indent="-320040" lvl="0" marL="457200" algn="l">
              <a:lnSpc>
                <a:spcPct val="100000"/>
              </a:lnSpc>
              <a:spcBef>
                <a:spcPts val="1000"/>
              </a:spcBef>
              <a:spcAft>
                <a:spcPts val="0"/>
              </a:spcAft>
              <a:buSzPts val="1440"/>
              <a:buChar char="►"/>
              <a:defRPr/>
            </a:lvl1pPr>
            <a:lvl2pPr indent="-320040" lvl="1" marL="914400" algn="l">
              <a:lnSpc>
                <a:spcPct val="100000"/>
              </a:lnSpc>
              <a:spcBef>
                <a:spcPts val="1000"/>
              </a:spcBef>
              <a:spcAft>
                <a:spcPts val="0"/>
              </a:spcAft>
              <a:buSzPts val="1440"/>
              <a:buChar char="►"/>
              <a:defRPr/>
            </a:lvl2pPr>
            <a:lvl3pPr indent="-320039" lvl="2" marL="1371600" algn="l">
              <a:lnSpc>
                <a:spcPct val="100000"/>
              </a:lnSpc>
              <a:spcBef>
                <a:spcPts val="1000"/>
              </a:spcBef>
              <a:spcAft>
                <a:spcPts val="0"/>
              </a:spcAft>
              <a:buSzPts val="1440"/>
              <a:buChar char="►"/>
              <a:defRPr/>
            </a:lvl3pPr>
            <a:lvl4pPr indent="-320039" lvl="3" marL="1828800" algn="l">
              <a:lnSpc>
                <a:spcPct val="100000"/>
              </a:lnSpc>
              <a:spcBef>
                <a:spcPts val="1000"/>
              </a:spcBef>
              <a:spcAft>
                <a:spcPts val="0"/>
              </a:spcAft>
              <a:buSzPts val="1440"/>
              <a:buChar char="►"/>
              <a:defRPr/>
            </a:lvl4pPr>
            <a:lvl5pPr indent="-320039" lvl="4" marL="2286000" algn="l">
              <a:lnSpc>
                <a:spcPct val="100000"/>
              </a:lnSpc>
              <a:spcBef>
                <a:spcPts val="1000"/>
              </a:spcBef>
              <a:spcAft>
                <a:spcPts val="0"/>
              </a:spcAft>
              <a:buSzPts val="1440"/>
              <a:buChar char="►"/>
              <a:defRPr/>
            </a:lvl5pPr>
            <a:lvl6pPr indent="-320039" lvl="5" marL="2743200" algn="l">
              <a:lnSpc>
                <a:spcPct val="100000"/>
              </a:lnSpc>
              <a:spcBef>
                <a:spcPts val="1000"/>
              </a:spcBef>
              <a:spcAft>
                <a:spcPts val="0"/>
              </a:spcAft>
              <a:buSzPts val="1440"/>
              <a:buChar char="►"/>
              <a:defRPr/>
            </a:lvl6pPr>
            <a:lvl7pPr indent="-320039" lvl="6" marL="3200400" algn="l">
              <a:lnSpc>
                <a:spcPct val="100000"/>
              </a:lnSpc>
              <a:spcBef>
                <a:spcPts val="1000"/>
              </a:spcBef>
              <a:spcAft>
                <a:spcPts val="0"/>
              </a:spcAft>
              <a:buSzPts val="1440"/>
              <a:buChar char="►"/>
              <a:defRPr/>
            </a:lvl7pPr>
            <a:lvl8pPr indent="-320040" lvl="7" marL="3657600" algn="l">
              <a:lnSpc>
                <a:spcPct val="100000"/>
              </a:lnSpc>
              <a:spcBef>
                <a:spcPts val="1000"/>
              </a:spcBef>
              <a:spcAft>
                <a:spcPts val="0"/>
              </a:spcAft>
              <a:buSzPts val="1440"/>
              <a:buChar char="►"/>
              <a:defRPr/>
            </a:lvl8pPr>
            <a:lvl9pPr indent="-320040" lvl="8" marL="4114800" algn="l">
              <a:lnSpc>
                <a:spcPct val="100000"/>
              </a:lnSpc>
              <a:spcBef>
                <a:spcPts val="1000"/>
              </a:spcBef>
              <a:spcAft>
                <a:spcPts val="0"/>
              </a:spcAft>
              <a:buSzPts val="1440"/>
              <a:buChar char="►"/>
              <a:defRPr/>
            </a:lvl9pPr>
          </a:lstStyle>
          <a:p/>
        </p:txBody>
      </p:sp>
      <p:sp>
        <p:nvSpPr>
          <p:cNvPr id="60" name="Google Shape;60;p21"/>
          <p:cNvSpPr txBox="1"/>
          <p:nvPr>
            <p:ph idx="10" type="dt"/>
          </p:nvPr>
        </p:nvSpPr>
        <p:spPr>
          <a:xfrm>
            <a:off x="10653104" y="6391838"/>
            <a:ext cx="990599" cy="304799"/>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1" name="Google Shape;61;p21"/>
          <p:cNvSpPr txBox="1"/>
          <p:nvPr>
            <p:ph idx="11" type="ftr"/>
          </p:nvPr>
        </p:nvSpPr>
        <p:spPr>
          <a:xfrm>
            <a:off x="561110" y="6391838"/>
            <a:ext cx="3859795" cy="304801"/>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2" name="Google Shape;62;p21"/>
          <p:cNvSpPr txBox="1"/>
          <p:nvPr>
            <p:ph idx="12" type="sldNum"/>
          </p:nvPr>
        </p:nvSpPr>
        <p:spPr>
          <a:xfrm>
            <a:off x="10352540" y="295729"/>
            <a:ext cx="838199" cy="767687"/>
          </a:xfrm>
          <a:prstGeom prst="rect">
            <a:avLst/>
          </a:prstGeom>
          <a:noFill/>
          <a:ln>
            <a:noFill/>
          </a:ln>
        </p:spPr>
        <p:txBody>
          <a:bodyPr anchorCtr="0" anchor="b" bIns="45700" lIns="91425" spcFirstLastPara="1" rIns="91425" wrap="square" tIns="45700">
            <a:noAutofit/>
          </a:bodyPr>
          <a:lstStyle>
            <a:lvl1pPr indent="0" lvl="0" marL="0" marR="0" algn="r">
              <a:lnSpc>
                <a:spcPct val="100000"/>
              </a:lnSpc>
              <a:spcBef>
                <a:spcPts val="0"/>
              </a:spcBef>
              <a:spcAft>
                <a:spcPts val="0"/>
              </a:spcAft>
              <a:buClr>
                <a:schemeClr val="lt1"/>
              </a:buClr>
              <a:buSzPts val="2800"/>
              <a:buFont typeface="Century Gothic"/>
              <a:buNone/>
              <a:defRPr b="0" i="0" sz="2800" u="none" cap="none" strike="noStrike">
                <a:solidFill>
                  <a:schemeClr val="lt1"/>
                </a:solidFill>
                <a:latin typeface="Century Gothic"/>
                <a:ea typeface="Century Gothic"/>
                <a:cs typeface="Century Gothic"/>
                <a:sym typeface="Century Gothic"/>
              </a:defRPr>
            </a:lvl1pPr>
            <a:lvl2pPr indent="0" lvl="1" marL="0" marR="0" algn="r">
              <a:lnSpc>
                <a:spcPct val="100000"/>
              </a:lnSpc>
              <a:spcBef>
                <a:spcPts val="0"/>
              </a:spcBef>
              <a:spcAft>
                <a:spcPts val="0"/>
              </a:spcAft>
              <a:buClr>
                <a:schemeClr val="lt1"/>
              </a:buClr>
              <a:buSzPts val="2800"/>
              <a:buFont typeface="Century Gothic"/>
              <a:buNone/>
              <a:defRPr b="0" i="0" sz="2800" u="none" cap="none" strike="noStrike">
                <a:solidFill>
                  <a:schemeClr val="lt1"/>
                </a:solidFill>
                <a:latin typeface="Century Gothic"/>
                <a:ea typeface="Century Gothic"/>
                <a:cs typeface="Century Gothic"/>
                <a:sym typeface="Century Gothic"/>
              </a:defRPr>
            </a:lvl2pPr>
            <a:lvl3pPr indent="0" lvl="2" marL="0" marR="0" algn="r">
              <a:lnSpc>
                <a:spcPct val="100000"/>
              </a:lnSpc>
              <a:spcBef>
                <a:spcPts val="0"/>
              </a:spcBef>
              <a:spcAft>
                <a:spcPts val="0"/>
              </a:spcAft>
              <a:buClr>
                <a:schemeClr val="lt1"/>
              </a:buClr>
              <a:buSzPts val="2800"/>
              <a:buFont typeface="Century Gothic"/>
              <a:buNone/>
              <a:defRPr b="0" i="0" sz="2800" u="none" cap="none" strike="noStrike">
                <a:solidFill>
                  <a:schemeClr val="lt1"/>
                </a:solidFill>
                <a:latin typeface="Century Gothic"/>
                <a:ea typeface="Century Gothic"/>
                <a:cs typeface="Century Gothic"/>
                <a:sym typeface="Century Gothic"/>
              </a:defRPr>
            </a:lvl3pPr>
            <a:lvl4pPr indent="0" lvl="3" marL="0" marR="0" algn="r">
              <a:lnSpc>
                <a:spcPct val="100000"/>
              </a:lnSpc>
              <a:spcBef>
                <a:spcPts val="0"/>
              </a:spcBef>
              <a:spcAft>
                <a:spcPts val="0"/>
              </a:spcAft>
              <a:buClr>
                <a:schemeClr val="lt1"/>
              </a:buClr>
              <a:buSzPts val="2800"/>
              <a:buFont typeface="Century Gothic"/>
              <a:buNone/>
              <a:defRPr b="0" i="0" sz="2800" u="none" cap="none" strike="noStrike">
                <a:solidFill>
                  <a:schemeClr val="lt1"/>
                </a:solidFill>
                <a:latin typeface="Century Gothic"/>
                <a:ea typeface="Century Gothic"/>
                <a:cs typeface="Century Gothic"/>
                <a:sym typeface="Century Gothic"/>
              </a:defRPr>
            </a:lvl4pPr>
            <a:lvl5pPr indent="0" lvl="4" marL="0" marR="0" algn="r">
              <a:lnSpc>
                <a:spcPct val="100000"/>
              </a:lnSpc>
              <a:spcBef>
                <a:spcPts val="0"/>
              </a:spcBef>
              <a:spcAft>
                <a:spcPts val="0"/>
              </a:spcAft>
              <a:buClr>
                <a:schemeClr val="lt1"/>
              </a:buClr>
              <a:buSzPts val="2800"/>
              <a:buFont typeface="Century Gothic"/>
              <a:buNone/>
              <a:defRPr b="0" i="0" sz="2800" u="none" cap="none" strike="noStrike">
                <a:solidFill>
                  <a:schemeClr val="lt1"/>
                </a:solidFill>
                <a:latin typeface="Century Gothic"/>
                <a:ea typeface="Century Gothic"/>
                <a:cs typeface="Century Gothic"/>
                <a:sym typeface="Century Gothic"/>
              </a:defRPr>
            </a:lvl5pPr>
            <a:lvl6pPr indent="0" lvl="5" marL="0" marR="0" algn="r">
              <a:lnSpc>
                <a:spcPct val="100000"/>
              </a:lnSpc>
              <a:spcBef>
                <a:spcPts val="0"/>
              </a:spcBef>
              <a:spcAft>
                <a:spcPts val="0"/>
              </a:spcAft>
              <a:buClr>
                <a:schemeClr val="lt1"/>
              </a:buClr>
              <a:buSzPts val="2800"/>
              <a:buFont typeface="Century Gothic"/>
              <a:buNone/>
              <a:defRPr b="0" i="0" sz="2800" u="none" cap="none" strike="noStrike">
                <a:solidFill>
                  <a:schemeClr val="lt1"/>
                </a:solidFill>
                <a:latin typeface="Century Gothic"/>
                <a:ea typeface="Century Gothic"/>
                <a:cs typeface="Century Gothic"/>
                <a:sym typeface="Century Gothic"/>
              </a:defRPr>
            </a:lvl6pPr>
            <a:lvl7pPr indent="0" lvl="6" marL="0" marR="0" algn="r">
              <a:lnSpc>
                <a:spcPct val="100000"/>
              </a:lnSpc>
              <a:spcBef>
                <a:spcPts val="0"/>
              </a:spcBef>
              <a:spcAft>
                <a:spcPts val="0"/>
              </a:spcAft>
              <a:buClr>
                <a:schemeClr val="lt1"/>
              </a:buClr>
              <a:buSzPts val="2800"/>
              <a:buFont typeface="Century Gothic"/>
              <a:buNone/>
              <a:defRPr b="0" i="0" sz="2800" u="none" cap="none" strike="noStrike">
                <a:solidFill>
                  <a:schemeClr val="lt1"/>
                </a:solidFill>
                <a:latin typeface="Century Gothic"/>
                <a:ea typeface="Century Gothic"/>
                <a:cs typeface="Century Gothic"/>
                <a:sym typeface="Century Gothic"/>
              </a:defRPr>
            </a:lvl7pPr>
            <a:lvl8pPr indent="0" lvl="7" marL="0" marR="0" algn="r">
              <a:lnSpc>
                <a:spcPct val="100000"/>
              </a:lnSpc>
              <a:spcBef>
                <a:spcPts val="0"/>
              </a:spcBef>
              <a:spcAft>
                <a:spcPts val="0"/>
              </a:spcAft>
              <a:buClr>
                <a:schemeClr val="lt1"/>
              </a:buClr>
              <a:buSzPts val="2800"/>
              <a:buFont typeface="Century Gothic"/>
              <a:buNone/>
              <a:defRPr b="0" i="0" sz="2800" u="none" cap="none" strike="noStrike">
                <a:solidFill>
                  <a:schemeClr val="lt1"/>
                </a:solidFill>
                <a:latin typeface="Century Gothic"/>
                <a:ea typeface="Century Gothic"/>
                <a:cs typeface="Century Gothic"/>
                <a:sym typeface="Century Gothic"/>
              </a:defRPr>
            </a:lvl8pPr>
            <a:lvl9pPr indent="0" lvl="8" marL="0" marR="0" algn="r">
              <a:lnSpc>
                <a:spcPct val="100000"/>
              </a:lnSpc>
              <a:spcBef>
                <a:spcPts val="0"/>
              </a:spcBef>
              <a:spcAft>
                <a:spcPts val="0"/>
              </a:spcAft>
              <a:buClr>
                <a:schemeClr val="lt1"/>
              </a:buClr>
              <a:buSzPts val="2800"/>
              <a:buFont typeface="Century Gothic"/>
              <a:buNone/>
              <a:defRPr b="0" i="0" sz="2800" u="none" cap="none" strike="noStrike">
                <a:solidFill>
                  <a:schemeClr val="lt1"/>
                </a:solidFill>
                <a:latin typeface="Century Gothic"/>
                <a:ea typeface="Century Gothic"/>
                <a:cs typeface="Century Gothic"/>
                <a:sym typeface="Century Gothic"/>
              </a:defRPr>
            </a:lvl9pPr>
          </a:lstStyle>
          <a:p>
            <a:pPr indent="0" lvl="0" marL="0" rtl="0" algn="r">
              <a:spcBef>
                <a:spcPts val="0"/>
              </a:spcBef>
              <a:spcAft>
                <a:spcPts val="0"/>
              </a:spcAft>
              <a:buNone/>
            </a:pPr>
            <a:fld id="{00000000-1234-1234-1234-123412341234}" type="slidenum">
              <a:rPr lang="es-AR"/>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omente Título" type="titleOnly">
  <p:cSld name="TITLE_ONLY">
    <p:spTree>
      <p:nvGrpSpPr>
        <p:cNvPr id="63" name="Shape 63"/>
        <p:cNvGrpSpPr/>
        <p:nvPr/>
      </p:nvGrpSpPr>
      <p:grpSpPr>
        <a:xfrm>
          <a:off x="0" y="0"/>
          <a:ext cx="0" cy="0"/>
          <a:chOff x="0" y="0"/>
          <a:chExt cx="0" cy="0"/>
        </a:xfrm>
      </p:grpSpPr>
      <p:sp>
        <p:nvSpPr>
          <p:cNvPr id="64" name="Google Shape;64;p22"/>
          <p:cNvSpPr txBox="1"/>
          <p:nvPr>
            <p:ph type="title"/>
          </p:nvPr>
        </p:nvSpPr>
        <p:spPr>
          <a:xfrm>
            <a:off x="1154954" y="973668"/>
            <a:ext cx="8761413" cy="706964"/>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Clr>
                <a:schemeClr val="lt2"/>
              </a:buClr>
              <a:buSzPts val="3600"/>
              <a:buFont typeface="Century Gothic"/>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5" name="Google Shape;65;p22"/>
          <p:cNvSpPr txBox="1"/>
          <p:nvPr>
            <p:ph idx="10" type="dt"/>
          </p:nvPr>
        </p:nvSpPr>
        <p:spPr>
          <a:xfrm>
            <a:off x="10653104" y="6391838"/>
            <a:ext cx="990599" cy="304799"/>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6" name="Google Shape;66;p22"/>
          <p:cNvSpPr txBox="1"/>
          <p:nvPr>
            <p:ph idx="11" type="ftr"/>
          </p:nvPr>
        </p:nvSpPr>
        <p:spPr>
          <a:xfrm>
            <a:off x="561110" y="6391838"/>
            <a:ext cx="3859795" cy="304801"/>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7" name="Google Shape;67;p22"/>
          <p:cNvSpPr txBox="1"/>
          <p:nvPr>
            <p:ph idx="12" type="sldNum"/>
          </p:nvPr>
        </p:nvSpPr>
        <p:spPr>
          <a:xfrm>
            <a:off x="10352540" y="295729"/>
            <a:ext cx="838199" cy="767687"/>
          </a:xfrm>
          <a:prstGeom prst="rect">
            <a:avLst/>
          </a:prstGeom>
          <a:noFill/>
          <a:ln>
            <a:noFill/>
          </a:ln>
        </p:spPr>
        <p:txBody>
          <a:bodyPr anchorCtr="0" anchor="b" bIns="45700" lIns="91425" spcFirstLastPara="1" rIns="91425" wrap="square" tIns="45700">
            <a:noAutofit/>
          </a:bodyPr>
          <a:lstStyle>
            <a:lvl1pPr indent="0" lvl="0" marL="0" marR="0" algn="r">
              <a:lnSpc>
                <a:spcPct val="100000"/>
              </a:lnSpc>
              <a:spcBef>
                <a:spcPts val="0"/>
              </a:spcBef>
              <a:spcAft>
                <a:spcPts val="0"/>
              </a:spcAft>
              <a:buClr>
                <a:schemeClr val="lt1"/>
              </a:buClr>
              <a:buSzPts val="2800"/>
              <a:buFont typeface="Century Gothic"/>
              <a:buNone/>
              <a:defRPr b="0" i="0" sz="2800" u="none" cap="none" strike="noStrike">
                <a:solidFill>
                  <a:schemeClr val="lt1"/>
                </a:solidFill>
                <a:latin typeface="Century Gothic"/>
                <a:ea typeface="Century Gothic"/>
                <a:cs typeface="Century Gothic"/>
                <a:sym typeface="Century Gothic"/>
              </a:defRPr>
            </a:lvl1pPr>
            <a:lvl2pPr indent="0" lvl="1" marL="0" marR="0" algn="r">
              <a:lnSpc>
                <a:spcPct val="100000"/>
              </a:lnSpc>
              <a:spcBef>
                <a:spcPts val="0"/>
              </a:spcBef>
              <a:spcAft>
                <a:spcPts val="0"/>
              </a:spcAft>
              <a:buClr>
                <a:schemeClr val="lt1"/>
              </a:buClr>
              <a:buSzPts val="2800"/>
              <a:buFont typeface="Century Gothic"/>
              <a:buNone/>
              <a:defRPr b="0" i="0" sz="2800" u="none" cap="none" strike="noStrike">
                <a:solidFill>
                  <a:schemeClr val="lt1"/>
                </a:solidFill>
                <a:latin typeface="Century Gothic"/>
                <a:ea typeface="Century Gothic"/>
                <a:cs typeface="Century Gothic"/>
                <a:sym typeface="Century Gothic"/>
              </a:defRPr>
            </a:lvl2pPr>
            <a:lvl3pPr indent="0" lvl="2" marL="0" marR="0" algn="r">
              <a:lnSpc>
                <a:spcPct val="100000"/>
              </a:lnSpc>
              <a:spcBef>
                <a:spcPts val="0"/>
              </a:spcBef>
              <a:spcAft>
                <a:spcPts val="0"/>
              </a:spcAft>
              <a:buClr>
                <a:schemeClr val="lt1"/>
              </a:buClr>
              <a:buSzPts val="2800"/>
              <a:buFont typeface="Century Gothic"/>
              <a:buNone/>
              <a:defRPr b="0" i="0" sz="2800" u="none" cap="none" strike="noStrike">
                <a:solidFill>
                  <a:schemeClr val="lt1"/>
                </a:solidFill>
                <a:latin typeface="Century Gothic"/>
                <a:ea typeface="Century Gothic"/>
                <a:cs typeface="Century Gothic"/>
                <a:sym typeface="Century Gothic"/>
              </a:defRPr>
            </a:lvl3pPr>
            <a:lvl4pPr indent="0" lvl="3" marL="0" marR="0" algn="r">
              <a:lnSpc>
                <a:spcPct val="100000"/>
              </a:lnSpc>
              <a:spcBef>
                <a:spcPts val="0"/>
              </a:spcBef>
              <a:spcAft>
                <a:spcPts val="0"/>
              </a:spcAft>
              <a:buClr>
                <a:schemeClr val="lt1"/>
              </a:buClr>
              <a:buSzPts val="2800"/>
              <a:buFont typeface="Century Gothic"/>
              <a:buNone/>
              <a:defRPr b="0" i="0" sz="2800" u="none" cap="none" strike="noStrike">
                <a:solidFill>
                  <a:schemeClr val="lt1"/>
                </a:solidFill>
                <a:latin typeface="Century Gothic"/>
                <a:ea typeface="Century Gothic"/>
                <a:cs typeface="Century Gothic"/>
                <a:sym typeface="Century Gothic"/>
              </a:defRPr>
            </a:lvl4pPr>
            <a:lvl5pPr indent="0" lvl="4" marL="0" marR="0" algn="r">
              <a:lnSpc>
                <a:spcPct val="100000"/>
              </a:lnSpc>
              <a:spcBef>
                <a:spcPts val="0"/>
              </a:spcBef>
              <a:spcAft>
                <a:spcPts val="0"/>
              </a:spcAft>
              <a:buClr>
                <a:schemeClr val="lt1"/>
              </a:buClr>
              <a:buSzPts val="2800"/>
              <a:buFont typeface="Century Gothic"/>
              <a:buNone/>
              <a:defRPr b="0" i="0" sz="2800" u="none" cap="none" strike="noStrike">
                <a:solidFill>
                  <a:schemeClr val="lt1"/>
                </a:solidFill>
                <a:latin typeface="Century Gothic"/>
                <a:ea typeface="Century Gothic"/>
                <a:cs typeface="Century Gothic"/>
                <a:sym typeface="Century Gothic"/>
              </a:defRPr>
            </a:lvl5pPr>
            <a:lvl6pPr indent="0" lvl="5" marL="0" marR="0" algn="r">
              <a:lnSpc>
                <a:spcPct val="100000"/>
              </a:lnSpc>
              <a:spcBef>
                <a:spcPts val="0"/>
              </a:spcBef>
              <a:spcAft>
                <a:spcPts val="0"/>
              </a:spcAft>
              <a:buClr>
                <a:schemeClr val="lt1"/>
              </a:buClr>
              <a:buSzPts val="2800"/>
              <a:buFont typeface="Century Gothic"/>
              <a:buNone/>
              <a:defRPr b="0" i="0" sz="2800" u="none" cap="none" strike="noStrike">
                <a:solidFill>
                  <a:schemeClr val="lt1"/>
                </a:solidFill>
                <a:latin typeface="Century Gothic"/>
                <a:ea typeface="Century Gothic"/>
                <a:cs typeface="Century Gothic"/>
                <a:sym typeface="Century Gothic"/>
              </a:defRPr>
            </a:lvl6pPr>
            <a:lvl7pPr indent="0" lvl="6" marL="0" marR="0" algn="r">
              <a:lnSpc>
                <a:spcPct val="100000"/>
              </a:lnSpc>
              <a:spcBef>
                <a:spcPts val="0"/>
              </a:spcBef>
              <a:spcAft>
                <a:spcPts val="0"/>
              </a:spcAft>
              <a:buClr>
                <a:schemeClr val="lt1"/>
              </a:buClr>
              <a:buSzPts val="2800"/>
              <a:buFont typeface="Century Gothic"/>
              <a:buNone/>
              <a:defRPr b="0" i="0" sz="2800" u="none" cap="none" strike="noStrike">
                <a:solidFill>
                  <a:schemeClr val="lt1"/>
                </a:solidFill>
                <a:latin typeface="Century Gothic"/>
                <a:ea typeface="Century Gothic"/>
                <a:cs typeface="Century Gothic"/>
                <a:sym typeface="Century Gothic"/>
              </a:defRPr>
            </a:lvl7pPr>
            <a:lvl8pPr indent="0" lvl="7" marL="0" marR="0" algn="r">
              <a:lnSpc>
                <a:spcPct val="100000"/>
              </a:lnSpc>
              <a:spcBef>
                <a:spcPts val="0"/>
              </a:spcBef>
              <a:spcAft>
                <a:spcPts val="0"/>
              </a:spcAft>
              <a:buClr>
                <a:schemeClr val="lt1"/>
              </a:buClr>
              <a:buSzPts val="2800"/>
              <a:buFont typeface="Century Gothic"/>
              <a:buNone/>
              <a:defRPr b="0" i="0" sz="2800" u="none" cap="none" strike="noStrike">
                <a:solidFill>
                  <a:schemeClr val="lt1"/>
                </a:solidFill>
                <a:latin typeface="Century Gothic"/>
                <a:ea typeface="Century Gothic"/>
                <a:cs typeface="Century Gothic"/>
                <a:sym typeface="Century Gothic"/>
              </a:defRPr>
            </a:lvl8pPr>
            <a:lvl9pPr indent="0" lvl="8" marL="0" marR="0" algn="r">
              <a:lnSpc>
                <a:spcPct val="100000"/>
              </a:lnSpc>
              <a:spcBef>
                <a:spcPts val="0"/>
              </a:spcBef>
              <a:spcAft>
                <a:spcPts val="0"/>
              </a:spcAft>
              <a:buClr>
                <a:schemeClr val="lt1"/>
              </a:buClr>
              <a:buSzPts val="2800"/>
              <a:buFont typeface="Century Gothic"/>
              <a:buNone/>
              <a:defRPr b="0" i="0" sz="2800" u="none" cap="none" strike="noStrike">
                <a:solidFill>
                  <a:schemeClr val="lt1"/>
                </a:solidFill>
                <a:latin typeface="Century Gothic"/>
                <a:ea typeface="Century Gothic"/>
                <a:cs typeface="Century Gothic"/>
                <a:sym typeface="Century Gothic"/>
              </a:defRPr>
            </a:lvl9pPr>
          </a:lstStyle>
          <a:p>
            <a:pPr indent="0" lvl="0" marL="0" rtl="0" algn="r">
              <a:spcBef>
                <a:spcPts val="0"/>
              </a:spcBef>
              <a:spcAft>
                <a:spcPts val="0"/>
              </a:spcAft>
              <a:buNone/>
            </a:pPr>
            <a:fld id="{00000000-1234-1234-1234-123412341234}" type="slidenum">
              <a:rPr lang="es-AR"/>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Em Branco" showMasterSp="0" type="blank">
  <p:cSld name="BLANK">
    <p:spTree>
      <p:nvGrpSpPr>
        <p:cNvPr id="68" name="Shape 68"/>
        <p:cNvGrpSpPr/>
        <p:nvPr/>
      </p:nvGrpSpPr>
      <p:grpSpPr>
        <a:xfrm>
          <a:off x="0" y="0"/>
          <a:ext cx="0" cy="0"/>
          <a:chOff x="0" y="0"/>
          <a:chExt cx="0" cy="0"/>
        </a:xfrm>
      </p:grpSpPr>
      <p:sp>
        <p:nvSpPr>
          <p:cNvPr id="69" name="Google Shape;69;p23"/>
          <p:cNvSpPr txBox="1"/>
          <p:nvPr>
            <p:ph idx="10" type="dt"/>
          </p:nvPr>
        </p:nvSpPr>
        <p:spPr>
          <a:xfrm>
            <a:off x="10653104" y="6391838"/>
            <a:ext cx="990599" cy="304799"/>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0" name="Google Shape;70;p23"/>
          <p:cNvSpPr txBox="1"/>
          <p:nvPr>
            <p:ph idx="11" type="ftr"/>
          </p:nvPr>
        </p:nvSpPr>
        <p:spPr>
          <a:xfrm>
            <a:off x="561110" y="6391838"/>
            <a:ext cx="3859795" cy="304801"/>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1" name="Google Shape;71;p23"/>
          <p:cNvSpPr/>
          <p:nvPr/>
        </p:nvSpPr>
        <p:spPr>
          <a:xfrm>
            <a:off x="10437812" y="0"/>
            <a:ext cx="685800" cy="1143000"/>
          </a:xfrm>
          <a:prstGeom prst="rect">
            <a:avLst/>
          </a:prstGeom>
          <a:solidFill>
            <a:schemeClr val="accent1"/>
          </a:solidFill>
          <a:ln>
            <a:noFill/>
          </a:ln>
          <a:effectLst>
            <a:outerShdw blurRad="38100" rotWithShape="0" dir="5400000" dist="25400">
              <a:srgbClr val="000000">
                <a:alpha val="44313"/>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2" name="Google Shape;72;p23"/>
          <p:cNvSpPr txBox="1"/>
          <p:nvPr>
            <p:ph idx="12" type="sldNum"/>
          </p:nvPr>
        </p:nvSpPr>
        <p:spPr>
          <a:xfrm>
            <a:off x="10352540" y="295729"/>
            <a:ext cx="838199" cy="767687"/>
          </a:xfrm>
          <a:prstGeom prst="rect">
            <a:avLst/>
          </a:prstGeom>
          <a:noFill/>
          <a:ln>
            <a:noFill/>
          </a:ln>
        </p:spPr>
        <p:txBody>
          <a:bodyPr anchorCtr="0" anchor="b" bIns="45700" lIns="91425" spcFirstLastPara="1" rIns="91425" wrap="square" tIns="45700">
            <a:noAutofit/>
          </a:bodyPr>
          <a:lstStyle>
            <a:lvl1pPr indent="0" lvl="0" marL="0" marR="0" algn="r">
              <a:lnSpc>
                <a:spcPct val="100000"/>
              </a:lnSpc>
              <a:spcBef>
                <a:spcPts val="0"/>
              </a:spcBef>
              <a:spcAft>
                <a:spcPts val="0"/>
              </a:spcAft>
              <a:buClr>
                <a:schemeClr val="lt1"/>
              </a:buClr>
              <a:buSzPts val="2800"/>
              <a:buFont typeface="Century Gothic"/>
              <a:buNone/>
              <a:defRPr b="0" i="0" sz="2800" u="none" cap="none" strike="noStrike">
                <a:solidFill>
                  <a:schemeClr val="lt1"/>
                </a:solidFill>
                <a:latin typeface="Century Gothic"/>
                <a:ea typeface="Century Gothic"/>
                <a:cs typeface="Century Gothic"/>
                <a:sym typeface="Century Gothic"/>
              </a:defRPr>
            </a:lvl1pPr>
            <a:lvl2pPr indent="0" lvl="1" marL="0" marR="0" algn="r">
              <a:lnSpc>
                <a:spcPct val="100000"/>
              </a:lnSpc>
              <a:spcBef>
                <a:spcPts val="0"/>
              </a:spcBef>
              <a:spcAft>
                <a:spcPts val="0"/>
              </a:spcAft>
              <a:buClr>
                <a:schemeClr val="lt1"/>
              </a:buClr>
              <a:buSzPts val="2800"/>
              <a:buFont typeface="Century Gothic"/>
              <a:buNone/>
              <a:defRPr b="0" i="0" sz="2800" u="none" cap="none" strike="noStrike">
                <a:solidFill>
                  <a:schemeClr val="lt1"/>
                </a:solidFill>
                <a:latin typeface="Century Gothic"/>
                <a:ea typeface="Century Gothic"/>
                <a:cs typeface="Century Gothic"/>
                <a:sym typeface="Century Gothic"/>
              </a:defRPr>
            </a:lvl2pPr>
            <a:lvl3pPr indent="0" lvl="2" marL="0" marR="0" algn="r">
              <a:lnSpc>
                <a:spcPct val="100000"/>
              </a:lnSpc>
              <a:spcBef>
                <a:spcPts val="0"/>
              </a:spcBef>
              <a:spcAft>
                <a:spcPts val="0"/>
              </a:spcAft>
              <a:buClr>
                <a:schemeClr val="lt1"/>
              </a:buClr>
              <a:buSzPts val="2800"/>
              <a:buFont typeface="Century Gothic"/>
              <a:buNone/>
              <a:defRPr b="0" i="0" sz="2800" u="none" cap="none" strike="noStrike">
                <a:solidFill>
                  <a:schemeClr val="lt1"/>
                </a:solidFill>
                <a:latin typeface="Century Gothic"/>
                <a:ea typeface="Century Gothic"/>
                <a:cs typeface="Century Gothic"/>
                <a:sym typeface="Century Gothic"/>
              </a:defRPr>
            </a:lvl3pPr>
            <a:lvl4pPr indent="0" lvl="3" marL="0" marR="0" algn="r">
              <a:lnSpc>
                <a:spcPct val="100000"/>
              </a:lnSpc>
              <a:spcBef>
                <a:spcPts val="0"/>
              </a:spcBef>
              <a:spcAft>
                <a:spcPts val="0"/>
              </a:spcAft>
              <a:buClr>
                <a:schemeClr val="lt1"/>
              </a:buClr>
              <a:buSzPts val="2800"/>
              <a:buFont typeface="Century Gothic"/>
              <a:buNone/>
              <a:defRPr b="0" i="0" sz="2800" u="none" cap="none" strike="noStrike">
                <a:solidFill>
                  <a:schemeClr val="lt1"/>
                </a:solidFill>
                <a:latin typeface="Century Gothic"/>
                <a:ea typeface="Century Gothic"/>
                <a:cs typeface="Century Gothic"/>
                <a:sym typeface="Century Gothic"/>
              </a:defRPr>
            </a:lvl4pPr>
            <a:lvl5pPr indent="0" lvl="4" marL="0" marR="0" algn="r">
              <a:lnSpc>
                <a:spcPct val="100000"/>
              </a:lnSpc>
              <a:spcBef>
                <a:spcPts val="0"/>
              </a:spcBef>
              <a:spcAft>
                <a:spcPts val="0"/>
              </a:spcAft>
              <a:buClr>
                <a:schemeClr val="lt1"/>
              </a:buClr>
              <a:buSzPts val="2800"/>
              <a:buFont typeface="Century Gothic"/>
              <a:buNone/>
              <a:defRPr b="0" i="0" sz="2800" u="none" cap="none" strike="noStrike">
                <a:solidFill>
                  <a:schemeClr val="lt1"/>
                </a:solidFill>
                <a:latin typeface="Century Gothic"/>
                <a:ea typeface="Century Gothic"/>
                <a:cs typeface="Century Gothic"/>
                <a:sym typeface="Century Gothic"/>
              </a:defRPr>
            </a:lvl5pPr>
            <a:lvl6pPr indent="0" lvl="5" marL="0" marR="0" algn="r">
              <a:lnSpc>
                <a:spcPct val="100000"/>
              </a:lnSpc>
              <a:spcBef>
                <a:spcPts val="0"/>
              </a:spcBef>
              <a:spcAft>
                <a:spcPts val="0"/>
              </a:spcAft>
              <a:buClr>
                <a:schemeClr val="lt1"/>
              </a:buClr>
              <a:buSzPts val="2800"/>
              <a:buFont typeface="Century Gothic"/>
              <a:buNone/>
              <a:defRPr b="0" i="0" sz="2800" u="none" cap="none" strike="noStrike">
                <a:solidFill>
                  <a:schemeClr val="lt1"/>
                </a:solidFill>
                <a:latin typeface="Century Gothic"/>
                <a:ea typeface="Century Gothic"/>
                <a:cs typeface="Century Gothic"/>
                <a:sym typeface="Century Gothic"/>
              </a:defRPr>
            </a:lvl6pPr>
            <a:lvl7pPr indent="0" lvl="6" marL="0" marR="0" algn="r">
              <a:lnSpc>
                <a:spcPct val="100000"/>
              </a:lnSpc>
              <a:spcBef>
                <a:spcPts val="0"/>
              </a:spcBef>
              <a:spcAft>
                <a:spcPts val="0"/>
              </a:spcAft>
              <a:buClr>
                <a:schemeClr val="lt1"/>
              </a:buClr>
              <a:buSzPts val="2800"/>
              <a:buFont typeface="Century Gothic"/>
              <a:buNone/>
              <a:defRPr b="0" i="0" sz="2800" u="none" cap="none" strike="noStrike">
                <a:solidFill>
                  <a:schemeClr val="lt1"/>
                </a:solidFill>
                <a:latin typeface="Century Gothic"/>
                <a:ea typeface="Century Gothic"/>
                <a:cs typeface="Century Gothic"/>
                <a:sym typeface="Century Gothic"/>
              </a:defRPr>
            </a:lvl7pPr>
            <a:lvl8pPr indent="0" lvl="7" marL="0" marR="0" algn="r">
              <a:lnSpc>
                <a:spcPct val="100000"/>
              </a:lnSpc>
              <a:spcBef>
                <a:spcPts val="0"/>
              </a:spcBef>
              <a:spcAft>
                <a:spcPts val="0"/>
              </a:spcAft>
              <a:buClr>
                <a:schemeClr val="lt1"/>
              </a:buClr>
              <a:buSzPts val="2800"/>
              <a:buFont typeface="Century Gothic"/>
              <a:buNone/>
              <a:defRPr b="0" i="0" sz="2800" u="none" cap="none" strike="noStrike">
                <a:solidFill>
                  <a:schemeClr val="lt1"/>
                </a:solidFill>
                <a:latin typeface="Century Gothic"/>
                <a:ea typeface="Century Gothic"/>
                <a:cs typeface="Century Gothic"/>
                <a:sym typeface="Century Gothic"/>
              </a:defRPr>
            </a:lvl8pPr>
            <a:lvl9pPr indent="0" lvl="8" marL="0" marR="0" algn="r">
              <a:lnSpc>
                <a:spcPct val="100000"/>
              </a:lnSpc>
              <a:spcBef>
                <a:spcPts val="0"/>
              </a:spcBef>
              <a:spcAft>
                <a:spcPts val="0"/>
              </a:spcAft>
              <a:buClr>
                <a:schemeClr val="lt1"/>
              </a:buClr>
              <a:buSzPts val="2800"/>
              <a:buFont typeface="Century Gothic"/>
              <a:buNone/>
              <a:defRPr b="0" i="0" sz="2800" u="none" cap="none" strike="noStrike">
                <a:solidFill>
                  <a:schemeClr val="lt1"/>
                </a:solidFill>
                <a:latin typeface="Century Gothic"/>
                <a:ea typeface="Century Gothic"/>
                <a:cs typeface="Century Gothic"/>
                <a:sym typeface="Century Gothic"/>
              </a:defRPr>
            </a:lvl9pPr>
          </a:lstStyle>
          <a:p>
            <a:pPr indent="0" lvl="0" marL="0" rtl="0" algn="r">
              <a:spcBef>
                <a:spcPts val="0"/>
              </a:spcBef>
              <a:spcAft>
                <a:spcPts val="0"/>
              </a:spcAft>
              <a:buNone/>
            </a:pPr>
            <a:fld id="{00000000-1234-1234-1234-123412341234}" type="slidenum">
              <a:rPr lang="es-AR"/>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údo com Legenda" showMasterSp="0" type="objTx">
  <p:cSld name="OBJECT_WITH_CAPTION_TEXT">
    <p:spTree>
      <p:nvGrpSpPr>
        <p:cNvPr id="73" name="Shape 73"/>
        <p:cNvGrpSpPr/>
        <p:nvPr/>
      </p:nvGrpSpPr>
      <p:grpSpPr>
        <a:xfrm>
          <a:off x="0" y="0"/>
          <a:ext cx="0" cy="0"/>
          <a:chOff x="0" y="0"/>
          <a:chExt cx="0" cy="0"/>
        </a:xfrm>
      </p:grpSpPr>
      <p:grpSp>
        <p:nvGrpSpPr>
          <p:cNvPr id="74" name="Google Shape;74;p24"/>
          <p:cNvGrpSpPr/>
          <p:nvPr/>
        </p:nvGrpSpPr>
        <p:grpSpPr>
          <a:xfrm>
            <a:off x="0" y="0"/>
            <a:ext cx="12192000" cy="6858000"/>
            <a:chOff x="0" y="0"/>
            <a:chExt cx="12192000" cy="6858000"/>
          </a:xfrm>
        </p:grpSpPr>
        <p:sp>
          <p:nvSpPr>
            <p:cNvPr id="75" name="Google Shape;75;p24"/>
            <p:cNvSpPr/>
            <p:nvPr/>
          </p:nvSpPr>
          <p:spPr>
            <a:xfrm>
              <a:off x="0" y="0"/>
              <a:ext cx="12192000" cy="6858000"/>
            </a:xfrm>
            <a:prstGeom prst="rect">
              <a:avLst/>
            </a:prstGeom>
            <a:blipFill rotWithShape="1">
              <a:blip r:embed="rId2">
                <a:alphaModFix/>
              </a:blip>
              <a:stretch>
                <a:fillRect b="0" l="0" r="0" t="0"/>
              </a:stretch>
            </a:blip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6" name="Google Shape;76;p24"/>
            <p:cNvSpPr/>
            <p:nvPr/>
          </p:nvSpPr>
          <p:spPr>
            <a:xfrm>
              <a:off x="0" y="2667000"/>
              <a:ext cx="4191000" cy="4191000"/>
            </a:xfrm>
            <a:prstGeom prst="ellipse">
              <a:avLst/>
            </a:prstGeom>
            <a:gradFill>
              <a:gsLst>
                <a:gs pos="0">
                  <a:srgbClr val="9B6BF2">
                    <a:alpha val="10588"/>
                  </a:srgbClr>
                </a:gs>
                <a:gs pos="36000">
                  <a:srgbClr val="9B6BF2">
                    <a:alpha val="9411"/>
                  </a:srgbClr>
                </a:gs>
                <a:gs pos="75000">
                  <a:srgbClr val="9B6BF2">
                    <a:alpha val="0"/>
                  </a:srgbClr>
                </a:gs>
                <a:gs pos="100000">
                  <a:srgbClr val="9B6BF2">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7" name="Google Shape;77;p24"/>
            <p:cNvSpPr/>
            <p:nvPr/>
          </p:nvSpPr>
          <p:spPr>
            <a:xfrm>
              <a:off x="0" y="2895600"/>
              <a:ext cx="2362200" cy="2362200"/>
            </a:xfrm>
            <a:prstGeom prst="ellipse">
              <a:avLst/>
            </a:prstGeom>
            <a:gradFill>
              <a:gsLst>
                <a:gs pos="0">
                  <a:srgbClr val="9B6BF2">
                    <a:alpha val="7450"/>
                  </a:srgbClr>
                </a:gs>
                <a:gs pos="36000">
                  <a:srgbClr val="9B6BF2">
                    <a:alpha val="7450"/>
                  </a:srgbClr>
                </a:gs>
                <a:gs pos="72000">
                  <a:srgbClr val="9B6BF2">
                    <a:alpha val="0"/>
                  </a:srgbClr>
                </a:gs>
                <a:gs pos="100000">
                  <a:srgbClr val="9B6BF2">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8" name="Google Shape;78;p24"/>
            <p:cNvSpPr/>
            <p:nvPr/>
          </p:nvSpPr>
          <p:spPr>
            <a:xfrm>
              <a:off x="8609012" y="5867400"/>
              <a:ext cx="990600" cy="990600"/>
            </a:xfrm>
            <a:prstGeom prst="ellipse">
              <a:avLst/>
            </a:prstGeom>
            <a:gradFill>
              <a:gsLst>
                <a:gs pos="0">
                  <a:srgbClr val="9B6BF2">
                    <a:alpha val="13333"/>
                  </a:srgbClr>
                </a:gs>
                <a:gs pos="36000">
                  <a:srgbClr val="9B6BF2">
                    <a:alpha val="6274"/>
                  </a:srgbClr>
                </a:gs>
                <a:gs pos="66000">
                  <a:srgbClr val="9B6BF2">
                    <a:alpha val="0"/>
                  </a:srgbClr>
                </a:gs>
                <a:gs pos="100000">
                  <a:srgbClr val="9B6BF2">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9" name="Google Shape;79;p24"/>
            <p:cNvSpPr/>
            <p:nvPr/>
          </p:nvSpPr>
          <p:spPr>
            <a:xfrm>
              <a:off x="8609012" y="1676400"/>
              <a:ext cx="2819400" cy="2819400"/>
            </a:xfrm>
            <a:prstGeom prst="ellipse">
              <a:avLst/>
            </a:prstGeom>
            <a:gradFill>
              <a:gsLst>
                <a:gs pos="0">
                  <a:srgbClr val="9B6BF2">
                    <a:alpha val="6274"/>
                  </a:srgbClr>
                </a:gs>
                <a:gs pos="36000">
                  <a:srgbClr val="9B6BF2">
                    <a:alpha val="5490"/>
                  </a:srgbClr>
                </a:gs>
                <a:gs pos="69000">
                  <a:srgbClr val="9B6BF2">
                    <a:alpha val="0"/>
                  </a:srgbClr>
                </a:gs>
                <a:gs pos="100000">
                  <a:srgbClr val="9B6BF2">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0" name="Google Shape;80;p24"/>
            <p:cNvSpPr/>
            <p:nvPr/>
          </p:nvSpPr>
          <p:spPr>
            <a:xfrm>
              <a:off x="7999412" y="8464"/>
              <a:ext cx="1600200" cy="1600200"/>
            </a:xfrm>
            <a:prstGeom prst="ellipse">
              <a:avLst/>
            </a:prstGeom>
            <a:gradFill>
              <a:gsLst>
                <a:gs pos="0">
                  <a:srgbClr val="9B6BF2">
                    <a:alpha val="13333"/>
                  </a:srgbClr>
                </a:gs>
                <a:gs pos="36000">
                  <a:srgbClr val="9B6BF2">
                    <a:alpha val="6274"/>
                  </a:srgbClr>
                </a:gs>
                <a:gs pos="73000">
                  <a:srgbClr val="9B6BF2">
                    <a:alpha val="0"/>
                  </a:srgbClr>
                </a:gs>
                <a:gs pos="100000">
                  <a:srgbClr val="9B6BF2">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1" name="Google Shape;81;p24"/>
            <p:cNvSpPr/>
            <p:nvPr/>
          </p:nvSpPr>
          <p:spPr>
            <a:xfrm>
              <a:off x="5713412" y="402165"/>
              <a:ext cx="6055253" cy="6053670"/>
            </a:xfrm>
            <a:prstGeom prst="rect">
              <a:avLst/>
            </a:prstGeom>
            <a:solidFill>
              <a:schemeClr val="l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2" name="Google Shape;82;p24"/>
            <p:cNvSpPr/>
            <p:nvPr/>
          </p:nvSpPr>
          <p:spPr>
            <a:xfrm rot="-5677511">
              <a:off x="3140485" y="1826078"/>
              <a:ext cx="3299407" cy="440924"/>
            </a:xfrm>
            <a:custGeom>
              <a:rect b="b" l="l" r="r" t="t"/>
              <a:pathLst>
                <a:path extrusionOk="0" h="5291" w="10000">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lt1">
                <a:alpha val="20000"/>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3" name="Google Shape;83;p24"/>
            <p:cNvSpPr/>
            <p:nvPr/>
          </p:nvSpPr>
          <p:spPr>
            <a:xfrm rot="-5400000">
              <a:off x="2229377" y="2801721"/>
              <a:ext cx="6053670" cy="1254558"/>
            </a:xfrm>
            <a:custGeom>
              <a:rect b="b" l="l" r="r" t="t"/>
              <a:pathLst>
                <a:path extrusionOk="0" h="8000" w="10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lt1"/>
            </a:solidFill>
            <a:ln>
              <a:noFill/>
            </a:ln>
          </p:spPr>
        </p:sp>
        <p:sp>
          <p:nvSpPr>
            <p:cNvPr id="84" name="Google Shape;84;p24"/>
            <p:cNvSpPr/>
            <p:nvPr/>
          </p:nvSpPr>
          <p:spPr>
            <a:xfrm>
              <a:off x="0" y="1587"/>
              <a:ext cx="12192000" cy="6856413"/>
            </a:xfrm>
            <a:custGeom>
              <a:rect b="b" l="l" r="r" t="t"/>
              <a:pathLst>
                <a:path extrusionOk="0" h="8638" w="15356">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lt1"/>
            </a:solidFill>
            <a:ln>
              <a:noFill/>
            </a:ln>
          </p:spPr>
        </p:sp>
      </p:grpSp>
      <p:sp>
        <p:nvSpPr>
          <p:cNvPr id="85" name="Google Shape;85;p24"/>
          <p:cNvSpPr txBox="1"/>
          <p:nvPr>
            <p:ph type="title"/>
          </p:nvPr>
        </p:nvSpPr>
        <p:spPr>
          <a:xfrm>
            <a:off x="1154955" y="1295400"/>
            <a:ext cx="2793158" cy="1600200"/>
          </a:xfrm>
          <a:prstGeom prst="rect">
            <a:avLst/>
          </a:prstGeom>
          <a:noFill/>
          <a:ln>
            <a:noFill/>
          </a:ln>
        </p:spPr>
        <p:txBody>
          <a:bodyPr anchorCtr="0" anchor="b" bIns="45700" lIns="91425" spcFirstLastPara="1" rIns="91425" wrap="square" tIns="45700">
            <a:noAutofit/>
          </a:bodyPr>
          <a:lstStyle>
            <a:lvl1pPr lvl="0" algn="l">
              <a:lnSpc>
                <a:spcPct val="100000"/>
              </a:lnSpc>
              <a:spcBef>
                <a:spcPts val="0"/>
              </a:spcBef>
              <a:spcAft>
                <a:spcPts val="0"/>
              </a:spcAft>
              <a:buClr>
                <a:schemeClr val="lt2"/>
              </a:buClr>
              <a:buSzPts val="2400"/>
              <a:buFont typeface="Century Gothic"/>
              <a:buNone/>
              <a:defRPr b="0" sz="24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6" name="Google Shape;86;p24"/>
          <p:cNvSpPr txBox="1"/>
          <p:nvPr>
            <p:ph idx="1" type="body"/>
          </p:nvPr>
        </p:nvSpPr>
        <p:spPr>
          <a:xfrm>
            <a:off x="5781146" y="1447800"/>
            <a:ext cx="5190066" cy="4572000"/>
          </a:xfrm>
          <a:prstGeom prst="rect">
            <a:avLst/>
          </a:prstGeom>
          <a:noFill/>
          <a:ln>
            <a:noFill/>
          </a:ln>
        </p:spPr>
        <p:txBody>
          <a:bodyPr anchorCtr="0" anchor="ctr" bIns="45700" lIns="91425" spcFirstLastPara="1" rIns="91425" wrap="square" tIns="45700">
            <a:normAutofit/>
          </a:bodyPr>
          <a:lstStyle>
            <a:lvl1pPr indent="-320040" lvl="0" marL="457200" algn="l">
              <a:lnSpc>
                <a:spcPct val="100000"/>
              </a:lnSpc>
              <a:spcBef>
                <a:spcPts val="1000"/>
              </a:spcBef>
              <a:spcAft>
                <a:spcPts val="0"/>
              </a:spcAft>
              <a:buSzPts val="1440"/>
              <a:buChar char="►"/>
              <a:defRPr/>
            </a:lvl1pPr>
            <a:lvl2pPr indent="-320040" lvl="1" marL="914400" algn="l">
              <a:lnSpc>
                <a:spcPct val="100000"/>
              </a:lnSpc>
              <a:spcBef>
                <a:spcPts val="1000"/>
              </a:spcBef>
              <a:spcAft>
                <a:spcPts val="0"/>
              </a:spcAft>
              <a:buSzPts val="1440"/>
              <a:buChar char="►"/>
              <a:defRPr/>
            </a:lvl2pPr>
            <a:lvl3pPr indent="-320039" lvl="2" marL="1371600" algn="l">
              <a:lnSpc>
                <a:spcPct val="100000"/>
              </a:lnSpc>
              <a:spcBef>
                <a:spcPts val="1000"/>
              </a:spcBef>
              <a:spcAft>
                <a:spcPts val="0"/>
              </a:spcAft>
              <a:buSzPts val="1440"/>
              <a:buChar char="►"/>
              <a:defRPr/>
            </a:lvl3pPr>
            <a:lvl4pPr indent="-320039" lvl="3" marL="1828800" algn="l">
              <a:lnSpc>
                <a:spcPct val="100000"/>
              </a:lnSpc>
              <a:spcBef>
                <a:spcPts val="1000"/>
              </a:spcBef>
              <a:spcAft>
                <a:spcPts val="0"/>
              </a:spcAft>
              <a:buSzPts val="1440"/>
              <a:buChar char="►"/>
              <a:defRPr/>
            </a:lvl4pPr>
            <a:lvl5pPr indent="-320039" lvl="4" marL="2286000" algn="l">
              <a:lnSpc>
                <a:spcPct val="100000"/>
              </a:lnSpc>
              <a:spcBef>
                <a:spcPts val="1000"/>
              </a:spcBef>
              <a:spcAft>
                <a:spcPts val="0"/>
              </a:spcAft>
              <a:buSzPts val="1440"/>
              <a:buChar char="►"/>
              <a:defRPr/>
            </a:lvl5pPr>
            <a:lvl6pPr indent="-320039" lvl="5" marL="2743200" algn="l">
              <a:lnSpc>
                <a:spcPct val="100000"/>
              </a:lnSpc>
              <a:spcBef>
                <a:spcPts val="1000"/>
              </a:spcBef>
              <a:spcAft>
                <a:spcPts val="0"/>
              </a:spcAft>
              <a:buSzPts val="1440"/>
              <a:buChar char="►"/>
              <a:defRPr/>
            </a:lvl6pPr>
            <a:lvl7pPr indent="-320039" lvl="6" marL="3200400" algn="l">
              <a:lnSpc>
                <a:spcPct val="100000"/>
              </a:lnSpc>
              <a:spcBef>
                <a:spcPts val="1000"/>
              </a:spcBef>
              <a:spcAft>
                <a:spcPts val="0"/>
              </a:spcAft>
              <a:buSzPts val="1440"/>
              <a:buChar char="►"/>
              <a:defRPr/>
            </a:lvl7pPr>
            <a:lvl8pPr indent="-320040" lvl="7" marL="3657600" algn="l">
              <a:lnSpc>
                <a:spcPct val="100000"/>
              </a:lnSpc>
              <a:spcBef>
                <a:spcPts val="1000"/>
              </a:spcBef>
              <a:spcAft>
                <a:spcPts val="0"/>
              </a:spcAft>
              <a:buSzPts val="1440"/>
              <a:buChar char="►"/>
              <a:defRPr/>
            </a:lvl8pPr>
            <a:lvl9pPr indent="-320040" lvl="8" marL="4114800" algn="l">
              <a:lnSpc>
                <a:spcPct val="100000"/>
              </a:lnSpc>
              <a:spcBef>
                <a:spcPts val="1000"/>
              </a:spcBef>
              <a:spcAft>
                <a:spcPts val="0"/>
              </a:spcAft>
              <a:buSzPts val="1440"/>
              <a:buChar char="►"/>
              <a:defRPr/>
            </a:lvl9pPr>
          </a:lstStyle>
          <a:p/>
        </p:txBody>
      </p:sp>
      <p:sp>
        <p:nvSpPr>
          <p:cNvPr id="87" name="Google Shape;87;p24"/>
          <p:cNvSpPr txBox="1"/>
          <p:nvPr>
            <p:ph idx="2" type="body"/>
          </p:nvPr>
        </p:nvSpPr>
        <p:spPr>
          <a:xfrm>
            <a:off x="1154954" y="3129280"/>
            <a:ext cx="2793158" cy="2895599"/>
          </a:xfrm>
          <a:prstGeom prst="rect">
            <a:avLst/>
          </a:prstGeom>
          <a:noFill/>
          <a:ln>
            <a:noFill/>
          </a:ln>
        </p:spPr>
        <p:txBody>
          <a:bodyPr anchorCtr="0" anchor="t" bIns="45700" lIns="91425" spcFirstLastPara="1" rIns="91425" wrap="square" tIns="45700">
            <a:normAutofit/>
          </a:bodyPr>
          <a:lstStyle>
            <a:lvl1pPr indent="-228600" lvl="0" marL="457200" algn="l">
              <a:lnSpc>
                <a:spcPct val="100000"/>
              </a:lnSpc>
              <a:spcBef>
                <a:spcPts val="1000"/>
              </a:spcBef>
              <a:spcAft>
                <a:spcPts val="0"/>
              </a:spcAft>
              <a:buSzPts val="1120"/>
              <a:buNone/>
              <a:defRPr sz="1400">
                <a:solidFill>
                  <a:srgbClr val="EE52A4"/>
                </a:solidFill>
              </a:defRPr>
            </a:lvl1pPr>
            <a:lvl2pPr indent="-228600" lvl="1" marL="914400" algn="l">
              <a:lnSpc>
                <a:spcPct val="100000"/>
              </a:lnSpc>
              <a:spcBef>
                <a:spcPts val="1000"/>
              </a:spcBef>
              <a:spcAft>
                <a:spcPts val="0"/>
              </a:spcAft>
              <a:buSzPts val="960"/>
              <a:buNone/>
              <a:defRPr sz="1200"/>
            </a:lvl2pPr>
            <a:lvl3pPr indent="-228600" lvl="2" marL="1371600" algn="l">
              <a:lnSpc>
                <a:spcPct val="100000"/>
              </a:lnSpc>
              <a:spcBef>
                <a:spcPts val="1000"/>
              </a:spcBef>
              <a:spcAft>
                <a:spcPts val="0"/>
              </a:spcAft>
              <a:buSzPts val="800"/>
              <a:buNone/>
              <a:defRPr sz="1000"/>
            </a:lvl3pPr>
            <a:lvl4pPr indent="-228600" lvl="3" marL="1828800" algn="l">
              <a:lnSpc>
                <a:spcPct val="100000"/>
              </a:lnSpc>
              <a:spcBef>
                <a:spcPts val="1000"/>
              </a:spcBef>
              <a:spcAft>
                <a:spcPts val="0"/>
              </a:spcAft>
              <a:buSzPts val="720"/>
              <a:buNone/>
              <a:defRPr sz="900"/>
            </a:lvl4pPr>
            <a:lvl5pPr indent="-228600" lvl="4" marL="2286000" algn="l">
              <a:lnSpc>
                <a:spcPct val="100000"/>
              </a:lnSpc>
              <a:spcBef>
                <a:spcPts val="1000"/>
              </a:spcBef>
              <a:spcAft>
                <a:spcPts val="0"/>
              </a:spcAft>
              <a:buSzPts val="720"/>
              <a:buNone/>
              <a:defRPr sz="900"/>
            </a:lvl5pPr>
            <a:lvl6pPr indent="-228600" lvl="5" marL="2743200" algn="l">
              <a:lnSpc>
                <a:spcPct val="100000"/>
              </a:lnSpc>
              <a:spcBef>
                <a:spcPts val="1000"/>
              </a:spcBef>
              <a:spcAft>
                <a:spcPts val="0"/>
              </a:spcAft>
              <a:buSzPts val="720"/>
              <a:buNone/>
              <a:defRPr sz="900"/>
            </a:lvl6pPr>
            <a:lvl7pPr indent="-228600" lvl="6" marL="3200400" algn="l">
              <a:lnSpc>
                <a:spcPct val="100000"/>
              </a:lnSpc>
              <a:spcBef>
                <a:spcPts val="1000"/>
              </a:spcBef>
              <a:spcAft>
                <a:spcPts val="0"/>
              </a:spcAft>
              <a:buSzPts val="720"/>
              <a:buNone/>
              <a:defRPr sz="900"/>
            </a:lvl7pPr>
            <a:lvl8pPr indent="-228600" lvl="7" marL="3657600" algn="l">
              <a:lnSpc>
                <a:spcPct val="100000"/>
              </a:lnSpc>
              <a:spcBef>
                <a:spcPts val="1000"/>
              </a:spcBef>
              <a:spcAft>
                <a:spcPts val="0"/>
              </a:spcAft>
              <a:buSzPts val="720"/>
              <a:buNone/>
              <a:defRPr sz="900"/>
            </a:lvl8pPr>
            <a:lvl9pPr indent="-228600" lvl="8" marL="4114800" algn="l">
              <a:lnSpc>
                <a:spcPct val="100000"/>
              </a:lnSpc>
              <a:spcBef>
                <a:spcPts val="1000"/>
              </a:spcBef>
              <a:spcAft>
                <a:spcPts val="0"/>
              </a:spcAft>
              <a:buSzPts val="720"/>
              <a:buNone/>
              <a:defRPr sz="900"/>
            </a:lvl9pPr>
          </a:lstStyle>
          <a:p/>
        </p:txBody>
      </p:sp>
      <p:sp>
        <p:nvSpPr>
          <p:cNvPr id="88" name="Google Shape;88;p24"/>
          <p:cNvSpPr txBox="1"/>
          <p:nvPr>
            <p:ph idx="10" type="dt"/>
          </p:nvPr>
        </p:nvSpPr>
        <p:spPr>
          <a:xfrm>
            <a:off x="10653104" y="6391838"/>
            <a:ext cx="990599" cy="304799"/>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9" name="Google Shape;89;p24"/>
          <p:cNvSpPr txBox="1"/>
          <p:nvPr>
            <p:ph idx="11" type="ftr"/>
          </p:nvPr>
        </p:nvSpPr>
        <p:spPr>
          <a:xfrm>
            <a:off x="561110" y="6391838"/>
            <a:ext cx="3859795" cy="304801"/>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90" name="Google Shape;90;p24"/>
          <p:cNvSpPr/>
          <p:nvPr/>
        </p:nvSpPr>
        <p:spPr>
          <a:xfrm>
            <a:off x="10437812" y="0"/>
            <a:ext cx="685800" cy="1143000"/>
          </a:xfrm>
          <a:prstGeom prst="rect">
            <a:avLst/>
          </a:prstGeom>
          <a:solidFill>
            <a:schemeClr val="accent1"/>
          </a:solidFill>
          <a:ln>
            <a:noFill/>
          </a:ln>
          <a:effectLst>
            <a:outerShdw blurRad="38100" rotWithShape="0" dir="5400000" dist="25400">
              <a:srgbClr val="000000">
                <a:alpha val="44313"/>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1" name="Google Shape;91;p24"/>
          <p:cNvSpPr txBox="1"/>
          <p:nvPr>
            <p:ph idx="12" type="sldNum"/>
          </p:nvPr>
        </p:nvSpPr>
        <p:spPr>
          <a:xfrm>
            <a:off x="10352540" y="295729"/>
            <a:ext cx="838199" cy="767687"/>
          </a:xfrm>
          <a:prstGeom prst="rect">
            <a:avLst/>
          </a:prstGeom>
          <a:noFill/>
          <a:ln>
            <a:noFill/>
          </a:ln>
        </p:spPr>
        <p:txBody>
          <a:bodyPr anchorCtr="0" anchor="b" bIns="45700" lIns="91425" spcFirstLastPara="1" rIns="91425" wrap="square" tIns="45700">
            <a:noAutofit/>
          </a:bodyPr>
          <a:lstStyle>
            <a:lvl1pPr indent="0" lvl="0" marL="0" marR="0" algn="r">
              <a:lnSpc>
                <a:spcPct val="100000"/>
              </a:lnSpc>
              <a:spcBef>
                <a:spcPts val="0"/>
              </a:spcBef>
              <a:spcAft>
                <a:spcPts val="0"/>
              </a:spcAft>
              <a:buClr>
                <a:schemeClr val="lt1"/>
              </a:buClr>
              <a:buSzPts val="2800"/>
              <a:buFont typeface="Century Gothic"/>
              <a:buNone/>
              <a:defRPr b="0" i="0" sz="2800" u="none" cap="none" strike="noStrike">
                <a:solidFill>
                  <a:schemeClr val="lt1"/>
                </a:solidFill>
                <a:latin typeface="Century Gothic"/>
                <a:ea typeface="Century Gothic"/>
                <a:cs typeface="Century Gothic"/>
                <a:sym typeface="Century Gothic"/>
              </a:defRPr>
            </a:lvl1pPr>
            <a:lvl2pPr indent="0" lvl="1" marL="0" marR="0" algn="r">
              <a:lnSpc>
                <a:spcPct val="100000"/>
              </a:lnSpc>
              <a:spcBef>
                <a:spcPts val="0"/>
              </a:spcBef>
              <a:spcAft>
                <a:spcPts val="0"/>
              </a:spcAft>
              <a:buClr>
                <a:schemeClr val="lt1"/>
              </a:buClr>
              <a:buSzPts val="2800"/>
              <a:buFont typeface="Century Gothic"/>
              <a:buNone/>
              <a:defRPr b="0" i="0" sz="2800" u="none" cap="none" strike="noStrike">
                <a:solidFill>
                  <a:schemeClr val="lt1"/>
                </a:solidFill>
                <a:latin typeface="Century Gothic"/>
                <a:ea typeface="Century Gothic"/>
                <a:cs typeface="Century Gothic"/>
                <a:sym typeface="Century Gothic"/>
              </a:defRPr>
            </a:lvl2pPr>
            <a:lvl3pPr indent="0" lvl="2" marL="0" marR="0" algn="r">
              <a:lnSpc>
                <a:spcPct val="100000"/>
              </a:lnSpc>
              <a:spcBef>
                <a:spcPts val="0"/>
              </a:spcBef>
              <a:spcAft>
                <a:spcPts val="0"/>
              </a:spcAft>
              <a:buClr>
                <a:schemeClr val="lt1"/>
              </a:buClr>
              <a:buSzPts val="2800"/>
              <a:buFont typeface="Century Gothic"/>
              <a:buNone/>
              <a:defRPr b="0" i="0" sz="2800" u="none" cap="none" strike="noStrike">
                <a:solidFill>
                  <a:schemeClr val="lt1"/>
                </a:solidFill>
                <a:latin typeface="Century Gothic"/>
                <a:ea typeface="Century Gothic"/>
                <a:cs typeface="Century Gothic"/>
                <a:sym typeface="Century Gothic"/>
              </a:defRPr>
            </a:lvl3pPr>
            <a:lvl4pPr indent="0" lvl="3" marL="0" marR="0" algn="r">
              <a:lnSpc>
                <a:spcPct val="100000"/>
              </a:lnSpc>
              <a:spcBef>
                <a:spcPts val="0"/>
              </a:spcBef>
              <a:spcAft>
                <a:spcPts val="0"/>
              </a:spcAft>
              <a:buClr>
                <a:schemeClr val="lt1"/>
              </a:buClr>
              <a:buSzPts val="2800"/>
              <a:buFont typeface="Century Gothic"/>
              <a:buNone/>
              <a:defRPr b="0" i="0" sz="2800" u="none" cap="none" strike="noStrike">
                <a:solidFill>
                  <a:schemeClr val="lt1"/>
                </a:solidFill>
                <a:latin typeface="Century Gothic"/>
                <a:ea typeface="Century Gothic"/>
                <a:cs typeface="Century Gothic"/>
                <a:sym typeface="Century Gothic"/>
              </a:defRPr>
            </a:lvl4pPr>
            <a:lvl5pPr indent="0" lvl="4" marL="0" marR="0" algn="r">
              <a:lnSpc>
                <a:spcPct val="100000"/>
              </a:lnSpc>
              <a:spcBef>
                <a:spcPts val="0"/>
              </a:spcBef>
              <a:spcAft>
                <a:spcPts val="0"/>
              </a:spcAft>
              <a:buClr>
                <a:schemeClr val="lt1"/>
              </a:buClr>
              <a:buSzPts val="2800"/>
              <a:buFont typeface="Century Gothic"/>
              <a:buNone/>
              <a:defRPr b="0" i="0" sz="2800" u="none" cap="none" strike="noStrike">
                <a:solidFill>
                  <a:schemeClr val="lt1"/>
                </a:solidFill>
                <a:latin typeface="Century Gothic"/>
                <a:ea typeface="Century Gothic"/>
                <a:cs typeface="Century Gothic"/>
                <a:sym typeface="Century Gothic"/>
              </a:defRPr>
            </a:lvl5pPr>
            <a:lvl6pPr indent="0" lvl="5" marL="0" marR="0" algn="r">
              <a:lnSpc>
                <a:spcPct val="100000"/>
              </a:lnSpc>
              <a:spcBef>
                <a:spcPts val="0"/>
              </a:spcBef>
              <a:spcAft>
                <a:spcPts val="0"/>
              </a:spcAft>
              <a:buClr>
                <a:schemeClr val="lt1"/>
              </a:buClr>
              <a:buSzPts val="2800"/>
              <a:buFont typeface="Century Gothic"/>
              <a:buNone/>
              <a:defRPr b="0" i="0" sz="2800" u="none" cap="none" strike="noStrike">
                <a:solidFill>
                  <a:schemeClr val="lt1"/>
                </a:solidFill>
                <a:latin typeface="Century Gothic"/>
                <a:ea typeface="Century Gothic"/>
                <a:cs typeface="Century Gothic"/>
                <a:sym typeface="Century Gothic"/>
              </a:defRPr>
            </a:lvl6pPr>
            <a:lvl7pPr indent="0" lvl="6" marL="0" marR="0" algn="r">
              <a:lnSpc>
                <a:spcPct val="100000"/>
              </a:lnSpc>
              <a:spcBef>
                <a:spcPts val="0"/>
              </a:spcBef>
              <a:spcAft>
                <a:spcPts val="0"/>
              </a:spcAft>
              <a:buClr>
                <a:schemeClr val="lt1"/>
              </a:buClr>
              <a:buSzPts val="2800"/>
              <a:buFont typeface="Century Gothic"/>
              <a:buNone/>
              <a:defRPr b="0" i="0" sz="2800" u="none" cap="none" strike="noStrike">
                <a:solidFill>
                  <a:schemeClr val="lt1"/>
                </a:solidFill>
                <a:latin typeface="Century Gothic"/>
                <a:ea typeface="Century Gothic"/>
                <a:cs typeface="Century Gothic"/>
                <a:sym typeface="Century Gothic"/>
              </a:defRPr>
            </a:lvl7pPr>
            <a:lvl8pPr indent="0" lvl="7" marL="0" marR="0" algn="r">
              <a:lnSpc>
                <a:spcPct val="100000"/>
              </a:lnSpc>
              <a:spcBef>
                <a:spcPts val="0"/>
              </a:spcBef>
              <a:spcAft>
                <a:spcPts val="0"/>
              </a:spcAft>
              <a:buClr>
                <a:schemeClr val="lt1"/>
              </a:buClr>
              <a:buSzPts val="2800"/>
              <a:buFont typeface="Century Gothic"/>
              <a:buNone/>
              <a:defRPr b="0" i="0" sz="2800" u="none" cap="none" strike="noStrike">
                <a:solidFill>
                  <a:schemeClr val="lt1"/>
                </a:solidFill>
                <a:latin typeface="Century Gothic"/>
                <a:ea typeface="Century Gothic"/>
                <a:cs typeface="Century Gothic"/>
                <a:sym typeface="Century Gothic"/>
              </a:defRPr>
            </a:lvl8pPr>
            <a:lvl9pPr indent="0" lvl="8" marL="0" marR="0" algn="r">
              <a:lnSpc>
                <a:spcPct val="100000"/>
              </a:lnSpc>
              <a:spcBef>
                <a:spcPts val="0"/>
              </a:spcBef>
              <a:spcAft>
                <a:spcPts val="0"/>
              </a:spcAft>
              <a:buClr>
                <a:schemeClr val="lt1"/>
              </a:buClr>
              <a:buSzPts val="2800"/>
              <a:buFont typeface="Century Gothic"/>
              <a:buNone/>
              <a:defRPr b="0" i="0" sz="2800" u="none" cap="none" strike="noStrike">
                <a:solidFill>
                  <a:schemeClr val="lt1"/>
                </a:solidFill>
                <a:latin typeface="Century Gothic"/>
                <a:ea typeface="Century Gothic"/>
                <a:cs typeface="Century Gothic"/>
                <a:sym typeface="Century Gothic"/>
              </a:defRPr>
            </a:lvl9pPr>
          </a:lstStyle>
          <a:p>
            <a:pPr indent="0" lvl="0" marL="0" rtl="0" algn="r">
              <a:spcBef>
                <a:spcPts val="0"/>
              </a:spcBef>
              <a:spcAft>
                <a:spcPts val="0"/>
              </a:spcAft>
              <a:buNone/>
            </a:pPr>
            <a:fld id="{00000000-1234-1234-1234-123412341234}" type="slidenum">
              <a:rPr lang="es-AR"/>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magem com Legenda" showMasterSp="0" type="picTx">
  <p:cSld name="PICTURE_WITH_CAPTION_TEXT">
    <p:spTree>
      <p:nvGrpSpPr>
        <p:cNvPr id="92" name="Shape 92"/>
        <p:cNvGrpSpPr/>
        <p:nvPr/>
      </p:nvGrpSpPr>
      <p:grpSpPr>
        <a:xfrm>
          <a:off x="0" y="0"/>
          <a:ext cx="0" cy="0"/>
          <a:chOff x="0" y="0"/>
          <a:chExt cx="0" cy="0"/>
        </a:xfrm>
      </p:grpSpPr>
      <p:grpSp>
        <p:nvGrpSpPr>
          <p:cNvPr id="93" name="Google Shape;93;p25"/>
          <p:cNvGrpSpPr/>
          <p:nvPr/>
        </p:nvGrpSpPr>
        <p:grpSpPr>
          <a:xfrm>
            <a:off x="0" y="0"/>
            <a:ext cx="12192000" cy="6858000"/>
            <a:chOff x="0" y="0"/>
            <a:chExt cx="12192000" cy="6858000"/>
          </a:xfrm>
        </p:grpSpPr>
        <p:sp>
          <p:nvSpPr>
            <p:cNvPr id="94" name="Google Shape;94;p25"/>
            <p:cNvSpPr/>
            <p:nvPr/>
          </p:nvSpPr>
          <p:spPr>
            <a:xfrm>
              <a:off x="0" y="0"/>
              <a:ext cx="12192000" cy="6858000"/>
            </a:xfrm>
            <a:prstGeom prst="rect">
              <a:avLst/>
            </a:prstGeom>
            <a:blipFill rotWithShape="1">
              <a:blip r:embed="rId2">
                <a:alphaModFix/>
              </a:blip>
              <a:stretch>
                <a:fillRect b="0" l="0" r="0" t="0"/>
              </a:stretch>
            </a:blip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5" name="Google Shape;95;p25"/>
            <p:cNvSpPr/>
            <p:nvPr/>
          </p:nvSpPr>
          <p:spPr>
            <a:xfrm>
              <a:off x="0" y="2667000"/>
              <a:ext cx="4191000" cy="4191000"/>
            </a:xfrm>
            <a:prstGeom prst="ellipse">
              <a:avLst/>
            </a:prstGeom>
            <a:gradFill>
              <a:gsLst>
                <a:gs pos="0">
                  <a:srgbClr val="9B6BF2">
                    <a:alpha val="10588"/>
                  </a:srgbClr>
                </a:gs>
                <a:gs pos="36000">
                  <a:srgbClr val="9B6BF2">
                    <a:alpha val="9411"/>
                  </a:srgbClr>
                </a:gs>
                <a:gs pos="75000">
                  <a:srgbClr val="9B6BF2">
                    <a:alpha val="0"/>
                  </a:srgbClr>
                </a:gs>
                <a:gs pos="100000">
                  <a:srgbClr val="9B6BF2">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6" name="Google Shape;96;p25"/>
            <p:cNvSpPr/>
            <p:nvPr/>
          </p:nvSpPr>
          <p:spPr>
            <a:xfrm>
              <a:off x="0" y="2895600"/>
              <a:ext cx="2362200" cy="2362200"/>
            </a:xfrm>
            <a:prstGeom prst="ellipse">
              <a:avLst/>
            </a:prstGeom>
            <a:gradFill>
              <a:gsLst>
                <a:gs pos="0">
                  <a:srgbClr val="9B6BF2">
                    <a:alpha val="7450"/>
                  </a:srgbClr>
                </a:gs>
                <a:gs pos="36000">
                  <a:srgbClr val="9B6BF2">
                    <a:alpha val="7450"/>
                  </a:srgbClr>
                </a:gs>
                <a:gs pos="72000">
                  <a:srgbClr val="9B6BF2">
                    <a:alpha val="0"/>
                  </a:srgbClr>
                </a:gs>
                <a:gs pos="100000">
                  <a:srgbClr val="9B6BF2">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7" name="Google Shape;97;p25"/>
            <p:cNvSpPr/>
            <p:nvPr/>
          </p:nvSpPr>
          <p:spPr>
            <a:xfrm>
              <a:off x="8609012" y="5867400"/>
              <a:ext cx="990600" cy="990600"/>
            </a:xfrm>
            <a:prstGeom prst="ellipse">
              <a:avLst/>
            </a:prstGeom>
            <a:gradFill>
              <a:gsLst>
                <a:gs pos="0">
                  <a:srgbClr val="9B6BF2">
                    <a:alpha val="13333"/>
                  </a:srgbClr>
                </a:gs>
                <a:gs pos="36000">
                  <a:srgbClr val="9B6BF2">
                    <a:alpha val="6274"/>
                  </a:srgbClr>
                </a:gs>
                <a:gs pos="66000">
                  <a:srgbClr val="9B6BF2">
                    <a:alpha val="0"/>
                  </a:srgbClr>
                </a:gs>
                <a:gs pos="100000">
                  <a:srgbClr val="9B6BF2">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8" name="Google Shape;98;p25"/>
            <p:cNvSpPr/>
            <p:nvPr/>
          </p:nvSpPr>
          <p:spPr>
            <a:xfrm>
              <a:off x="8609012" y="1676400"/>
              <a:ext cx="2819400" cy="2819400"/>
            </a:xfrm>
            <a:prstGeom prst="ellipse">
              <a:avLst/>
            </a:prstGeom>
            <a:gradFill>
              <a:gsLst>
                <a:gs pos="0">
                  <a:srgbClr val="9B6BF2">
                    <a:alpha val="6274"/>
                  </a:srgbClr>
                </a:gs>
                <a:gs pos="36000">
                  <a:srgbClr val="9B6BF2">
                    <a:alpha val="5490"/>
                  </a:srgbClr>
                </a:gs>
                <a:gs pos="69000">
                  <a:srgbClr val="9B6BF2">
                    <a:alpha val="0"/>
                  </a:srgbClr>
                </a:gs>
                <a:gs pos="100000">
                  <a:srgbClr val="9B6BF2">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9" name="Google Shape;99;p25"/>
            <p:cNvSpPr/>
            <p:nvPr/>
          </p:nvSpPr>
          <p:spPr>
            <a:xfrm>
              <a:off x="7999412" y="8464"/>
              <a:ext cx="1600200" cy="1600200"/>
            </a:xfrm>
            <a:prstGeom prst="ellipse">
              <a:avLst/>
            </a:prstGeom>
            <a:gradFill>
              <a:gsLst>
                <a:gs pos="0">
                  <a:srgbClr val="9B6BF2">
                    <a:alpha val="13333"/>
                  </a:srgbClr>
                </a:gs>
                <a:gs pos="36000">
                  <a:srgbClr val="9B6BF2">
                    <a:alpha val="6274"/>
                  </a:srgbClr>
                </a:gs>
                <a:gs pos="73000">
                  <a:srgbClr val="9B6BF2">
                    <a:alpha val="0"/>
                  </a:srgbClr>
                </a:gs>
                <a:gs pos="100000">
                  <a:srgbClr val="9B6BF2">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0" name="Google Shape;100;p25"/>
            <p:cNvSpPr/>
            <p:nvPr/>
          </p:nvSpPr>
          <p:spPr>
            <a:xfrm>
              <a:off x="6172200" y="402165"/>
              <a:ext cx="5596465" cy="6053670"/>
            </a:xfrm>
            <a:prstGeom prst="rect">
              <a:avLst/>
            </a:prstGeom>
            <a:solidFill>
              <a:schemeClr val="l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1" name="Google Shape;101;p25"/>
            <p:cNvSpPr/>
            <p:nvPr/>
          </p:nvSpPr>
          <p:spPr>
            <a:xfrm rot="-5677511">
              <a:off x="4203594" y="1826078"/>
              <a:ext cx="3299407" cy="440924"/>
            </a:xfrm>
            <a:custGeom>
              <a:rect b="b" l="l" r="r" t="t"/>
              <a:pathLst>
                <a:path extrusionOk="0" h="5291" w="10000">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lt1">
                <a:alpha val="20000"/>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2" name="Google Shape;102;p25"/>
            <p:cNvSpPr/>
            <p:nvPr/>
          </p:nvSpPr>
          <p:spPr>
            <a:xfrm rot="-5400000">
              <a:off x="3295432" y="2801721"/>
              <a:ext cx="6053670" cy="1254558"/>
            </a:xfrm>
            <a:custGeom>
              <a:rect b="b" l="l" r="r" t="t"/>
              <a:pathLst>
                <a:path extrusionOk="0" h="8000" w="10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lt1"/>
            </a:solidFill>
            <a:ln>
              <a:noFill/>
            </a:ln>
          </p:spPr>
        </p:sp>
        <p:sp>
          <p:nvSpPr>
            <p:cNvPr id="103" name="Google Shape;103;p25"/>
            <p:cNvSpPr/>
            <p:nvPr/>
          </p:nvSpPr>
          <p:spPr>
            <a:xfrm>
              <a:off x="0" y="1587"/>
              <a:ext cx="12192000" cy="6856413"/>
            </a:xfrm>
            <a:custGeom>
              <a:rect b="b" l="l" r="r" t="t"/>
              <a:pathLst>
                <a:path extrusionOk="0" h="8638" w="15356">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lt1"/>
            </a:solidFill>
            <a:ln>
              <a:noFill/>
            </a:ln>
          </p:spPr>
        </p:sp>
      </p:grpSp>
      <p:sp>
        <p:nvSpPr>
          <p:cNvPr id="104" name="Google Shape;104;p25"/>
          <p:cNvSpPr txBox="1"/>
          <p:nvPr>
            <p:ph type="title"/>
          </p:nvPr>
        </p:nvSpPr>
        <p:spPr>
          <a:xfrm>
            <a:off x="1154955" y="1693333"/>
            <a:ext cx="3865134" cy="1735667"/>
          </a:xfrm>
          <a:prstGeom prst="rect">
            <a:avLst/>
          </a:prstGeom>
          <a:noFill/>
          <a:ln>
            <a:noFill/>
          </a:ln>
        </p:spPr>
        <p:txBody>
          <a:bodyPr anchorCtr="0" anchor="b" bIns="45700" lIns="91425" spcFirstLastPara="1" rIns="91425" wrap="square" tIns="45700">
            <a:normAutofit/>
          </a:bodyPr>
          <a:lstStyle>
            <a:lvl1pPr lvl="0" algn="l">
              <a:lnSpc>
                <a:spcPct val="100000"/>
              </a:lnSpc>
              <a:spcBef>
                <a:spcPts val="0"/>
              </a:spcBef>
              <a:spcAft>
                <a:spcPts val="0"/>
              </a:spcAft>
              <a:buClr>
                <a:schemeClr val="lt2"/>
              </a:buClr>
              <a:buSzPts val="3600"/>
              <a:buFont typeface="Century Gothic"/>
              <a:buNone/>
              <a:defRPr b="0" sz="36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05" name="Google Shape;105;p25"/>
          <p:cNvSpPr/>
          <p:nvPr>
            <p:ph idx="2" type="pic"/>
          </p:nvPr>
        </p:nvSpPr>
        <p:spPr>
          <a:xfrm>
            <a:off x="6547870" y="1143000"/>
            <a:ext cx="3227193" cy="4572000"/>
          </a:xfrm>
          <a:prstGeom prst="roundRect">
            <a:avLst>
              <a:gd fmla="val 1858" name="adj"/>
            </a:avLst>
          </a:prstGeom>
          <a:noFill/>
          <a:ln>
            <a:noFill/>
          </a:ln>
          <a:effectLst>
            <a:outerShdw blurRad="50800" rotWithShape="0" algn="tl" dir="5400000" dist="50800">
              <a:srgbClr val="000000">
                <a:alpha val="42352"/>
              </a:srgbClr>
            </a:outerShdw>
          </a:effectLst>
        </p:spPr>
      </p:sp>
      <p:sp>
        <p:nvSpPr>
          <p:cNvPr id="106" name="Google Shape;106;p25"/>
          <p:cNvSpPr txBox="1"/>
          <p:nvPr>
            <p:ph idx="1" type="body"/>
          </p:nvPr>
        </p:nvSpPr>
        <p:spPr>
          <a:xfrm>
            <a:off x="1154954" y="3657600"/>
            <a:ext cx="3859212" cy="1371600"/>
          </a:xfrm>
          <a:prstGeom prst="rect">
            <a:avLst/>
          </a:prstGeom>
          <a:noFill/>
          <a:ln>
            <a:noFill/>
          </a:ln>
        </p:spPr>
        <p:txBody>
          <a:bodyPr anchorCtr="0" anchor="t" bIns="45700" lIns="91425" spcFirstLastPara="1" rIns="91425" wrap="square" tIns="45700">
            <a:normAutofit/>
          </a:bodyPr>
          <a:lstStyle>
            <a:lvl1pPr indent="-228600" lvl="0" marL="457200" algn="l">
              <a:lnSpc>
                <a:spcPct val="100000"/>
              </a:lnSpc>
              <a:spcBef>
                <a:spcPts val="1000"/>
              </a:spcBef>
              <a:spcAft>
                <a:spcPts val="0"/>
              </a:spcAft>
              <a:buSzPts val="1120"/>
              <a:buNone/>
              <a:defRPr sz="1400">
                <a:solidFill>
                  <a:srgbClr val="EE52A4"/>
                </a:solidFill>
              </a:defRPr>
            </a:lvl1pPr>
            <a:lvl2pPr indent="-228600" lvl="1" marL="914400" algn="l">
              <a:lnSpc>
                <a:spcPct val="100000"/>
              </a:lnSpc>
              <a:spcBef>
                <a:spcPts val="1000"/>
              </a:spcBef>
              <a:spcAft>
                <a:spcPts val="0"/>
              </a:spcAft>
              <a:buSzPts val="960"/>
              <a:buNone/>
              <a:defRPr sz="1200"/>
            </a:lvl2pPr>
            <a:lvl3pPr indent="-228600" lvl="2" marL="1371600" algn="l">
              <a:lnSpc>
                <a:spcPct val="100000"/>
              </a:lnSpc>
              <a:spcBef>
                <a:spcPts val="1000"/>
              </a:spcBef>
              <a:spcAft>
                <a:spcPts val="0"/>
              </a:spcAft>
              <a:buSzPts val="800"/>
              <a:buNone/>
              <a:defRPr sz="1000"/>
            </a:lvl3pPr>
            <a:lvl4pPr indent="-228600" lvl="3" marL="1828800" algn="l">
              <a:lnSpc>
                <a:spcPct val="100000"/>
              </a:lnSpc>
              <a:spcBef>
                <a:spcPts val="1000"/>
              </a:spcBef>
              <a:spcAft>
                <a:spcPts val="0"/>
              </a:spcAft>
              <a:buSzPts val="720"/>
              <a:buNone/>
              <a:defRPr sz="900"/>
            </a:lvl4pPr>
            <a:lvl5pPr indent="-228600" lvl="4" marL="2286000" algn="l">
              <a:lnSpc>
                <a:spcPct val="100000"/>
              </a:lnSpc>
              <a:spcBef>
                <a:spcPts val="1000"/>
              </a:spcBef>
              <a:spcAft>
                <a:spcPts val="0"/>
              </a:spcAft>
              <a:buSzPts val="720"/>
              <a:buNone/>
              <a:defRPr sz="900"/>
            </a:lvl5pPr>
            <a:lvl6pPr indent="-228600" lvl="5" marL="2743200" algn="l">
              <a:lnSpc>
                <a:spcPct val="100000"/>
              </a:lnSpc>
              <a:spcBef>
                <a:spcPts val="1000"/>
              </a:spcBef>
              <a:spcAft>
                <a:spcPts val="0"/>
              </a:spcAft>
              <a:buSzPts val="720"/>
              <a:buNone/>
              <a:defRPr sz="900"/>
            </a:lvl6pPr>
            <a:lvl7pPr indent="-228600" lvl="6" marL="3200400" algn="l">
              <a:lnSpc>
                <a:spcPct val="100000"/>
              </a:lnSpc>
              <a:spcBef>
                <a:spcPts val="1000"/>
              </a:spcBef>
              <a:spcAft>
                <a:spcPts val="0"/>
              </a:spcAft>
              <a:buSzPts val="720"/>
              <a:buNone/>
              <a:defRPr sz="900"/>
            </a:lvl7pPr>
            <a:lvl8pPr indent="-228600" lvl="7" marL="3657600" algn="l">
              <a:lnSpc>
                <a:spcPct val="100000"/>
              </a:lnSpc>
              <a:spcBef>
                <a:spcPts val="1000"/>
              </a:spcBef>
              <a:spcAft>
                <a:spcPts val="0"/>
              </a:spcAft>
              <a:buSzPts val="720"/>
              <a:buNone/>
              <a:defRPr sz="900"/>
            </a:lvl8pPr>
            <a:lvl9pPr indent="-228600" lvl="8" marL="4114800" algn="l">
              <a:lnSpc>
                <a:spcPct val="100000"/>
              </a:lnSpc>
              <a:spcBef>
                <a:spcPts val="1000"/>
              </a:spcBef>
              <a:spcAft>
                <a:spcPts val="0"/>
              </a:spcAft>
              <a:buSzPts val="720"/>
              <a:buNone/>
              <a:defRPr sz="900"/>
            </a:lvl9pPr>
          </a:lstStyle>
          <a:p/>
        </p:txBody>
      </p:sp>
      <p:sp>
        <p:nvSpPr>
          <p:cNvPr id="107" name="Google Shape;107;p25"/>
          <p:cNvSpPr txBox="1"/>
          <p:nvPr>
            <p:ph idx="10" type="dt"/>
          </p:nvPr>
        </p:nvSpPr>
        <p:spPr>
          <a:xfrm>
            <a:off x="10653104" y="6391838"/>
            <a:ext cx="990599" cy="304799"/>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08" name="Google Shape;108;p25"/>
          <p:cNvSpPr txBox="1"/>
          <p:nvPr>
            <p:ph idx="11" type="ftr"/>
          </p:nvPr>
        </p:nvSpPr>
        <p:spPr>
          <a:xfrm>
            <a:off x="561110" y="6391838"/>
            <a:ext cx="3859795" cy="304801"/>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09" name="Google Shape;109;p25"/>
          <p:cNvSpPr/>
          <p:nvPr/>
        </p:nvSpPr>
        <p:spPr>
          <a:xfrm>
            <a:off x="10437812" y="0"/>
            <a:ext cx="685800" cy="1143000"/>
          </a:xfrm>
          <a:prstGeom prst="rect">
            <a:avLst/>
          </a:prstGeom>
          <a:solidFill>
            <a:schemeClr val="accent1"/>
          </a:solidFill>
          <a:ln>
            <a:noFill/>
          </a:ln>
          <a:effectLst>
            <a:outerShdw blurRad="38100" rotWithShape="0" dir="5400000" dist="25400">
              <a:srgbClr val="000000">
                <a:alpha val="44313"/>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0" name="Google Shape;110;p25"/>
          <p:cNvSpPr txBox="1"/>
          <p:nvPr>
            <p:ph idx="12" type="sldNum"/>
          </p:nvPr>
        </p:nvSpPr>
        <p:spPr>
          <a:xfrm>
            <a:off x="10352540" y="295729"/>
            <a:ext cx="838199" cy="767687"/>
          </a:xfrm>
          <a:prstGeom prst="rect">
            <a:avLst/>
          </a:prstGeom>
          <a:noFill/>
          <a:ln>
            <a:noFill/>
          </a:ln>
        </p:spPr>
        <p:txBody>
          <a:bodyPr anchorCtr="0" anchor="b" bIns="45700" lIns="91425" spcFirstLastPara="1" rIns="91425" wrap="square" tIns="45700">
            <a:noAutofit/>
          </a:bodyPr>
          <a:lstStyle>
            <a:lvl1pPr indent="0" lvl="0" marL="0" marR="0" algn="r">
              <a:lnSpc>
                <a:spcPct val="100000"/>
              </a:lnSpc>
              <a:spcBef>
                <a:spcPts val="0"/>
              </a:spcBef>
              <a:spcAft>
                <a:spcPts val="0"/>
              </a:spcAft>
              <a:buClr>
                <a:schemeClr val="lt1"/>
              </a:buClr>
              <a:buSzPts val="2800"/>
              <a:buFont typeface="Century Gothic"/>
              <a:buNone/>
              <a:defRPr b="0" i="0" sz="2800" u="none" cap="none" strike="noStrike">
                <a:solidFill>
                  <a:schemeClr val="lt1"/>
                </a:solidFill>
                <a:latin typeface="Century Gothic"/>
                <a:ea typeface="Century Gothic"/>
                <a:cs typeface="Century Gothic"/>
                <a:sym typeface="Century Gothic"/>
              </a:defRPr>
            </a:lvl1pPr>
            <a:lvl2pPr indent="0" lvl="1" marL="0" marR="0" algn="r">
              <a:lnSpc>
                <a:spcPct val="100000"/>
              </a:lnSpc>
              <a:spcBef>
                <a:spcPts val="0"/>
              </a:spcBef>
              <a:spcAft>
                <a:spcPts val="0"/>
              </a:spcAft>
              <a:buClr>
                <a:schemeClr val="lt1"/>
              </a:buClr>
              <a:buSzPts val="2800"/>
              <a:buFont typeface="Century Gothic"/>
              <a:buNone/>
              <a:defRPr b="0" i="0" sz="2800" u="none" cap="none" strike="noStrike">
                <a:solidFill>
                  <a:schemeClr val="lt1"/>
                </a:solidFill>
                <a:latin typeface="Century Gothic"/>
                <a:ea typeface="Century Gothic"/>
                <a:cs typeface="Century Gothic"/>
                <a:sym typeface="Century Gothic"/>
              </a:defRPr>
            </a:lvl2pPr>
            <a:lvl3pPr indent="0" lvl="2" marL="0" marR="0" algn="r">
              <a:lnSpc>
                <a:spcPct val="100000"/>
              </a:lnSpc>
              <a:spcBef>
                <a:spcPts val="0"/>
              </a:spcBef>
              <a:spcAft>
                <a:spcPts val="0"/>
              </a:spcAft>
              <a:buClr>
                <a:schemeClr val="lt1"/>
              </a:buClr>
              <a:buSzPts val="2800"/>
              <a:buFont typeface="Century Gothic"/>
              <a:buNone/>
              <a:defRPr b="0" i="0" sz="2800" u="none" cap="none" strike="noStrike">
                <a:solidFill>
                  <a:schemeClr val="lt1"/>
                </a:solidFill>
                <a:latin typeface="Century Gothic"/>
                <a:ea typeface="Century Gothic"/>
                <a:cs typeface="Century Gothic"/>
                <a:sym typeface="Century Gothic"/>
              </a:defRPr>
            </a:lvl3pPr>
            <a:lvl4pPr indent="0" lvl="3" marL="0" marR="0" algn="r">
              <a:lnSpc>
                <a:spcPct val="100000"/>
              </a:lnSpc>
              <a:spcBef>
                <a:spcPts val="0"/>
              </a:spcBef>
              <a:spcAft>
                <a:spcPts val="0"/>
              </a:spcAft>
              <a:buClr>
                <a:schemeClr val="lt1"/>
              </a:buClr>
              <a:buSzPts val="2800"/>
              <a:buFont typeface="Century Gothic"/>
              <a:buNone/>
              <a:defRPr b="0" i="0" sz="2800" u="none" cap="none" strike="noStrike">
                <a:solidFill>
                  <a:schemeClr val="lt1"/>
                </a:solidFill>
                <a:latin typeface="Century Gothic"/>
                <a:ea typeface="Century Gothic"/>
                <a:cs typeface="Century Gothic"/>
                <a:sym typeface="Century Gothic"/>
              </a:defRPr>
            </a:lvl4pPr>
            <a:lvl5pPr indent="0" lvl="4" marL="0" marR="0" algn="r">
              <a:lnSpc>
                <a:spcPct val="100000"/>
              </a:lnSpc>
              <a:spcBef>
                <a:spcPts val="0"/>
              </a:spcBef>
              <a:spcAft>
                <a:spcPts val="0"/>
              </a:spcAft>
              <a:buClr>
                <a:schemeClr val="lt1"/>
              </a:buClr>
              <a:buSzPts val="2800"/>
              <a:buFont typeface="Century Gothic"/>
              <a:buNone/>
              <a:defRPr b="0" i="0" sz="2800" u="none" cap="none" strike="noStrike">
                <a:solidFill>
                  <a:schemeClr val="lt1"/>
                </a:solidFill>
                <a:latin typeface="Century Gothic"/>
                <a:ea typeface="Century Gothic"/>
                <a:cs typeface="Century Gothic"/>
                <a:sym typeface="Century Gothic"/>
              </a:defRPr>
            </a:lvl5pPr>
            <a:lvl6pPr indent="0" lvl="5" marL="0" marR="0" algn="r">
              <a:lnSpc>
                <a:spcPct val="100000"/>
              </a:lnSpc>
              <a:spcBef>
                <a:spcPts val="0"/>
              </a:spcBef>
              <a:spcAft>
                <a:spcPts val="0"/>
              </a:spcAft>
              <a:buClr>
                <a:schemeClr val="lt1"/>
              </a:buClr>
              <a:buSzPts val="2800"/>
              <a:buFont typeface="Century Gothic"/>
              <a:buNone/>
              <a:defRPr b="0" i="0" sz="2800" u="none" cap="none" strike="noStrike">
                <a:solidFill>
                  <a:schemeClr val="lt1"/>
                </a:solidFill>
                <a:latin typeface="Century Gothic"/>
                <a:ea typeface="Century Gothic"/>
                <a:cs typeface="Century Gothic"/>
                <a:sym typeface="Century Gothic"/>
              </a:defRPr>
            </a:lvl6pPr>
            <a:lvl7pPr indent="0" lvl="6" marL="0" marR="0" algn="r">
              <a:lnSpc>
                <a:spcPct val="100000"/>
              </a:lnSpc>
              <a:spcBef>
                <a:spcPts val="0"/>
              </a:spcBef>
              <a:spcAft>
                <a:spcPts val="0"/>
              </a:spcAft>
              <a:buClr>
                <a:schemeClr val="lt1"/>
              </a:buClr>
              <a:buSzPts val="2800"/>
              <a:buFont typeface="Century Gothic"/>
              <a:buNone/>
              <a:defRPr b="0" i="0" sz="2800" u="none" cap="none" strike="noStrike">
                <a:solidFill>
                  <a:schemeClr val="lt1"/>
                </a:solidFill>
                <a:latin typeface="Century Gothic"/>
                <a:ea typeface="Century Gothic"/>
                <a:cs typeface="Century Gothic"/>
                <a:sym typeface="Century Gothic"/>
              </a:defRPr>
            </a:lvl7pPr>
            <a:lvl8pPr indent="0" lvl="7" marL="0" marR="0" algn="r">
              <a:lnSpc>
                <a:spcPct val="100000"/>
              </a:lnSpc>
              <a:spcBef>
                <a:spcPts val="0"/>
              </a:spcBef>
              <a:spcAft>
                <a:spcPts val="0"/>
              </a:spcAft>
              <a:buClr>
                <a:schemeClr val="lt1"/>
              </a:buClr>
              <a:buSzPts val="2800"/>
              <a:buFont typeface="Century Gothic"/>
              <a:buNone/>
              <a:defRPr b="0" i="0" sz="2800" u="none" cap="none" strike="noStrike">
                <a:solidFill>
                  <a:schemeClr val="lt1"/>
                </a:solidFill>
                <a:latin typeface="Century Gothic"/>
                <a:ea typeface="Century Gothic"/>
                <a:cs typeface="Century Gothic"/>
                <a:sym typeface="Century Gothic"/>
              </a:defRPr>
            </a:lvl8pPr>
            <a:lvl9pPr indent="0" lvl="8" marL="0" marR="0" algn="r">
              <a:lnSpc>
                <a:spcPct val="100000"/>
              </a:lnSpc>
              <a:spcBef>
                <a:spcPts val="0"/>
              </a:spcBef>
              <a:spcAft>
                <a:spcPts val="0"/>
              </a:spcAft>
              <a:buClr>
                <a:schemeClr val="lt1"/>
              </a:buClr>
              <a:buSzPts val="2800"/>
              <a:buFont typeface="Century Gothic"/>
              <a:buNone/>
              <a:defRPr b="0" i="0" sz="2800" u="none" cap="none" strike="noStrike">
                <a:solidFill>
                  <a:schemeClr val="lt1"/>
                </a:solidFill>
                <a:latin typeface="Century Gothic"/>
                <a:ea typeface="Century Gothic"/>
                <a:cs typeface="Century Gothic"/>
                <a:sym typeface="Century Gothic"/>
              </a:defRPr>
            </a:lvl9pPr>
          </a:lstStyle>
          <a:p>
            <a:pPr indent="0" lvl="0" marL="0" rtl="0" algn="r">
              <a:spcBef>
                <a:spcPts val="0"/>
              </a:spcBef>
              <a:spcAft>
                <a:spcPts val="0"/>
              </a:spcAft>
              <a:buNone/>
            </a:pPr>
            <a:fld id="{00000000-1234-1234-1234-123412341234}" type="slidenum">
              <a:rPr lang="es-AR"/>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Foto Panorâmica com Legenda">
  <p:cSld name="Foto Panorâmica com Legenda">
    <p:spTree>
      <p:nvGrpSpPr>
        <p:cNvPr id="111" name="Shape 111"/>
        <p:cNvGrpSpPr/>
        <p:nvPr/>
      </p:nvGrpSpPr>
      <p:grpSpPr>
        <a:xfrm>
          <a:off x="0" y="0"/>
          <a:ext cx="0" cy="0"/>
          <a:chOff x="0" y="0"/>
          <a:chExt cx="0" cy="0"/>
        </a:xfrm>
      </p:grpSpPr>
      <p:grpSp>
        <p:nvGrpSpPr>
          <p:cNvPr id="112" name="Google Shape;112;p26"/>
          <p:cNvGrpSpPr/>
          <p:nvPr/>
        </p:nvGrpSpPr>
        <p:grpSpPr>
          <a:xfrm>
            <a:off x="0" y="0"/>
            <a:ext cx="12192000" cy="6858000"/>
            <a:chOff x="0" y="0"/>
            <a:chExt cx="12192000" cy="6858000"/>
          </a:xfrm>
        </p:grpSpPr>
        <p:sp>
          <p:nvSpPr>
            <p:cNvPr id="113" name="Google Shape;113;p26"/>
            <p:cNvSpPr/>
            <p:nvPr/>
          </p:nvSpPr>
          <p:spPr>
            <a:xfrm>
              <a:off x="0" y="0"/>
              <a:ext cx="12192000" cy="6858000"/>
            </a:xfrm>
            <a:prstGeom prst="rect">
              <a:avLst/>
            </a:prstGeom>
            <a:blipFill rotWithShape="1">
              <a:blip r:embed="rId2">
                <a:alphaModFix/>
              </a:blip>
              <a:stretch>
                <a:fillRect b="0" l="0" r="0" t="0"/>
              </a:stretch>
            </a:blip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4" name="Google Shape;114;p26"/>
            <p:cNvSpPr/>
            <p:nvPr/>
          </p:nvSpPr>
          <p:spPr>
            <a:xfrm>
              <a:off x="0" y="2667000"/>
              <a:ext cx="4191000" cy="4191000"/>
            </a:xfrm>
            <a:prstGeom prst="ellipse">
              <a:avLst/>
            </a:prstGeom>
            <a:gradFill>
              <a:gsLst>
                <a:gs pos="0">
                  <a:srgbClr val="9B6BF2">
                    <a:alpha val="10588"/>
                  </a:srgbClr>
                </a:gs>
                <a:gs pos="36000">
                  <a:srgbClr val="9B6BF2">
                    <a:alpha val="9411"/>
                  </a:srgbClr>
                </a:gs>
                <a:gs pos="75000">
                  <a:srgbClr val="9B6BF2">
                    <a:alpha val="0"/>
                  </a:srgbClr>
                </a:gs>
                <a:gs pos="100000">
                  <a:srgbClr val="9B6BF2">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5" name="Google Shape;115;p26"/>
            <p:cNvSpPr/>
            <p:nvPr/>
          </p:nvSpPr>
          <p:spPr>
            <a:xfrm>
              <a:off x="0" y="2895600"/>
              <a:ext cx="2362200" cy="2362200"/>
            </a:xfrm>
            <a:prstGeom prst="ellipse">
              <a:avLst/>
            </a:prstGeom>
            <a:gradFill>
              <a:gsLst>
                <a:gs pos="0">
                  <a:srgbClr val="9B6BF2">
                    <a:alpha val="7450"/>
                  </a:srgbClr>
                </a:gs>
                <a:gs pos="36000">
                  <a:srgbClr val="9B6BF2">
                    <a:alpha val="7450"/>
                  </a:srgbClr>
                </a:gs>
                <a:gs pos="72000">
                  <a:srgbClr val="9B6BF2">
                    <a:alpha val="0"/>
                  </a:srgbClr>
                </a:gs>
                <a:gs pos="100000">
                  <a:srgbClr val="9B6BF2">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6" name="Google Shape;116;p26"/>
            <p:cNvSpPr/>
            <p:nvPr/>
          </p:nvSpPr>
          <p:spPr>
            <a:xfrm>
              <a:off x="8609012" y="5867400"/>
              <a:ext cx="990600" cy="990600"/>
            </a:xfrm>
            <a:prstGeom prst="ellipse">
              <a:avLst/>
            </a:prstGeom>
            <a:gradFill>
              <a:gsLst>
                <a:gs pos="0">
                  <a:srgbClr val="9B6BF2">
                    <a:alpha val="13333"/>
                  </a:srgbClr>
                </a:gs>
                <a:gs pos="36000">
                  <a:srgbClr val="9B6BF2">
                    <a:alpha val="6274"/>
                  </a:srgbClr>
                </a:gs>
                <a:gs pos="66000">
                  <a:srgbClr val="9B6BF2">
                    <a:alpha val="0"/>
                  </a:srgbClr>
                </a:gs>
                <a:gs pos="100000">
                  <a:srgbClr val="9B6BF2">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7" name="Google Shape;117;p26"/>
            <p:cNvSpPr/>
            <p:nvPr/>
          </p:nvSpPr>
          <p:spPr>
            <a:xfrm>
              <a:off x="8609012" y="1676400"/>
              <a:ext cx="2819400" cy="2819400"/>
            </a:xfrm>
            <a:prstGeom prst="ellipse">
              <a:avLst/>
            </a:prstGeom>
            <a:gradFill>
              <a:gsLst>
                <a:gs pos="0">
                  <a:srgbClr val="9B6BF2">
                    <a:alpha val="6274"/>
                  </a:srgbClr>
                </a:gs>
                <a:gs pos="36000">
                  <a:srgbClr val="9B6BF2">
                    <a:alpha val="5490"/>
                  </a:srgbClr>
                </a:gs>
                <a:gs pos="69000">
                  <a:srgbClr val="9B6BF2">
                    <a:alpha val="0"/>
                  </a:srgbClr>
                </a:gs>
                <a:gs pos="100000">
                  <a:srgbClr val="9B6BF2">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8" name="Google Shape;118;p26"/>
            <p:cNvSpPr/>
            <p:nvPr/>
          </p:nvSpPr>
          <p:spPr>
            <a:xfrm>
              <a:off x="7999412" y="8464"/>
              <a:ext cx="1600200" cy="1600200"/>
            </a:xfrm>
            <a:prstGeom prst="ellipse">
              <a:avLst/>
            </a:prstGeom>
            <a:gradFill>
              <a:gsLst>
                <a:gs pos="0">
                  <a:srgbClr val="9B6BF2">
                    <a:alpha val="13333"/>
                  </a:srgbClr>
                </a:gs>
                <a:gs pos="36000">
                  <a:srgbClr val="9B6BF2">
                    <a:alpha val="6274"/>
                  </a:srgbClr>
                </a:gs>
                <a:gs pos="73000">
                  <a:srgbClr val="9B6BF2">
                    <a:alpha val="0"/>
                  </a:srgbClr>
                </a:gs>
                <a:gs pos="100000">
                  <a:srgbClr val="9B6BF2">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9" name="Google Shape;119;p26"/>
            <p:cNvSpPr/>
            <p:nvPr/>
          </p:nvSpPr>
          <p:spPr>
            <a:xfrm rot="10371525">
              <a:off x="263767" y="4438254"/>
              <a:ext cx="3299407" cy="440924"/>
            </a:xfrm>
            <a:custGeom>
              <a:rect b="b" l="l" r="r" t="t"/>
              <a:pathLst>
                <a:path extrusionOk="0" h="5291" w="10000">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lt1">
                <a:alpha val="20000"/>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0" name="Google Shape;120;p26"/>
            <p:cNvSpPr/>
            <p:nvPr/>
          </p:nvSpPr>
          <p:spPr>
            <a:xfrm rot="10800000">
              <a:off x="459506" y="321130"/>
              <a:ext cx="11277600" cy="4533900"/>
            </a:xfrm>
            <a:custGeom>
              <a:rect b="b" l="l" r="r" t="t"/>
              <a:pathLst>
                <a:path extrusionOk="0" h="2856" w="7104">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lt1"/>
            </a:solidFill>
            <a:ln>
              <a:noFill/>
            </a:ln>
          </p:spPr>
        </p:sp>
        <p:sp>
          <p:nvSpPr>
            <p:cNvPr id="121" name="Google Shape;121;p26"/>
            <p:cNvSpPr/>
            <p:nvPr/>
          </p:nvSpPr>
          <p:spPr>
            <a:xfrm>
              <a:off x="0" y="1587"/>
              <a:ext cx="12192000" cy="6856413"/>
            </a:xfrm>
            <a:custGeom>
              <a:rect b="b" l="l" r="r" t="t"/>
              <a:pathLst>
                <a:path extrusionOk="0" h="8638" w="15356">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lt1"/>
            </a:solidFill>
            <a:ln>
              <a:noFill/>
            </a:ln>
          </p:spPr>
        </p:sp>
      </p:grpSp>
      <p:sp>
        <p:nvSpPr>
          <p:cNvPr id="122" name="Google Shape;122;p26"/>
          <p:cNvSpPr txBox="1"/>
          <p:nvPr>
            <p:ph type="title"/>
          </p:nvPr>
        </p:nvSpPr>
        <p:spPr>
          <a:xfrm>
            <a:off x="1154954" y="4969927"/>
            <a:ext cx="8825659" cy="566738"/>
          </a:xfrm>
          <a:prstGeom prst="rect">
            <a:avLst/>
          </a:prstGeom>
          <a:noFill/>
          <a:ln>
            <a:noFill/>
          </a:ln>
        </p:spPr>
        <p:txBody>
          <a:bodyPr anchorCtr="0" anchor="b" bIns="45700" lIns="91425" spcFirstLastPara="1" rIns="91425" wrap="square" tIns="45700">
            <a:normAutofit/>
          </a:bodyPr>
          <a:lstStyle>
            <a:lvl1pPr lvl="0" algn="l">
              <a:lnSpc>
                <a:spcPct val="100000"/>
              </a:lnSpc>
              <a:spcBef>
                <a:spcPts val="0"/>
              </a:spcBef>
              <a:spcAft>
                <a:spcPts val="0"/>
              </a:spcAft>
              <a:buClr>
                <a:schemeClr val="lt2"/>
              </a:buClr>
              <a:buSzPts val="2400"/>
              <a:buFont typeface="Century Gothic"/>
              <a:buNone/>
              <a:defRPr b="0" sz="24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23" name="Google Shape;123;p26"/>
          <p:cNvSpPr/>
          <p:nvPr>
            <p:ph idx="2" type="pic"/>
          </p:nvPr>
        </p:nvSpPr>
        <p:spPr>
          <a:xfrm>
            <a:off x="1154954" y="685800"/>
            <a:ext cx="8825659" cy="3429000"/>
          </a:xfrm>
          <a:prstGeom prst="roundRect">
            <a:avLst>
              <a:gd fmla="val 1858" name="adj"/>
            </a:avLst>
          </a:prstGeom>
          <a:noFill/>
          <a:ln>
            <a:noFill/>
          </a:ln>
          <a:effectLst>
            <a:outerShdw blurRad="50800" rotWithShape="0" algn="tl" dir="5400000" dist="50800">
              <a:srgbClr val="000000">
                <a:alpha val="42352"/>
              </a:srgbClr>
            </a:outerShdw>
          </a:effectLst>
        </p:spPr>
      </p:sp>
      <p:sp>
        <p:nvSpPr>
          <p:cNvPr id="124" name="Google Shape;124;p26"/>
          <p:cNvSpPr txBox="1"/>
          <p:nvPr>
            <p:ph idx="1" type="body"/>
          </p:nvPr>
        </p:nvSpPr>
        <p:spPr>
          <a:xfrm>
            <a:off x="1154954" y="5536665"/>
            <a:ext cx="8825658" cy="493712"/>
          </a:xfrm>
          <a:prstGeom prst="rect">
            <a:avLst/>
          </a:prstGeom>
          <a:noFill/>
          <a:ln>
            <a:noFill/>
          </a:ln>
        </p:spPr>
        <p:txBody>
          <a:bodyPr anchorCtr="0" anchor="t" bIns="45700" lIns="91425" spcFirstLastPara="1" rIns="91425" wrap="square" tIns="45700">
            <a:normAutofit/>
          </a:bodyPr>
          <a:lstStyle>
            <a:lvl1pPr indent="-228600" lvl="0" marL="457200" algn="l">
              <a:lnSpc>
                <a:spcPct val="100000"/>
              </a:lnSpc>
              <a:spcBef>
                <a:spcPts val="1000"/>
              </a:spcBef>
              <a:spcAft>
                <a:spcPts val="0"/>
              </a:spcAft>
              <a:buSzPts val="960"/>
              <a:buNone/>
              <a:defRPr sz="1200">
                <a:solidFill>
                  <a:srgbClr val="EE52A4"/>
                </a:solidFill>
              </a:defRPr>
            </a:lvl1pPr>
            <a:lvl2pPr indent="-228600" lvl="1" marL="914400" algn="l">
              <a:lnSpc>
                <a:spcPct val="100000"/>
              </a:lnSpc>
              <a:spcBef>
                <a:spcPts val="1000"/>
              </a:spcBef>
              <a:spcAft>
                <a:spcPts val="0"/>
              </a:spcAft>
              <a:buSzPts val="960"/>
              <a:buNone/>
              <a:defRPr sz="1200"/>
            </a:lvl2pPr>
            <a:lvl3pPr indent="-228600" lvl="2" marL="1371600" algn="l">
              <a:lnSpc>
                <a:spcPct val="100000"/>
              </a:lnSpc>
              <a:spcBef>
                <a:spcPts val="1000"/>
              </a:spcBef>
              <a:spcAft>
                <a:spcPts val="0"/>
              </a:spcAft>
              <a:buSzPts val="800"/>
              <a:buNone/>
              <a:defRPr sz="1000"/>
            </a:lvl3pPr>
            <a:lvl4pPr indent="-228600" lvl="3" marL="1828800" algn="l">
              <a:lnSpc>
                <a:spcPct val="100000"/>
              </a:lnSpc>
              <a:spcBef>
                <a:spcPts val="1000"/>
              </a:spcBef>
              <a:spcAft>
                <a:spcPts val="0"/>
              </a:spcAft>
              <a:buSzPts val="720"/>
              <a:buNone/>
              <a:defRPr sz="900"/>
            </a:lvl4pPr>
            <a:lvl5pPr indent="-228600" lvl="4" marL="2286000" algn="l">
              <a:lnSpc>
                <a:spcPct val="100000"/>
              </a:lnSpc>
              <a:spcBef>
                <a:spcPts val="1000"/>
              </a:spcBef>
              <a:spcAft>
                <a:spcPts val="0"/>
              </a:spcAft>
              <a:buSzPts val="720"/>
              <a:buNone/>
              <a:defRPr sz="900"/>
            </a:lvl5pPr>
            <a:lvl6pPr indent="-228600" lvl="5" marL="2743200" algn="l">
              <a:lnSpc>
                <a:spcPct val="100000"/>
              </a:lnSpc>
              <a:spcBef>
                <a:spcPts val="1000"/>
              </a:spcBef>
              <a:spcAft>
                <a:spcPts val="0"/>
              </a:spcAft>
              <a:buSzPts val="720"/>
              <a:buNone/>
              <a:defRPr sz="900"/>
            </a:lvl6pPr>
            <a:lvl7pPr indent="-228600" lvl="6" marL="3200400" algn="l">
              <a:lnSpc>
                <a:spcPct val="100000"/>
              </a:lnSpc>
              <a:spcBef>
                <a:spcPts val="1000"/>
              </a:spcBef>
              <a:spcAft>
                <a:spcPts val="0"/>
              </a:spcAft>
              <a:buSzPts val="720"/>
              <a:buNone/>
              <a:defRPr sz="900"/>
            </a:lvl7pPr>
            <a:lvl8pPr indent="-228600" lvl="7" marL="3657600" algn="l">
              <a:lnSpc>
                <a:spcPct val="100000"/>
              </a:lnSpc>
              <a:spcBef>
                <a:spcPts val="1000"/>
              </a:spcBef>
              <a:spcAft>
                <a:spcPts val="0"/>
              </a:spcAft>
              <a:buSzPts val="720"/>
              <a:buNone/>
              <a:defRPr sz="900"/>
            </a:lvl8pPr>
            <a:lvl9pPr indent="-228600" lvl="8" marL="4114800" algn="l">
              <a:lnSpc>
                <a:spcPct val="100000"/>
              </a:lnSpc>
              <a:spcBef>
                <a:spcPts val="1000"/>
              </a:spcBef>
              <a:spcAft>
                <a:spcPts val="0"/>
              </a:spcAft>
              <a:buSzPts val="720"/>
              <a:buNone/>
              <a:defRPr sz="900"/>
            </a:lvl9pPr>
          </a:lstStyle>
          <a:p/>
        </p:txBody>
      </p:sp>
      <p:sp>
        <p:nvSpPr>
          <p:cNvPr id="125" name="Google Shape;125;p26"/>
          <p:cNvSpPr txBox="1"/>
          <p:nvPr>
            <p:ph idx="10" type="dt"/>
          </p:nvPr>
        </p:nvSpPr>
        <p:spPr>
          <a:xfrm>
            <a:off x="10653104" y="6391838"/>
            <a:ext cx="990599" cy="304799"/>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26" name="Google Shape;126;p26"/>
          <p:cNvSpPr txBox="1"/>
          <p:nvPr>
            <p:ph idx="11" type="ftr"/>
          </p:nvPr>
        </p:nvSpPr>
        <p:spPr>
          <a:xfrm>
            <a:off x="561110" y="6391838"/>
            <a:ext cx="3859795" cy="304801"/>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27" name="Google Shape;127;p26"/>
          <p:cNvSpPr/>
          <p:nvPr/>
        </p:nvSpPr>
        <p:spPr>
          <a:xfrm>
            <a:off x="10437812" y="0"/>
            <a:ext cx="685800" cy="1143000"/>
          </a:xfrm>
          <a:prstGeom prst="rect">
            <a:avLst/>
          </a:prstGeom>
          <a:solidFill>
            <a:schemeClr val="accent1"/>
          </a:solidFill>
          <a:ln>
            <a:noFill/>
          </a:ln>
          <a:effectLst>
            <a:outerShdw blurRad="38100" rotWithShape="0" dir="5400000" dist="25400">
              <a:srgbClr val="000000">
                <a:alpha val="44313"/>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8" name="Google Shape;128;p26"/>
          <p:cNvSpPr txBox="1"/>
          <p:nvPr>
            <p:ph idx="12" type="sldNum"/>
          </p:nvPr>
        </p:nvSpPr>
        <p:spPr>
          <a:xfrm>
            <a:off x="10352540" y="295729"/>
            <a:ext cx="838199" cy="767687"/>
          </a:xfrm>
          <a:prstGeom prst="rect">
            <a:avLst/>
          </a:prstGeom>
          <a:noFill/>
          <a:ln>
            <a:noFill/>
          </a:ln>
        </p:spPr>
        <p:txBody>
          <a:bodyPr anchorCtr="0" anchor="b" bIns="45700" lIns="91425" spcFirstLastPara="1" rIns="91425" wrap="square" tIns="45700">
            <a:noAutofit/>
          </a:bodyPr>
          <a:lstStyle>
            <a:lvl1pPr indent="0" lvl="0" marL="0" marR="0" algn="r">
              <a:lnSpc>
                <a:spcPct val="100000"/>
              </a:lnSpc>
              <a:spcBef>
                <a:spcPts val="0"/>
              </a:spcBef>
              <a:spcAft>
                <a:spcPts val="0"/>
              </a:spcAft>
              <a:buClr>
                <a:schemeClr val="lt1"/>
              </a:buClr>
              <a:buSzPts val="2800"/>
              <a:buFont typeface="Century Gothic"/>
              <a:buNone/>
              <a:defRPr b="0" i="0" sz="2800" u="none" cap="none" strike="noStrike">
                <a:solidFill>
                  <a:schemeClr val="lt1"/>
                </a:solidFill>
                <a:latin typeface="Century Gothic"/>
                <a:ea typeface="Century Gothic"/>
                <a:cs typeface="Century Gothic"/>
                <a:sym typeface="Century Gothic"/>
              </a:defRPr>
            </a:lvl1pPr>
            <a:lvl2pPr indent="0" lvl="1" marL="0" marR="0" algn="r">
              <a:lnSpc>
                <a:spcPct val="100000"/>
              </a:lnSpc>
              <a:spcBef>
                <a:spcPts val="0"/>
              </a:spcBef>
              <a:spcAft>
                <a:spcPts val="0"/>
              </a:spcAft>
              <a:buClr>
                <a:schemeClr val="lt1"/>
              </a:buClr>
              <a:buSzPts val="2800"/>
              <a:buFont typeface="Century Gothic"/>
              <a:buNone/>
              <a:defRPr b="0" i="0" sz="2800" u="none" cap="none" strike="noStrike">
                <a:solidFill>
                  <a:schemeClr val="lt1"/>
                </a:solidFill>
                <a:latin typeface="Century Gothic"/>
                <a:ea typeface="Century Gothic"/>
                <a:cs typeface="Century Gothic"/>
                <a:sym typeface="Century Gothic"/>
              </a:defRPr>
            </a:lvl2pPr>
            <a:lvl3pPr indent="0" lvl="2" marL="0" marR="0" algn="r">
              <a:lnSpc>
                <a:spcPct val="100000"/>
              </a:lnSpc>
              <a:spcBef>
                <a:spcPts val="0"/>
              </a:spcBef>
              <a:spcAft>
                <a:spcPts val="0"/>
              </a:spcAft>
              <a:buClr>
                <a:schemeClr val="lt1"/>
              </a:buClr>
              <a:buSzPts val="2800"/>
              <a:buFont typeface="Century Gothic"/>
              <a:buNone/>
              <a:defRPr b="0" i="0" sz="2800" u="none" cap="none" strike="noStrike">
                <a:solidFill>
                  <a:schemeClr val="lt1"/>
                </a:solidFill>
                <a:latin typeface="Century Gothic"/>
                <a:ea typeface="Century Gothic"/>
                <a:cs typeface="Century Gothic"/>
                <a:sym typeface="Century Gothic"/>
              </a:defRPr>
            </a:lvl3pPr>
            <a:lvl4pPr indent="0" lvl="3" marL="0" marR="0" algn="r">
              <a:lnSpc>
                <a:spcPct val="100000"/>
              </a:lnSpc>
              <a:spcBef>
                <a:spcPts val="0"/>
              </a:spcBef>
              <a:spcAft>
                <a:spcPts val="0"/>
              </a:spcAft>
              <a:buClr>
                <a:schemeClr val="lt1"/>
              </a:buClr>
              <a:buSzPts val="2800"/>
              <a:buFont typeface="Century Gothic"/>
              <a:buNone/>
              <a:defRPr b="0" i="0" sz="2800" u="none" cap="none" strike="noStrike">
                <a:solidFill>
                  <a:schemeClr val="lt1"/>
                </a:solidFill>
                <a:latin typeface="Century Gothic"/>
                <a:ea typeface="Century Gothic"/>
                <a:cs typeface="Century Gothic"/>
                <a:sym typeface="Century Gothic"/>
              </a:defRPr>
            </a:lvl4pPr>
            <a:lvl5pPr indent="0" lvl="4" marL="0" marR="0" algn="r">
              <a:lnSpc>
                <a:spcPct val="100000"/>
              </a:lnSpc>
              <a:spcBef>
                <a:spcPts val="0"/>
              </a:spcBef>
              <a:spcAft>
                <a:spcPts val="0"/>
              </a:spcAft>
              <a:buClr>
                <a:schemeClr val="lt1"/>
              </a:buClr>
              <a:buSzPts val="2800"/>
              <a:buFont typeface="Century Gothic"/>
              <a:buNone/>
              <a:defRPr b="0" i="0" sz="2800" u="none" cap="none" strike="noStrike">
                <a:solidFill>
                  <a:schemeClr val="lt1"/>
                </a:solidFill>
                <a:latin typeface="Century Gothic"/>
                <a:ea typeface="Century Gothic"/>
                <a:cs typeface="Century Gothic"/>
                <a:sym typeface="Century Gothic"/>
              </a:defRPr>
            </a:lvl5pPr>
            <a:lvl6pPr indent="0" lvl="5" marL="0" marR="0" algn="r">
              <a:lnSpc>
                <a:spcPct val="100000"/>
              </a:lnSpc>
              <a:spcBef>
                <a:spcPts val="0"/>
              </a:spcBef>
              <a:spcAft>
                <a:spcPts val="0"/>
              </a:spcAft>
              <a:buClr>
                <a:schemeClr val="lt1"/>
              </a:buClr>
              <a:buSzPts val="2800"/>
              <a:buFont typeface="Century Gothic"/>
              <a:buNone/>
              <a:defRPr b="0" i="0" sz="2800" u="none" cap="none" strike="noStrike">
                <a:solidFill>
                  <a:schemeClr val="lt1"/>
                </a:solidFill>
                <a:latin typeface="Century Gothic"/>
                <a:ea typeface="Century Gothic"/>
                <a:cs typeface="Century Gothic"/>
                <a:sym typeface="Century Gothic"/>
              </a:defRPr>
            </a:lvl6pPr>
            <a:lvl7pPr indent="0" lvl="6" marL="0" marR="0" algn="r">
              <a:lnSpc>
                <a:spcPct val="100000"/>
              </a:lnSpc>
              <a:spcBef>
                <a:spcPts val="0"/>
              </a:spcBef>
              <a:spcAft>
                <a:spcPts val="0"/>
              </a:spcAft>
              <a:buClr>
                <a:schemeClr val="lt1"/>
              </a:buClr>
              <a:buSzPts val="2800"/>
              <a:buFont typeface="Century Gothic"/>
              <a:buNone/>
              <a:defRPr b="0" i="0" sz="2800" u="none" cap="none" strike="noStrike">
                <a:solidFill>
                  <a:schemeClr val="lt1"/>
                </a:solidFill>
                <a:latin typeface="Century Gothic"/>
                <a:ea typeface="Century Gothic"/>
                <a:cs typeface="Century Gothic"/>
                <a:sym typeface="Century Gothic"/>
              </a:defRPr>
            </a:lvl7pPr>
            <a:lvl8pPr indent="0" lvl="7" marL="0" marR="0" algn="r">
              <a:lnSpc>
                <a:spcPct val="100000"/>
              </a:lnSpc>
              <a:spcBef>
                <a:spcPts val="0"/>
              </a:spcBef>
              <a:spcAft>
                <a:spcPts val="0"/>
              </a:spcAft>
              <a:buClr>
                <a:schemeClr val="lt1"/>
              </a:buClr>
              <a:buSzPts val="2800"/>
              <a:buFont typeface="Century Gothic"/>
              <a:buNone/>
              <a:defRPr b="0" i="0" sz="2800" u="none" cap="none" strike="noStrike">
                <a:solidFill>
                  <a:schemeClr val="lt1"/>
                </a:solidFill>
                <a:latin typeface="Century Gothic"/>
                <a:ea typeface="Century Gothic"/>
                <a:cs typeface="Century Gothic"/>
                <a:sym typeface="Century Gothic"/>
              </a:defRPr>
            </a:lvl8pPr>
            <a:lvl9pPr indent="0" lvl="8" marL="0" marR="0" algn="r">
              <a:lnSpc>
                <a:spcPct val="100000"/>
              </a:lnSpc>
              <a:spcBef>
                <a:spcPts val="0"/>
              </a:spcBef>
              <a:spcAft>
                <a:spcPts val="0"/>
              </a:spcAft>
              <a:buClr>
                <a:schemeClr val="lt1"/>
              </a:buClr>
              <a:buSzPts val="2800"/>
              <a:buFont typeface="Century Gothic"/>
              <a:buNone/>
              <a:defRPr b="0" i="0" sz="2800" u="none" cap="none" strike="noStrike">
                <a:solidFill>
                  <a:schemeClr val="lt1"/>
                </a:solidFill>
                <a:latin typeface="Century Gothic"/>
                <a:ea typeface="Century Gothic"/>
                <a:cs typeface="Century Gothic"/>
                <a:sym typeface="Century Gothic"/>
              </a:defRPr>
            </a:lvl9pPr>
          </a:lstStyle>
          <a:p>
            <a:pPr indent="0" lvl="0" marL="0" rtl="0" algn="r">
              <a:spcBef>
                <a:spcPts val="0"/>
              </a:spcBef>
              <a:spcAft>
                <a:spcPts val="0"/>
              </a:spcAft>
              <a:buNone/>
            </a:pPr>
            <a:fld id="{00000000-1234-1234-1234-123412341234}" type="slidenum">
              <a:rPr lang="es-AR"/>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ítulo e Legenda" showMasterSp="0">
  <p:cSld name="Título e Legenda">
    <p:spTree>
      <p:nvGrpSpPr>
        <p:cNvPr id="129" name="Shape 129"/>
        <p:cNvGrpSpPr/>
        <p:nvPr/>
      </p:nvGrpSpPr>
      <p:grpSpPr>
        <a:xfrm>
          <a:off x="0" y="0"/>
          <a:ext cx="0" cy="0"/>
          <a:chOff x="0" y="0"/>
          <a:chExt cx="0" cy="0"/>
        </a:xfrm>
      </p:grpSpPr>
      <p:grpSp>
        <p:nvGrpSpPr>
          <p:cNvPr id="130" name="Google Shape;130;p27"/>
          <p:cNvGrpSpPr/>
          <p:nvPr/>
        </p:nvGrpSpPr>
        <p:grpSpPr>
          <a:xfrm>
            <a:off x="0" y="0"/>
            <a:ext cx="12192000" cy="6858000"/>
            <a:chOff x="0" y="0"/>
            <a:chExt cx="12192000" cy="6858000"/>
          </a:xfrm>
        </p:grpSpPr>
        <p:sp>
          <p:nvSpPr>
            <p:cNvPr id="131" name="Google Shape;131;p27"/>
            <p:cNvSpPr/>
            <p:nvPr/>
          </p:nvSpPr>
          <p:spPr>
            <a:xfrm>
              <a:off x="0" y="0"/>
              <a:ext cx="12192000" cy="6858000"/>
            </a:xfrm>
            <a:prstGeom prst="rect">
              <a:avLst/>
            </a:prstGeom>
            <a:blipFill rotWithShape="1">
              <a:blip r:embed="rId2">
                <a:alphaModFix/>
              </a:blip>
              <a:stretch>
                <a:fillRect b="0" l="0" r="0" t="0"/>
              </a:stretch>
            </a:blip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2" name="Google Shape;132;p27"/>
            <p:cNvSpPr/>
            <p:nvPr/>
          </p:nvSpPr>
          <p:spPr>
            <a:xfrm>
              <a:off x="0" y="2667000"/>
              <a:ext cx="4191000" cy="4191000"/>
            </a:xfrm>
            <a:prstGeom prst="ellipse">
              <a:avLst/>
            </a:prstGeom>
            <a:gradFill>
              <a:gsLst>
                <a:gs pos="0">
                  <a:srgbClr val="9B6BF2">
                    <a:alpha val="10588"/>
                  </a:srgbClr>
                </a:gs>
                <a:gs pos="36000">
                  <a:srgbClr val="9B6BF2">
                    <a:alpha val="9411"/>
                  </a:srgbClr>
                </a:gs>
                <a:gs pos="75000">
                  <a:srgbClr val="9B6BF2">
                    <a:alpha val="0"/>
                  </a:srgbClr>
                </a:gs>
                <a:gs pos="100000">
                  <a:srgbClr val="9B6BF2">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3" name="Google Shape;133;p27"/>
            <p:cNvSpPr/>
            <p:nvPr/>
          </p:nvSpPr>
          <p:spPr>
            <a:xfrm>
              <a:off x="0" y="2895600"/>
              <a:ext cx="2362200" cy="2362200"/>
            </a:xfrm>
            <a:prstGeom prst="ellipse">
              <a:avLst/>
            </a:prstGeom>
            <a:gradFill>
              <a:gsLst>
                <a:gs pos="0">
                  <a:srgbClr val="9B6BF2">
                    <a:alpha val="7450"/>
                  </a:srgbClr>
                </a:gs>
                <a:gs pos="36000">
                  <a:srgbClr val="9B6BF2">
                    <a:alpha val="7450"/>
                  </a:srgbClr>
                </a:gs>
                <a:gs pos="72000">
                  <a:srgbClr val="9B6BF2">
                    <a:alpha val="0"/>
                  </a:srgbClr>
                </a:gs>
                <a:gs pos="100000">
                  <a:srgbClr val="9B6BF2">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4" name="Google Shape;134;p27"/>
            <p:cNvSpPr/>
            <p:nvPr/>
          </p:nvSpPr>
          <p:spPr>
            <a:xfrm>
              <a:off x="8609012" y="5867400"/>
              <a:ext cx="990600" cy="990600"/>
            </a:xfrm>
            <a:prstGeom prst="ellipse">
              <a:avLst/>
            </a:prstGeom>
            <a:gradFill>
              <a:gsLst>
                <a:gs pos="0">
                  <a:srgbClr val="9B6BF2">
                    <a:alpha val="13333"/>
                  </a:srgbClr>
                </a:gs>
                <a:gs pos="36000">
                  <a:srgbClr val="9B6BF2">
                    <a:alpha val="6274"/>
                  </a:srgbClr>
                </a:gs>
                <a:gs pos="66000">
                  <a:srgbClr val="9B6BF2">
                    <a:alpha val="0"/>
                  </a:srgbClr>
                </a:gs>
                <a:gs pos="100000">
                  <a:srgbClr val="9B6BF2">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5" name="Google Shape;135;p27"/>
            <p:cNvSpPr/>
            <p:nvPr/>
          </p:nvSpPr>
          <p:spPr>
            <a:xfrm>
              <a:off x="8609012" y="1676400"/>
              <a:ext cx="2819400" cy="2819400"/>
            </a:xfrm>
            <a:prstGeom prst="ellipse">
              <a:avLst/>
            </a:prstGeom>
            <a:gradFill>
              <a:gsLst>
                <a:gs pos="0">
                  <a:srgbClr val="9B6BF2">
                    <a:alpha val="6274"/>
                  </a:srgbClr>
                </a:gs>
                <a:gs pos="36000">
                  <a:srgbClr val="9B6BF2">
                    <a:alpha val="5490"/>
                  </a:srgbClr>
                </a:gs>
                <a:gs pos="69000">
                  <a:srgbClr val="9B6BF2">
                    <a:alpha val="0"/>
                  </a:srgbClr>
                </a:gs>
                <a:gs pos="100000">
                  <a:srgbClr val="9B6BF2">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6" name="Google Shape;136;p27"/>
            <p:cNvSpPr/>
            <p:nvPr/>
          </p:nvSpPr>
          <p:spPr>
            <a:xfrm>
              <a:off x="7999412" y="8464"/>
              <a:ext cx="1600200" cy="1600200"/>
            </a:xfrm>
            <a:prstGeom prst="ellipse">
              <a:avLst/>
            </a:prstGeom>
            <a:gradFill>
              <a:gsLst>
                <a:gs pos="0">
                  <a:srgbClr val="9B6BF2">
                    <a:alpha val="13333"/>
                  </a:srgbClr>
                </a:gs>
                <a:gs pos="36000">
                  <a:srgbClr val="9B6BF2">
                    <a:alpha val="6274"/>
                  </a:srgbClr>
                </a:gs>
                <a:gs pos="73000">
                  <a:srgbClr val="9B6BF2">
                    <a:alpha val="0"/>
                  </a:srgbClr>
                </a:gs>
                <a:gs pos="100000">
                  <a:srgbClr val="9B6BF2">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7" name="Google Shape;137;p27"/>
            <p:cNvSpPr/>
            <p:nvPr/>
          </p:nvSpPr>
          <p:spPr>
            <a:xfrm rot="-589932">
              <a:off x="8490951" y="2714874"/>
              <a:ext cx="3299407" cy="440924"/>
            </a:xfrm>
            <a:custGeom>
              <a:rect b="b" l="l" r="r" t="t"/>
              <a:pathLst>
                <a:path extrusionOk="0" h="5291" w="10000">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lt1">
                <a:alpha val="20000"/>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8" name="Google Shape;138;p27"/>
            <p:cNvSpPr/>
            <p:nvPr/>
          </p:nvSpPr>
          <p:spPr>
            <a:xfrm>
              <a:off x="455612" y="2801319"/>
              <a:ext cx="11277600" cy="3602637"/>
            </a:xfrm>
            <a:custGeom>
              <a:rect b="b" l="l" r="r" t="t"/>
              <a:pathLst>
                <a:path extrusionOk="0" h="7946" w="10000">
                  <a:moveTo>
                    <a:pt x="0" y="0"/>
                  </a:moveTo>
                  <a:lnTo>
                    <a:pt x="0" y="7945"/>
                  </a:lnTo>
                  <a:lnTo>
                    <a:pt x="10000" y="7946"/>
                  </a:lnTo>
                  <a:lnTo>
                    <a:pt x="10000" y="4"/>
                  </a:lnTo>
                  <a:lnTo>
                    <a:pt x="10000" y="4"/>
                  </a:lnTo>
                  <a:lnTo>
                    <a:pt x="9773" y="91"/>
                  </a:lnTo>
                  <a:lnTo>
                    <a:pt x="9547" y="175"/>
                  </a:lnTo>
                  <a:lnTo>
                    <a:pt x="9320" y="256"/>
                  </a:lnTo>
                  <a:lnTo>
                    <a:pt x="9092" y="326"/>
                  </a:lnTo>
                  <a:lnTo>
                    <a:pt x="8865" y="396"/>
                  </a:lnTo>
                  <a:lnTo>
                    <a:pt x="8637" y="462"/>
                  </a:lnTo>
                  <a:lnTo>
                    <a:pt x="8412" y="518"/>
                  </a:lnTo>
                  <a:lnTo>
                    <a:pt x="8184" y="571"/>
                  </a:lnTo>
                  <a:lnTo>
                    <a:pt x="7957" y="620"/>
                  </a:lnTo>
                  <a:lnTo>
                    <a:pt x="7734" y="662"/>
                  </a:lnTo>
                  <a:lnTo>
                    <a:pt x="7508" y="704"/>
                  </a:lnTo>
                  <a:lnTo>
                    <a:pt x="7285" y="739"/>
                  </a:lnTo>
                  <a:lnTo>
                    <a:pt x="7062" y="767"/>
                  </a:lnTo>
                  <a:lnTo>
                    <a:pt x="6840" y="795"/>
                  </a:lnTo>
                  <a:lnTo>
                    <a:pt x="6620" y="819"/>
                  </a:lnTo>
                  <a:lnTo>
                    <a:pt x="6402" y="837"/>
                  </a:lnTo>
                  <a:lnTo>
                    <a:pt x="6184" y="851"/>
                  </a:lnTo>
                  <a:lnTo>
                    <a:pt x="5968" y="865"/>
                  </a:lnTo>
                  <a:lnTo>
                    <a:pt x="5755" y="872"/>
                  </a:lnTo>
                  <a:lnTo>
                    <a:pt x="5542" y="879"/>
                  </a:lnTo>
                  <a:lnTo>
                    <a:pt x="5332" y="882"/>
                  </a:lnTo>
                  <a:lnTo>
                    <a:pt x="5124" y="879"/>
                  </a:lnTo>
                  <a:lnTo>
                    <a:pt x="4918" y="879"/>
                  </a:lnTo>
                  <a:lnTo>
                    <a:pt x="4714" y="872"/>
                  </a:lnTo>
                  <a:lnTo>
                    <a:pt x="4514" y="861"/>
                  </a:lnTo>
                  <a:lnTo>
                    <a:pt x="4316" y="851"/>
                  </a:lnTo>
                  <a:lnTo>
                    <a:pt x="4122" y="840"/>
                  </a:lnTo>
                  <a:lnTo>
                    <a:pt x="3929" y="823"/>
                  </a:lnTo>
                  <a:lnTo>
                    <a:pt x="3739" y="805"/>
                  </a:lnTo>
                  <a:lnTo>
                    <a:pt x="3553" y="788"/>
                  </a:lnTo>
                  <a:lnTo>
                    <a:pt x="3190" y="742"/>
                  </a:lnTo>
                  <a:lnTo>
                    <a:pt x="2842" y="693"/>
                  </a:lnTo>
                  <a:lnTo>
                    <a:pt x="2508" y="641"/>
                  </a:lnTo>
                  <a:lnTo>
                    <a:pt x="2192" y="585"/>
                  </a:lnTo>
                  <a:lnTo>
                    <a:pt x="1890" y="525"/>
                  </a:lnTo>
                  <a:lnTo>
                    <a:pt x="1610" y="462"/>
                  </a:lnTo>
                  <a:lnTo>
                    <a:pt x="1347" y="399"/>
                  </a:lnTo>
                  <a:lnTo>
                    <a:pt x="1105" y="336"/>
                  </a:lnTo>
                  <a:lnTo>
                    <a:pt x="883" y="277"/>
                  </a:lnTo>
                  <a:lnTo>
                    <a:pt x="686" y="221"/>
                  </a:lnTo>
                  <a:lnTo>
                    <a:pt x="508" y="168"/>
                  </a:lnTo>
                  <a:lnTo>
                    <a:pt x="358" y="123"/>
                  </a:lnTo>
                  <a:lnTo>
                    <a:pt x="232" y="81"/>
                  </a:lnTo>
                  <a:lnTo>
                    <a:pt x="59" y="21"/>
                  </a:lnTo>
                  <a:lnTo>
                    <a:pt x="0" y="0"/>
                  </a:lnTo>
                  <a:lnTo>
                    <a:pt x="0" y="0"/>
                  </a:lnTo>
                  <a:close/>
                </a:path>
              </a:pathLst>
            </a:custGeom>
            <a:solidFill>
              <a:schemeClr val="lt1"/>
            </a:solidFill>
            <a:ln>
              <a:noFill/>
            </a:ln>
          </p:spPr>
        </p:sp>
        <p:sp>
          <p:nvSpPr>
            <p:cNvPr id="139" name="Google Shape;139;p27"/>
            <p:cNvSpPr/>
            <p:nvPr/>
          </p:nvSpPr>
          <p:spPr>
            <a:xfrm>
              <a:off x="0" y="1587"/>
              <a:ext cx="12192000" cy="6856413"/>
            </a:xfrm>
            <a:custGeom>
              <a:rect b="b" l="l" r="r" t="t"/>
              <a:pathLst>
                <a:path extrusionOk="0" h="8638" w="15356">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lt1"/>
            </a:solidFill>
            <a:ln>
              <a:noFill/>
            </a:ln>
          </p:spPr>
        </p:sp>
      </p:grpSp>
      <p:sp>
        <p:nvSpPr>
          <p:cNvPr id="140" name="Google Shape;140;p27"/>
          <p:cNvSpPr txBox="1"/>
          <p:nvPr>
            <p:ph type="title"/>
          </p:nvPr>
        </p:nvSpPr>
        <p:spPr>
          <a:xfrm>
            <a:off x="1148798" y="1063417"/>
            <a:ext cx="8831816" cy="1372986"/>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Clr>
                <a:schemeClr val="lt2"/>
              </a:buClr>
              <a:buSzPts val="4000"/>
              <a:buFont typeface="Century Gothic"/>
              <a:buNone/>
              <a:defRPr sz="4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41" name="Google Shape;141;p27"/>
          <p:cNvSpPr txBox="1"/>
          <p:nvPr>
            <p:ph idx="1" type="body"/>
          </p:nvPr>
        </p:nvSpPr>
        <p:spPr>
          <a:xfrm>
            <a:off x="1154954" y="3543300"/>
            <a:ext cx="8825659" cy="2476500"/>
          </a:xfrm>
          <a:prstGeom prst="rect">
            <a:avLst/>
          </a:prstGeom>
          <a:noFill/>
          <a:ln>
            <a:noFill/>
          </a:ln>
        </p:spPr>
        <p:txBody>
          <a:bodyPr anchorCtr="0" anchor="ctr" bIns="45700" lIns="91425" spcFirstLastPara="1" rIns="91425" wrap="square" tIns="45700">
            <a:normAutofit/>
          </a:bodyPr>
          <a:lstStyle>
            <a:lvl1pPr indent="-228600" lvl="0" marL="457200" algn="l">
              <a:lnSpc>
                <a:spcPct val="100000"/>
              </a:lnSpc>
              <a:spcBef>
                <a:spcPts val="1000"/>
              </a:spcBef>
              <a:spcAft>
                <a:spcPts val="0"/>
              </a:spcAft>
              <a:buSzPts val="1440"/>
              <a:buNone/>
              <a:defRPr sz="1800"/>
            </a:lvl1pPr>
            <a:lvl2pPr indent="-228600" lvl="1" marL="914400" algn="l">
              <a:lnSpc>
                <a:spcPct val="100000"/>
              </a:lnSpc>
              <a:spcBef>
                <a:spcPts val="1000"/>
              </a:spcBef>
              <a:spcAft>
                <a:spcPts val="0"/>
              </a:spcAft>
              <a:buSzPts val="960"/>
              <a:buNone/>
              <a:defRPr sz="1200"/>
            </a:lvl2pPr>
            <a:lvl3pPr indent="-228600" lvl="2" marL="1371600" algn="l">
              <a:lnSpc>
                <a:spcPct val="100000"/>
              </a:lnSpc>
              <a:spcBef>
                <a:spcPts val="1000"/>
              </a:spcBef>
              <a:spcAft>
                <a:spcPts val="0"/>
              </a:spcAft>
              <a:buSzPts val="800"/>
              <a:buNone/>
              <a:defRPr sz="1000"/>
            </a:lvl3pPr>
            <a:lvl4pPr indent="-228600" lvl="3" marL="1828800" algn="l">
              <a:lnSpc>
                <a:spcPct val="100000"/>
              </a:lnSpc>
              <a:spcBef>
                <a:spcPts val="1000"/>
              </a:spcBef>
              <a:spcAft>
                <a:spcPts val="0"/>
              </a:spcAft>
              <a:buSzPts val="720"/>
              <a:buNone/>
              <a:defRPr sz="900"/>
            </a:lvl4pPr>
            <a:lvl5pPr indent="-228600" lvl="4" marL="2286000" algn="l">
              <a:lnSpc>
                <a:spcPct val="100000"/>
              </a:lnSpc>
              <a:spcBef>
                <a:spcPts val="1000"/>
              </a:spcBef>
              <a:spcAft>
                <a:spcPts val="0"/>
              </a:spcAft>
              <a:buSzPts val="720"/>
              <a:buNone/>
              <a:defRPr sz="900"/>
            </a:lvl5pPr>
            <a:lvl6pPr indent="-228600" lvl="5" marL="2743200" algn="l">
              <a:lnSpc>
                <a:spcPct val="100000"/>
              </a:lnSpc>
              <a:spcBef>
                <a:spcPts val="1000"/>
              </a:spcBef>
              <a:spcAft>
                <a:spcPts val="0"/>
              </a:spcAft>
              <a:buSzPts val="720"/>
              <a:buNone/>
              <a:defRPr sz="900"/>
            </a:lvl6pPr>
            <a:lvl7pPr indent="-228600" lvl="6" marL="3200400" algn="l">
              <a:lnSpc>
                <a:spcPct val="100000"/>
              </a:lnSpc>
              <a:spcBef>
                <a:spcPts val="1000"/>
              </a:spcBef>
              <a:spcAft>
                <a:spcPts val="0"/>
              </a:spcAft>
              <a:buSzPts val="720"/>
              <a:buNone/>
              <a:defRPr sz="900"/>
            </a:lvl7pPr>
            <a:lvl8pPr indent="-228600" lvl="7" marL="3657600" algn="l">
              <a:lnSpc>
                <a:spcPct val="100000"/>
              </a:lnSpc>
              <a:spcBef>
                <a:spcPts val="1000"/>
              </a:spcBef>
              <a:spcAft>
                <a:spcPts val="0"/>
              </a:spcAft>
              <a:buSzPts val="720"/>
              <a:buNone/>
              <a:defRPr sz="900"/>
            </a:lvl8pPr>
            <a:lvl9pPr indent="-228600" lvl="8" marL="4114800" algn="l">
              <a:lnSpc>
                <a:spcPct val="100000"/>
              </a:lnSpc>
              <a:spcBef>
                <a:spcPts val="1000"/>
              </a:spcBef>
              <a:spcAft>
                <a:spcPts val="0"/>
              </a:spcAft>
              <a:buSzPts val="720"/>
              <a:buNone/>
              <a:defRPr sz="900"/>
            </a:lvl9pPr>
          </a:lstStyle>
          <a:p/>
        </p:txBody>
      </p:sp>
      <p:sp>
        <p:nvSpPr>
          <p:cNvPr id="142" name="Google Shape;142;p27"/>
          <p:cNvSpPr txBox="1"/>
          <p:nvPr>
            <p:ph idx="10" type="dt"/>
          </p:nvPr>
        </p:nvSpPr>
        <p:spPr>
          <a:xfrm>
            <a:off x="10653104" y="6391838"/>
            <a:ext cx="990599" cy="304799"/>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43" name="Google Shape;143;p27"/>
          <p:cNvSpPr txBox="1"/>
          <p:nvPr>
            <p:ph idx="11" type="ftr"/>
          </p:nvPr>
        </p:nvSpPr>
        <p:spPr>
          <a:xfrm>
            <a:off x="561110" y="6391838"/>
            <a:ext cx="3859795" cy="304801"/>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44" name="Google Shape;144;p27"/>
          <p:cNvSpPr/>
          <p:nvPr/>
        </p:nvSpPr>
        <p:spPr>
          <a:xfrm>
            <a:off x="10437812" y="0"/>
            <a:ext cx="685800" cy="1143000"/>
          </a:xfrm>
          <a:prstGeom prst="rect">
            <a:avLst/>
          </a:prstGeom>
          <a:solidFill>
            <a:schemeClr val="accent1"/>
          </a:solidFill>
          <a:ln>
            <a:noFill/>
          </a:ln>
          <a:effectLst>
            <a:outerShdw blurRad="38100" rotWithShape="0" dir="5400000" dist="25400">
              <a:srgbClr val="000000">
                <a:alpha val="44313"/>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5" name="Google Shape;145;p27"/>
          <p:cNvSpPr txBox="1"/>
          <p:nvPr>
            <p:ph idx="12" type="sldNum"/>
          </p:nvPr>
        </p:nvSpPr>
        <p:spPr>
          <a:xfrm>
            <a:off x="10352540" y="295729"/>
            <a:ext cx="838199" cy="767687"/>
          </a:xfrm>
          <a:prstGeom prst="rect">
            <a:avLst/>
          </a:prstGeom>
          <a:noFill/>
          <a:ln>
            <a:noFill/>
          </a:ln>
        </p:spPr>
        <p:txBody>
          <a:bodyPr anchorCtr="0" anchor="b" bIns="45700" lIns="91425" spcFirstLastPara="1" rIns="91425" wrap="square" tIns="45700">
            <a:noAutofit/>
          </a:bodyPr>
          <a:lstStyle>
            <a:lvl1pPr indent="0" lvl="0" marL="0" marR="0" algn="r">
              <a:lnSpc>
                <a:spcPct val="100000"/>
              </a:lnSpc>
              <a:spcBef>
                <a:spcPts val="0"/>
              </a:spcBef>
              <a:spcAft>
                <a:spcPts val="0"/>
              </a:spcAft>
              <a:buClr>
                <a:schemeClr val="lt1"/>
              </a:buClr>
              <a:buSzPts val="2800"/>
              <a:buFont typeface="Century Gothic"/>
              <a:buNone/>
              <a:defRPr b="0" i="0" sz="2800" u="none" cap="none" strike="noStrike">
                <a:solidFill>
                  <a:schemeClr val="lt1"/>
                </a:solidFill>
                <a:latin typeface="Century Gothic"/>
                <a:ea typeface="Century Gothic"/>
                <a:cs typeface="Century Gothic"/>
                <a:sym typeface="Century Gothic"/>
              </a:defRPr>
            </a:lvl1pPr>
            <a:lvl2pPr indent="0" lvl="1" marL="0" marR="0" algn="r">
              <a:lnSpc>
                <a:spcPct val="100000"/>
              </a:lnSpc>
              <a:spcBef>
                <a:spcPts val="0"/>
              </a:spcBef>
              <a:spcAft>
                <a:spcPts val="0"/>
              </a:spcAft>
              <a:buClr>
                <a:schemeClr val="lt1"/>
              </a:buClr>
              <a:buSzPts val="2800"/>
              <a:buFont typeface="Century Gothic"/>
              <a:buNone/>
              <a:defRPr b="0" i="0" sz="2800" u="none" cap="none" strike="noStrike">
                <a:solidFill>
                  <a:schemeClr val="lt1"/>
                </a:solidFill>
                <a:latin typeface="Century Gothic"/>
                <a:ea typeface="Century Gothic"/>
                <a:cs typeface="Century Gothic"/>
                <a:sym typeface="Century Gothic"/>
              </a:defRPr>
            </a:lvl2pPr>
            <a:lvl3pPr indent="0" lvl="2" marL="0" marR="0" algn="r">
              <a:lnSpc>
                <a:spcPct val="100000"/>
              </a:lnSpc>
              <a:spcBef>
                <a:spcPts val="0"/>
              </a:spcBef>
              <a:spcAft>
                <a:spcPts val="0"/>
              </a:spcAft>
              <a:buClr>
                <a:schemeClr val="lt1"/>
              </a:buClr>
              <a:buSzPts val="2800"/>
              <a:buFont typeface="Century Gothic"/>
              <a:buNone/>
              <a:defRPr b="0" i="0" sz="2800" u="none" cap="none" strike="noStrike">
                <a:solidFill>
                  <a:schemeClr val="lt1"/>
                </a:solidFill>
                <a:latin typeface="Century Gothic"/>
                <a:ea typeface="Century Gothic"/>
                <a:cs typeface="Century Gothic"/>
                <a:sym typeface="Century Gothic"/>
              </a:defRPr>
            </a:lvl3pPr>
            <a:lvl4pPr indent="0" lvl="3" marL="0" marR="0" algn="r">
              <a:lnSpc>
                <a:spcPct val="100000"/>
              </a:lnSpc>
              <a:spcBef>
                <a:spcPts val="0"/>
              </a:spcBef>
              <a:spcAft>
                <a:spcPts val="0"/>
              </a:spcAft>
              <a:buClr>
                <a:schemeClr val="lt1"/>
              </a:buClr>
              <a:buSzPts val="2800"/>
              <a:buFont typeface="Century Gothic"/>
              <a:buNone/>
              <a:defRPr b="0" i="0" sz="2800" u="none" cap="none" strike="noStrike">
                <a:solidFill>
                  <a:schemeClr val="lt1"/>
                </a:solidFill>
                <a:latin typeface="Century Gothic"/>
                <a:ea typeface="Century Gothic"/>
                <a:cs typeface="Century Gothic"/>
                <a:sym typeface="Century Gothic"/>
              </a:defRPr>
            </a:lvl4pPr>
            <a:lvl5pPr indent="0" lvl="4" marL="0" marR="0" algn="r">
              <a:lnSpc>
                <a:spcPct val="100000"/>
              </a:lnSpc>
              <a:spcBef>
                <a:spcPts val="0"/>
              </a:spcBef>
              <a:spcAft>
                <a:spcPts val="0"/>
              </a:spcAft>
              <a:buClr>
                <a:schemeClr val="lt1"/>
              </a:buClr>
              <a:buSzPts val="2800"/>
              <a:buFont typeface="Century Gothic"/>
              <a:buNone/>
              <a:defRPr b="0" i="0" sz="2800" u="none" cap="none" strike="noStrike">
                <a:solidFill>
                  <a:schemeClr val="lt1"/>
                </a:solidFill>
                <a:latin typeface="Century Gothic"/>
                <a:ea typeface="Century Gothic"/>
                <a:cs typeface="Century Gothic"/>
                <a:sym typeface="Century Gothic"/>
              </a:defRPr>
            </a:lvl5pPr>
            <a:lvl6pPr indent="0" lvl="5" marL="0" marR="0" algn="r">
              <a:lnSpc>
                <a:spcPct val="100000"/>
              </a:lnSpc>
              <a:spcBef>
                <a:spcPts val="0"/>
              </a:spcBef>
              <a:spcAft>
                <a:spcPts val="0"/>
              </a:spcAft>
              <a:buClr>
                <a:schemeClr val="lt1"/>
              </a:buClr>
              <a:buSzPts val="2800"/>
              <a:buFont typeface="Century Gothic"/>
              <a:buNone/>
              <a:defRPr b="0" i="0" sz="2800" u="none" cap="none" strike="noStrike">
                <a:solidFill>
                  <a:schemeClr val="lt1"/>
                </a:solidFill>
                <a:latin typeface="Century Gothic"/>
                <a:ea typeface="Century Gothic"/>
                <a:cs typeface="Century Gothic"/>
                <a:sym typeface="Century Gothic"/>
              </a:defRPr>
            </a:lvl6pPr>
            <a:lvl7pPr indent="0" lvl="6" marL="0" marR="0" algn="r">
              <a:lnSpc>
                <a:spcPct val="100000"/>
              </a:lnSpc>
              <a:spcBef>
                <a:spcPts val="0"/>
              </a:spcBef>
              <a:spcAft>
                <a:spcPts val="0"/>
              </a:spcAft>
              <a:buClr>
                <a:schemeClr val="lt1"/>
              </a:buClr>
              <a:buSzPts val="2800"/>
              <a:buFont typeface="Century Gothic"/>
              <a:buNone/>
              <a:defRPr b="0" i="0" sz="2800" u="none" cap="none" strike="noStrike">
                <a:solidFill>
                  <a:schemeClr val="lt1"/>
                </a:solidFill>
                <a:latin typeface="Century Gothic"/>
                <a:ea typeface="Century Gothic"/>
                <a:cs typeface="Century Gothic"/>
                <a:sym typeface="Century Gothic"/>
              </a:defRPr>
            </a:lvl7pPr>
            <a:lvl8pPr indent="0" lvl="7" marL="0" marR="0" algn="r">
              <a:lnSpc>
                <a:spcPct val="100000"/>
              </a:lnSpc>
              <a:spcBef>
                <a:spcPts val="0"/>
              </a:spcBef>
              <a:spcAft>
                <a:spcPts val="0"/>
              </a:spcAft>
              <a:buClr>
                <a:schemeClr val="lt1"/>
              </a:buClr>
              <a:buSzPts val="2800"/>
              <a:buFont typeface="Century Gothic"/>
              <a:buNone/>
              <a:defRPr b="0" i="0" sz="2800" u="none" cap="none" strike="noStrike">
                <a:solidFill>
                  <a:schemeClr val="lt1"/>
                </a:solidFill>
                <a:latin typeface="Century Gothic"/>
                <a:ea typeface="Century Gothic"/>
                <a:cs typeface="Century Gothic"/>
                <a:sym typeface="Century Gothic"/>
              </a:defRPr>
            </a:lvl8pPr>
            <a:lvl9pPr indent="0" lvl="8" marL="0" marR="0" algn="r">
              <a:lnSpc>
                <a:spcPct val="100000"/>
              </a:lnSpc>
              <a:spcBef>
                <a:spcPts val="0"/>
              </a:spcBef>
              <a:spcAft>
                <a:spcPts val="0"/>
              </a:spcAft>
              <a:buClr>
                <a:schemeClr val="lt1"/>
              </a:buClr>
              <a:buSzPts val="2800"/>
              <a:buFont typeface="Century Gothic"/>
              <a:buNone/>
              <a:defRPr b="0" i="0" sz="2800" u="none" cap="none" strike="noStrike">
                <a:solidFill>
                  <a:schemeClr val="lt1"/>
                </a:solidFill>
                <a:latin typeface="Century Gothic"/>
                <a:ea typeface="Century Gothic"/>
                <a:cs typeface="Century Gothic"/>
                <a:sym typeface="Century Gothic"/>
              </a:defRPr>
            </a:lvl9pPr>
          </a:lstStyle>
          <a:p>
            <a:pPr indent="0" lvl="0" marL="0" rtl="0" algn="r">
              <a:spcBef>
                <a:spcPts val="0"/>
              </a:spcBef>
              <a:spcAft>
                <a:spcPts val="0"/>
              </a:spcAft>
              <a:buNone/>
            </a:pPr>
            <a:fld id="{00000000-1234-1234-1234-123412341234}" type="slidenum">
              <a:rPr lang="es-AR"/>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itação com Legenda" showMasterSp="0">
  <p:cSld name="Citação com Legenda">
    <p:spTree>
      <p:nvGrpSpPr>
        <p:cNvPr id="146" name="Shape 146"/>
        <p:cNvGrpSpPr/>
        <p:nvPr/>
      </p:nvGrpSpPr>
      <p:grpSpPr>
        <a:xfrm>
          <a:off x="0" y="0"/>
          <a:ext cx="0" cy="0"/>
          <a:chOff x="0" y="0"/>
          <a:chExt cx="0" cy="0"/>
        </a:xfrm>
      </p:grpSpPr>
      <p:grpSp>
        <p:nvGrpSpPr>
          <p:cNvPr id="147" name="Google Shape;147;p28"/>
          <p:cNvGrpSpPr/>
          <p:nvPr/>
        </p:nvGrpSpPr>
        <p:grpSpPr>
          <a:xfrm>
            <a:off x="0" y="0"/>
            <a:ext cx="12192000" cy="6858000"/>
            <a:chOff x="0" y="0"/>
            <a:chExt cx="12192000" cy="6858000"/>
          </a:xfrm>
        </p:grpSpPr>
        <p:sp>
          <p:nvSpPr>
            <p:cNvPr id="148" name="Google Shape;148;p28"/>
            <p:cNvSpPr/>
            <p:nvPr/>
          </p:nvSpPr>
          <p:spPr>
            <a:xfrm>
              <a:off x="0" y="0"/>
              <a:ext cx="12192000" cy="6858000"/>
            </a:xfrm>
            <a:prstGeom prst="rect">
              <a:avLst/>
            </a:prstGeom>
            <a:blipFill rotWithShape="1">
              <a:blip r:embed="rId2">
                <a:alphaModFix/>
              </a:blip>
              <a:stretch>
                <a:fillRect b="0" l="0" r="0" t="0"/>
              </a:stretch>
            </a:blip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9" name="Google Shape;149;p28"/>
            <p:cNvSpPr/>
            <p:nvPr/>
          </p:nvSpPr>
          <p:spPr>
            <a:xfrm>
              <a:off x="0" y="2667000"/>
              <a:ext cx="4191000" cy="4191000"/>
            </a:xfrm>
            <a:prstGeom prst="ellipse">
              <a:avLst/>
            </a:prstGeom>
            <a:gradFill>
              <a:gsLst>
                <a:gs pos="0">
                  <a:srgbClr val="9B6BF2">
                    <a:alpha val="10588"/>
                  </a:srgbClr>
                </a:gs>
                <a:gs pos="36000">
                  <a:srgbClr val="9B6BF2">
                    <a:alpha val="9411"/>
                  </a:srgbClr>
                </a:gs>
                <a:gs pos="75000">
                  <a:srgbClr val="9B6BF2">
                    <a:alpha val="0"/>
                  </a:srgbClr>
                </a:gs>
                <a:gs pos="100000">
                  <a:srgbClr val="9B6BF2">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0" name="Google Shape;150;p28"/>
            <p:cNvSpPr/>
            <p:nvPr/>
          </p:nvSpPr>
          <p:spPr>
            <a:xfrm>
              <a:off x="0" y="2895600"/>
              <a:ext cx="2362200" cy="2362200"/>
            </a:xfrm>
            <a:prstGeom prst="ellipse">
              <a:avLst/>
            </a:prstGeom>
            <a:gradFill>
              <a:gsLst>
                <a:gs pos="0">
                  <a:srgbClr val="9B6BF2">
                    <a:alpha val="7450"/>
                  </a:srgbClr>
                </a:gs>
                <a:gs pos="36000">
                  <a:srgbClr val="9B6BF2">
                    <a:alpha val="7450"/>
                  </a:srgbClr>
                </a:gs>
                <a:gs pos="72000">
                  <a:srgbClr val="9B6BF2">
                    <a:alpha val="0"/>
                  </a:srgbClr>
                </a:gs>
                <a:gs pos="100000">
                  <a:srgbClr val="9B6BF2">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1" name="Google Shape;151;p28"/>
            <p:cNvSpPr/>
            <p:nvPr/>
          </p:nvSpPr>
          <p:spPr>
            <a:xfrm>
              <a:off x="8609012" y="5867400"/>
              <a:ext cx="990600" cy="990600"/>
            </a:xfrm>
            <a:prstGeom prst="ellipse">
              <a:avLst/>
            </a:prstGeom>
            <a:gradFill>
              <a:gsLst>
                <a:gs pos="0">
                  <a:srgbClr val="9B6BF2">
                    <a:alpha val="13333"/>
                  </a:srgbClr>
                </a:gs>
                <a:gs pos="36000">
                  <a:srgbClr val="9B6BF2">
                    <a:alpha val="6274"/>
                  </a:srgbClr>
                </a:gs>
                <a:gs pos="66000">
                  <a:srgbClr val="9B6BF2">
                    <a:alpha val="0"/>
                  </a:srgbClr>
                </a:gs>
                <a:gs pos="100000">
                  <a:srgbClr val="9B6BF2">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2" name="Google Shape;152;p28"/>
            <p:cNvSpPr/>
            <p:nvPr/>
          </p:nvSpPr>
          <p:spPr>
            <a:xfrm>
              <a:off x="8609012" y="1676400"/>
              <a:ext cx="2819400" cy="2819400"/>
            </a:xfrm>
            <a:prstGeom prst="ellipse">
              <a:avLst/>
            </a:prstGeom>
            <a:gradFill>
              <a:gsLst>
                <a:gs pos="0">
                  <a:srgbClr val="9B6BF2">
                    <a:alpha val="6274"/>
                  </a:srgbClr>
                </a:gs>
                <a:gs pos="36000">
                  <a:srgbClr val="9B6BF2">
                    <a:alpha val="5490"/>
                  </a:srgbClr>
                </a:gs>
                <a:gs pos="69000">
                  <a:srgbClr val="9B6BF2">
                    <a:alpha val="0"/>
                  </a:srgbClr>
                </a:gs>
                <a:gs pos="100000">
                  <a:srgbClr val="9B6BF2">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3" name="Google Shape;153;p28"/>
            <p:cNvSpPr/>
            <p:nvPr/>
          </p:nvSpPr>
          <p:spPr>
            <a:xfrm>
              <a:off x="7999412" y="8464"/>
              <a:ext cx="1600200" cy="1600200"/>
            </a:xfrm>
            <a:prstGeom prst="ellipse">
              <a:avLst/>
            </a:prstGeom>
            <a:gradFill>
              <a:gsLst>
                <a:gs pos="0">
                  <a:srgbClr val="9B6BF2">
                    <a:alpha val="13333"/>
                  </a:srgbClr>
                </a:gs>
                <a:gs pos="36000">
                  <a:srgbClr val="9B6BF2">
                    <a:alpha val="6274"/>
                  </a:srgbClr>
                </a:gs>
                <a:gs pos="73000">
                  <a:srgbClr val="9B6BF2">
                    <a:alpha val="0"/>
                  </a:srgbClr>
                </a:gs>
                <a:gs pos="100000">
                  <a:srgbClr val="9B6BF2">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4" name="Google Shape;154;p28"/>
            <p:cNvSpPr/>
            <p:nvPr/>
          </p:nvSpPr>
          <p:spPr>
            <a:xfrm rot="-589932">
              <a:off x="8490951" y="4185117"/>
              <a:ext cx="3299407" cy="440924"/>
            </a:xfrm>
            <a:custGeom>
              <a:rect b="b" l="l" r="r" t="t"/>
              <a:pathLst>
                <a:path extrusionOk="0" h="5291" w="10000">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lt1">
                <a:alpha val="20000"/>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5" name="Google Shape;155;p28"/>
            <p:cNvSpPr/>
            <p:nvPr/>
          </p:nvSpPr>
          <p:spPr>
            <a:xfrm>
              <a:off x="455612" y="4241801"/>
              <a:ext cx="11277600" cy="2337161"/>
            </a:xfrm>
            <a:custGeom>
              <a:rect b="b" l="l" r="r" t="t"/>
              <a:pathLst>
                <a:path extrusionOk="0" h="8000" w="10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lt1"/>
            </a:solidFill>
            <a:ln>
              <a:noFill/>
            </a:ln>
          </p:spPr>
        </p:sp>
        <p:sp>
          <p:nvSpPr>
            <p:cNvPr id="156" name="Google Shape;156;p28"/>
            <p:cNvSpPr/>
            <p:nvPr/>
          </p:nvSpPr>
          <p:spPr>
            <a:xfrm>
              <a:off x="0" y="1587"/>
              <a:ext cx="12192000" cy="6856413"/>
            </a:xfrm>
            <a:custGeom>
              <a:rect b="b" l="l" r="r" t="t"/>
              <a:pathLst>
                <a:path extrusionOk="0" h="8638" w="15356">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lt1"/>
            </a:solidFill>
            <a:ln>
              <a:noFill/>
            </a:ln>
          </p:spPr>
        </p:sp>
      </p:grpSp>
      <p:sp>
        <p:nvSpPr>
          <p:cNvPr id="157" name="Google Shape;157;p28"/>
          <p:cNvSpPr txBox="1"/>
          <p:nvPr/>
        </p:nvSpPr>
        <p:spPr>
          <a:xfrm>
            <a:off x="881566" y="607336"/>
            <a:ext cx="801912" cy="1569660"/>
          </a:xfrm>
          <a:prstGeom prst="rect">
            <a:avLst/>
          </a:prstGeom>
          <a:noFill/>
          <a:ln>
            <a:noFill/>
          </a:ln>
        </p:spPr>
        <p:txBody>
          <a:bodyPr anchorCtr="0" anchor="t" bIns="45700" lIns="91425" spcFirstLastPara="1" rIns="91425" wrap="square" tIns="45700">
            <a:spAutoFit/>
          </a:bodyPr>
          <a:lstStyle/>
          <a:p>
            <a:pPr indent="0" lvl="0" marL="0" marR="0" rtl="0" algn="r">
              <a:lnSpc>
                <a:spcPct val="100000"/>
              </a:lnSpc>
              <a:spcBef>
                <a:spcPts val="0"/>
              </a:spcBef>
              <a:spcAft>
                <a:spcPts val="0"/>
              </a:spcAft>
              <a:buClr>
                <a:srgbClr val="000000"/>
              </a:buClr>
              <a:buSzPts val="9600"/>
              <a:buFont typeface="Arial"/>
              <a:buNone/>
            </a:pPr>
            <a:r>
              <a:rPr b="0" i="0" lang="es-AR" sz="9600" u="none" cap="none" strike="noStrike">
                <a:solidFill>
                  <a:srgbClr val="EE52A4"/>
                </a:solidFill>
                <a:latin typeface="Arial"/>
                <a:ea typeface="Arial"/>
                <a:cs typeface="Arial"/>
                <a:sym typeface="Arial"/>
              </a:rPr>
              <a:t>“</a:t>
            </a:r>
            <a:endParaRPr b="0" i="0" sz="1400" u="none" cap="none" strike="noStrike">
              <a:solidFill>
                <a:srgbClr val="000000"/>
              </a:solidFill>
              <a:latin typeface="Arial"/>
              <a:ea typeface="Arial"/>
              <a:cs typeface="Arial"/>
              <a:sym typeface="Arial"/>
            </a:endParaRPr>
          </a:p>
        </p:txBody>
      </p:sp>
      <p:sp>
        <p:nvSpPr>
          <p:cNvPr id="158" name="Google Shape;158;p28"/>
          <p:cNvSpPr txBox="1"/>
          <p:nvPr/>
        </p:nvSpPr>
        <p:spPr>
          <a:xfrm>
            <a:off x="9884458" y="2613787"/>
            <a:ext cx="652763" cy="1569660"/>
          </a:xfrm>
          <a:prstGeom prst="rect">
            <a:avLst/>
          </a:prstGeom>
          <a:noFill/>
          <a:ln>
            <a:noFill/>
          </a:ln>
        </p:spPr>
        <p:txBody>
          <a:bodyPr anchorCtr="0" anchor="t" bIns="45700" lIns="91425" spcFirstLastPara="1" rIns="91425" wrap="square" tIns="45700">
            <a:spAutoFit/>
          </a:bodyPr>
          <a:lstStyle/>
          <a:p>
            <a:pPr indent="0" lvl="0" marL="0" marR="0" rtl="0" algn="r">
              <a:lnSpc>
                <a:spcPct val="100000"/>
              </a:lnSpc>
              <a:spcBef>
                <a:spcPts val="0"/>
              </a:spcBef>
              <a:spcAft>
                <a:spcPts val="0"/>
              </a:spcAft>
              <a:buClr>
                <a:srgbClr val="000000"/>
              </a:buClr>
              <a:buSzPts val="9600"/>
              <a:buFont typeface="Arial"/>
              <a:buNone/>
            </a:pPr>
            <a:r>
              <a:rPr b="0" i="0" lang="es-AR" sz="9600" u="none" cap="none" strike="noStrike">
                <a:solidFill>
                  <a:srgbClr val="EE52A4"/>
                </a:solidFill>
                <a:latin typeface="Arial"/>
                <a:ea typeface="Arial"/>
                <a:cs typeface="Arial"/>
                <a:sym typeface="Arial"/>
              </a:rPr>
              <a:t>”</a:t>
            </a:r>
            <a:endParaRPr b="0" i="0" sz="1400" u="none" cap="none" strike="noStrike">
              <a:solidFill>
                <a:srgbClr val="000000"/>
              </a:solidFill>
              <a:latin typeface="Arial"/>
              <a:ea typeface="Arial"/>
              <a:cs typeface="Arial"/>
              <a:sym typeface="Arial"/>
            </a:endParaRPr>
          </a:p>
        </p:txBody>
      </p:sp>
      <p:sp>
        <p:nvSpPr>
          <p:cNvPr id="159" name="Google Shape;159;p28"/>
          <p:cNvSpPr txBox="1"/>
          <p:nvPr>
            <p:ph type="title"/>
          </p:nvPr>
        </p:nvSpPr>
        <p:spPr>
          <a:xfrm>
            <a:off x="1581878" y="982134"/>
            <a:ext cx="8453906" cy="2696632"/>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Clr>
                <a:schemeClr val="lt2"/>
              </a:buClr>
              <a:buSzPts val="4000"/>
              <a:buFont typeface="Century Gothic"/>
              <a:buNone/>
              <a:defRPr sz="4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60" name="Google Shape;160;p28"/>
          <p:cNvSpPr txBox="1"/>
          <p:nvPr>
            <p:ph idx="1" type="body"/>
          </p:nvPr>
        </p:nvSpPr>
        <p:spPr>
          <a:xfrm>
            <a:off x="1945945" y="3678766"/>
            <a:ext cx="7731219" cy="342174"/>
          </a:xfrm>
          <a:prstGeom prst="rect">
            <a:avLst/>
          </a:prstGeom>
          <a:noFill/>
          <a:ln>
            <a:noFill/>
          </a:ln>
        </p:spPr>
        <p:txBody>
          <a:bodyPr anchorCtr="0" anchor="t" bIns="45700" lIns="91425" spcFirstLastPara="1" rIns="91425" wrap="square" tIns="45700">
            <a:normAutofit/>
          </a:bodyPr>
          <a:lstStyle>
            <a:lvl1pPr indent="-228600" lvl="0" marL="457200" algn="l">
              <a:lnSpc>
                <a:spcPct val="100000"/>
              </a:lnSpc>
              <a:spcBef>
                <a:spcPts val="1000"/>
              </a:spcBef>
              <a:spcAft>
                <a:spcPts val="0"/>
              </a:spcAft>
              <a:buSzPts val="1120"/>
              <a:buNone/>
              <a:defRPr b="0" i="0" sz="1400" cap="small">
                <a:solidFill>
                  <a:srgbClr val="EE52A4"/>
                </a:solidFill>
                <a:latin typeface="Century Gothic"/>
                <a:ea typeface="Century Gothic"/>
                <a:cs typeface="Century Gothic"/>
                <a:sym typeface="Century Gothic"/>
              </a:defRPr>
            </a:lvl1pPr>
            <a:lvl2pPr indent="-228600" lvl="1" marL="914400" algn="l">
              <a:lnSpc>
                <a:spcPct val="100000"/>
              </a:lnSpc>
              <a:spcBef>
                <a:spcPts val="1000"/>
              </a:spcBef>
              <a:spcAft>
                <a:spcPts val="0"/>
              </a:spcAft>
              <a:buSzPts val="960"/>
              <a:buNone/>
              <a:defRPr sz="1200"/>
            </a:lvl2pPr>
            <a:lvl3pPr indent="-228600" lvl="2" marL="1371600" algn="l">
              <a:lnSpc>
                <a:spcPct val="100000"/>
              </a:lnSpc>
              <a:spcBef>
                <a:spcPts val="1000"/>
              </a:spcBef>
              <a:spcAft>
                <a:spcPts val="0"/>
              </a:spcAft>
              <a:buSzPts val="800"/>
              <a:buNone/>
              <a:defRPr sz="1000"/>
            </a:lvl3pPr>
            <a:lvl4pPr indent="-228600" lvl="3" marL="1828800" algn="l">
              <a:lnSpc>
                <a:spcPct val="100000"/>
              </a:lnSpc>
              <a:spcBef>
                <a:spcPts val="1000"/>
              </a:spcBef>
              <a:spcAft>
                <a:spcPts val="0"/>
              </a:spcAft>
              <a:buSzPts val="720"/>
              <a:buNone/>
              <a:defRPr sz="900"/>
            </a:lvl4pPr>
            <a:lvl5pPr indent="-228600" lvl="4" marL="2286000" algn="l">
              <a:lnSpc>
                <a:spcPct val="100000"/>
              </a:lnSpc>
              <a:spcBef>
                <a:spcPts val="1000"/>
              </a:spcBef>
              <a:spcAft>
                <a:spcPts val="0"/>
              </a:spcAft>
              <a:buSzPts val="720"/>
              <a:buNone/>
              <a:defRPr sz="900"/>
            </a:lvl5pPr>
            <a:lvl6pPr indent="-228600" lvl="5" marL="2743200" algn="l">
              <a:lnSpc>
                <a:spcPct val="100000"/>
              </a:lnSpc>
              <a:spcBef>
                <a:spcPts val="1000"/>
              </a:spcBef>
              <a:spcAft>
                <a:spcPts val="0"/>
              </a:spcAft>
              <a:buSzPts val="720"/>
              <a:buNone/>
              <a:defRPr sz="900"/>
            </a:lvl6pPr>
            <a:lvl7pPr indent="-228600" lvl="6" marL="3200400" algn="l">
              <a:lnSpc>
                <a:spcPct val="100000"/>
              </a:lnSpc>
              <a:spcBef>
                <a:spcPts val="1000"/>
              </a:spcBef>
              <a:spcAft>
                <a:spcPts val="0"/>
              </a:spcAft>
              <a:buSzPts val="720"/>
              <a:buNone/>
              <a:defRPr sz="900"/>
            </a:lvl7pPr>
            <a:lvl8pPr indent="-228600" lvl="7" marL="3657600" algn="l">
              <a:lnSpc>
                <a:spcPct val="100000"/>
              </a:lnSpc>
              <a:spcBef>
                <a:spcPts val="1000"/>
              </a:spcBef>
              <a:spcAft>
                <a:spcPts val="0"/>
              </a:spcAft>
              <a:buSzPts val="720"/>
              <a:buNone/>
              <a:defRPr sz="900"/>
            </a:lvl8pPr>
            <a:lvl9pPr indent="-228600" lvl="8" marL="4114800" algn="l">
              <a:lnSpc>
                <a:spcPct val="100000"/>
              </a:lnSpc>
              <a:spcBef>
                <a:spcPts val="1000"/>
              </a:spcBef>
              <a:spcAft>
                <a:spcPts val="0"/>
              </a:spcAft>
              <a:buSzPts val="720"/>
              <a:buNone/>
              <a:defRPr sz="900"/>
            </a:lvl9pPr>
          </a:lstStyle>
          <a:p/>
        </p:txBody>
      </p:sp>
      <p:sp>
        <p:nvSpPr>
          <p:cNvPr id="161" name="Google Shape;161;p28"/>
          <p:cNvSpPr txBox="1"/>
          <p:nvPr>
            <p:ph idx="2" type="body"/>
          </p:nvPr>
        </p:nvSpPr>
        <p:spPr>
          <a:xfrm>
            <a:off x="1154954" y="5029199"/>
            <a:ext cx="9244897" cy="997857"/>
          </a:xfrm>
          <a:prstGeom prst="rect">
            <a:avLst/>
          </a:prstGeom>
          <a:noFill/>
          <a:ln>
            <a:noFill/>
          </a:ln>
        </p:spPr>
        <p:txBody>
          <a:bodyPr anchorCtr="0" anchor="ctr" bIns="45700" lIns="91425" spcFirstLastPara="1" rIns="91425" wrap="square" tIns="45700">
            <a:normAutofit/>
          </a:bodyPr>
          <a:lstStyle>
            <a:lvl1pPr indent="-228600" lvl="0" marL="457200" algn="l">
              <a:lnSpc>
                <a:spcPct val="100000"/>
              </a:lnSpc>
              <a:spcBef>
                <a:spcPts val="1000"/>
              </a:spcBef>
              <a:spcAft>
                <a:spcPts val="0"/>
              </a:spcAft>
              <a:buSzPts val="1120"/>
              <a:buNone/>
              <a:defRPr sz="1400"/>
            </a:lvl1pPr>
            <a:lvl2pPr indent="-228600" lvl="1" marL="914400" algn="l">
              <a:lnSpc>
                <a:spcPct val="100000"/>
              </a:lnSpc>
              <a:spcBef>
                <a:spcPts val="1000"/>
              </a:spcBef>
              <a:spcAft>
                <a:spcPts val="0"/>
              </a:spcAft>
              <a:buSzPts val="960"/>
              <a:buNone/>
              <a:defRPr sz="1200"/>
            </a:lvl2pPr>
            <a:lvl3pPr indent="-228600" lvl="2" marL="1371600" algn="l">
              <a:lnSpc>
                <a:spcPct val="100000"/>
              </a:lnSpc>
              <a:spcBef>
                <a:spcPts val="1000"/>
              </a:spcBef>
              <a:spcAft>
                <a:spcPts val="0"/>
              </a:spcAft>
              <a:buSzPts val="800"/>
              <a:buNone/>
              <a:defRPr sz="1000"/>
            </a:lvl3pPr>
            <a:lvl4pPr indent="-228600" lvl="3" marL="1828800" algn="l">
              <a:lnSpc>
                <a:spcPct val="100000"/>
              </a:lnSpc>
              <a:spcBef>
                <a:spcPts val="1000"/>
              </a:spcBef>
              <a:spcAft>
                <a:spcPts val="0"/>
              </a:spcAft>
              <a:buSzPts val="720"/>
              <a:buNone/>
              <a:defRPr sz="900"/>
            </a:lvl4pPr>
            <a:lvl5pPr indent="-228600" lvl="4" marL="2286000" algn="l">
              <a:lnSpc>
                <a:spcPct val="100000"/>
              </a:lnSpc>
              <a:spcBef>
                <a:spcPts val="1000"/>
              </a:spcBef>
              <a:spcAft>
                <a:spcPts val="0"/>
              </a:spcAft>
              <a:buSzPts val="720"/>
              <a:buNone/>
              <a:defRPr sz="900"/>
            </a:lvl5pPr>
            <a:lvl6pPr indent="-228600" lvl="5" marL="2743200" algn="l">
              <a:lnSpc>
                <a:spcPct val="100000"/>
              </a:lnSpc>
              <a:spcBef>
                <a:spcPts val="1000"/>
              </a:spcBef>
              <a:spcAft>
                <a:spcPts val="0"/>
              </a:spcAft>
              <a:buSzPts val="720"/>
              <a:buNone/>
              <a:defRPr sz="900"/>
            </a:lvl6pPr>
            <a:lvl7pPr indent="-228600" lvl="6" marL="3200400" algn="l">
              <a:lnSpc>
                <a:spcPct val="100000"/>
              </a:lnSpc>
              <a:spcBef>
                <a:spcPts val="1000"/>
              </a:spcBef>
              <a:spcAft>
                <a:spcPts val="0"/>
              </a:spcAft>
              <a:buSzPts val="720"/>
              <a:buNone/>
              <a:defRPr sz="900"/>
            </a:lvl7pPr>
            <a:lvl8pPr indent="-228600" lvl="7" marL="3657600" algn="l">
              <a:lnSpc>
                <a:spcPct val="100000"/>
              </a:lnSpc>
              <a:spcBef>
                <a:spcPts val="1000"/>
              </a:spcBef>
              <a:spcAft>
                <a:spcPts val="0"/>
              </a:spcAft>
              <a:buSzPts val="720"/>
              <a:buNone/>
              <a:defRPr sz="900"/>
            </a:lvl8pPr>
            <a:lvl9pPr indent="-228600" lvl="8" marL="4114800" algn="l">
              <a:lnSpc>
                <a:spcPct val="100000"/>
              </a:lnSpc>
              <a:spcBef>
                <a:spcPts val="1000"/>
              </a:spcBef>
              <a:spcAft>
                <a:spcPts val="0"/>
              </a:spcAft>
              <a:buSzPts val="720"/>
              <a:buNone/>
              <a:defRPr sz="900"/>
            </a:lvl9pPr>
          </a:lstStyle>
          <a:p/>
        </p:txBody>
      </p:sp>
      <p:sp>
        <p:nvSpPr>
          <p:cNvPr id="162" name="Google Shape;162;p28"/>
          <p:cNvSpPr txBox="1"/>
          <p:nvPr>
            <p:ph idx="10" type="dt"/>
          </p:nvPr>
        </p:nvSpPr>
        <p:spPr>
          <a:xfrm>
            <a:off x="10653104" y="6391838"/>
            <a:ext cx="990599" cy="304799"/>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63" name="Google Shape;163;p28"/>
          <p:cNvSpPr txBox="1"/>
          <p:nvPr>
            <p:ph idx="11" type="ftr"/>
          </p:nvPr>
        </p:nvSpPr>
        <p:spPr>
          <a:xfrm>
            <a:off x="561110" y="6391838"/>
            <a:ext cx="3859795" cy="304801"/>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64" name="Google Shape;164;p28"/>
          <p:cNvSpPr/>
          <p:nvPr/>
        </p:nvSpPr>
        <p:spPr>
          <a:xfrm>
            <a:off x="10437812" y="0"/>
            <a:ext cx="685800" cy="1143000"/>
          </a:xfrm>
          <a:prstGeom prst="rect">
            <a:avLst/>
          </a:prstGeom>
          <a:solidFill>
            <a:schemeClr val="accent1"/>
          </a:solidFill>
          <a:ln>
            <a:noFill/>
          </a:ln>
          <a:effectLst>
            <a:outerShdw blurRad="38100" rotWithShape="0" dir="5400000" dist="25400">
              <a:srgbClr val="000000">
                <a:alpha val="44313"/>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5" name="Google Shape;165;p28"/>
          <p:cNvSpPr txBox="1"/>
          <p:nvPr>
            <p:ph idx="12" type="sldNum"/>
          </p:nvPr>
        </p:nvSpPr>
        <p:spPr>
          <a:xfrm>
            <a:off x="10352540" y="295729"/>
            <a:ext cx="838199" cy="767687"/>
          </a:xfrm>
          <a:prstGeom prst="rect">
            <a:avLst/>
          </a:prstGeom>
          <a:noFill/>
          <a:ln>
            <a:noFill/>
          </a:ln>
        </p:spPr>
        <p:txBody>
          <a:bodyPr anchorCtr="0" anchor="b" bIns="45700" lIns="91425" spcFirstLastPara="1" rIns="91425" wrap="square" tIns="45700">
            <a:noAutofit/>
          </a:bodyPr>
          <a:lstStyle>
            <a:lvl1pPr indent="0" lvl="0" marL="0" marR="0" algn="r">
              <a:lnSpc>
                <a:spcPct val="100000"/>
              </a:lnSpc>
              <a:spcBef>
                <a:spcPts val="0"/>
              </a:spcBef>
              <a:spcAft>
                <a:spcPts val="0"/>
              </a:spcAft>
              <a:buClr>
                <a:schemeClr val="lt1"/>
              </a:buClr>
              <a:buSzPts val="2800"/>
              <a:buFont typeface="Century Gothic"/>
              <a:buNone/>
              <a:defRPr b="0" i="0" sz="2800" u="none" cap="none" strike="noStrike">
                <a:solidFill>
                  <a:schemeClr val="lt1"/>
                </a:solidFill>
                <a:latin typeface="Century Gothic"/>
                <a:ea typeface="Century Gothic"/>
                <a:cs typeface="Century Gothic"/>
                <a:sym typeface="Century Gothic"/>
              </a:defRPr>
            </a:lvl1pPr>
            <a:lvl2pPr indent="0" lvl="1" marL="0" marR="0" algn="r">
              <a:lnSpc>
                <a:spcPct val="100000"/>
              </a:lnSpc>
              <a:spcBef>
                <a:spcPts val="0"/>
              </a:spcBef>
              <a:spcAft>
                <a:spcPts val="0"/>
              </a:spcAft>
              <a:buClr>
                <a:schemeClr val="lt1"/>
              </a:buClr>
              <a:buSzPts val="2800"/>
              <a:buFont typeface="Century Gothic"/>
              <a:buNone/>
              <a:defRPr b="0" i="0" sz="2800" u="none" cap="none" strike="noStrike">
                <a:solidFill>
                  <a:schemeClr val="lt1"/>
                </a:solidFill>
                <a:latin typeface="Century Gothic"/>
                <a:ea typeface="Century Gothic"/>
                <a:cs typeface="Century Gothic"/>
                <a:sym typeface="Century Gothic"/>
              </a:defRPr>
            </a:lvl2pPr>
            <a:lvl3pPr indent="0" lvl="2" marL="0" marR="0" algn="r">
              <a:lnSpc>
                <a:spcPct val="100000"/>
              </a:lnSpc>
              <a:spcBef>
                <a:spcPts val="0"/>
              </a:spcBef>
              <a:spcAft>
                <a:spcPts val="0"/>
              </a:spcAft>
              <a:buClr>
                <a:schemeClr val="lt1"/>
              </a:buClr>
              <a:buSzPts val="2800"/>
              <a:buFont typeface="Century Gothic"/>
              <a:buNone/>
              <a:defRPr b="0" i="0" sz="2800" u="none" cap="none" strike="noStrike">
                <a:solidFill>
                  <a:schemeClr val="lt1"/>
                </a:solidFill>
                <a:latin typeface="Century Gothic"/>
                <a:ea typeface="Century Gothic"/>
                <a:cs typeface="Century Gothic"/>
                <a:sym typeface="Century Gothic"/>
              </a:defRPr>
            </a:lvl3pPr>
            <a:lvl4pPr indent="0" lvl="3" marL="0" marR="0" algn="r">
              <a:lnSpc>
                <a:spcPct val="100000"/>
              </a:lnSpc>
              <a:spcBef>
                <a:spcPts val="0"/>
              </a:spcBef>
              <a:spcAft>
                <a:spcPts val="0"/>
              </a:spcAft>
              <a:buClr>
                <a:schemeClr val="lt1"/>
              </a:buClr>
              <a:buSzPts val="2800"/>
              <a:buFont typeface="Century Gothic"/>
              <a:buNone/>
              <a:defRPr b="0" i="0" sz="2800" u="none" cap="none" strike="noStrike">
                <a:solidFill>
                  <a:schemeClr val="lt1"/>
                </a:solidFill>
                <a:latin typeface="Century Gothic"/>
                <a:ea typeface="Century Gothic"/>
                <a:cs typeface="Century Gothic"/>
                <a:sym typeface="Century Gothic"/>
              </a:defRPr>
            </a:lvl4pPr>
            <a:lvl5pPr indent="0" lvl="4" marL="0" marR="0" algn="r">
              <a:lnSpc>
                <a:spcPct val="100000"/>
              </a:lnSpc>
              <a:spcBef>
                <a:spcPts val="0"/>
              </a:spcBef>
              <a:spcAft>
                <a:spcPts val="0"/>
              </a:spcAft>
              <a:buClr>
                <a:schemeClr val="lt1"/>
              </a:buClr>
              <a:buSzPts val="2800"/>
              <a:buFont typeface="Century Gothic"/>
              <a:buNone/>
              <a:defRPr b="0" i="0" sz="2800" u="none" cap="none" strike="noStrike">
                <a:solidFill>
                  <a:schemeClr val="lt1"/>
                </a:solidFill>
                <a:latin typeface="Century Gothic"/>
                <a:ea typeface="Century Gothic"/>
                <a:cs typeface="Century Gothic"/>
                <a:sym typeface="Century Gothic"/>
              </a:defRPr>
            </a:lvl5pPr>
            <a:lvl6pPr indent="0" lvl="5" marL="0" marR="0" algn="r">
              <a:lnSpc>
                <a:spcPct val="100000"/>
              </a:lnSpc>
              <a:spcBef>
                <a:spcPts val="0"/>
              </a:spcBef>
              <a:spcAft>
                <a:spcPts val="0"/>
              </a:spcAft>
              <a:buClr>
                <a:schemeClr val="lt1"/>
              </a:buClr>
              <a:buSzPts val="2800"/>
              <a:buFont typeface="Century Gothic"/>
              <a:buNone/>
              <a:defRPr b="0" i="0" sz="2800" u="none" cap="none" strike="noStrike">
                <a:solidFill>
                  <a:schemeClr val="lt1"/>
                </a:solidFill>
                <a:latin typeface="Century Gothic"/>
                <a:ea typeface="Century Gothic"/>
                <a:cs typeface="Century Gothic"/>
                <a:sym typeface="Century Gothic"/>
              </a:defRPr>
            </a:lvl6pPr>
            <a:lvl7pPr indent="0" lvl="6" marL="0" marR="0" algn="r">
              <a:lnSpc>
                <a:spcPct val="100000"/>
              </a:lnSpc>
              <a:spcBef>
                <a:spcPts val="0"/>
              </a:spcBef>
              <a:spcAft>
                <a:spcPts val="0"/>
              </a:spcAft>
              <a:buClr>
                <a:schemeClr val="lt1"/>
              </a:buClr>
              <a:buSzPts val="2800"/>
              <a:buFont typeface="Century Gothic"/>
              <a:buNone/>
              <a:defRPr b="0" i="0" sz="2800" u="none" cap="none" strike="noStrike">
                <a:solidFill>
                  <a:schemeClr val="lt1"/>
                </a:solidFill>
                <a:latin typeface="Century Gothic"/>
                <a:ea typeface="Century Gothic"/>
                <a:cs typeface="Century Gothic"/>
                <a:sym typeface="Century Gothic"/>
              </a:defRPr>
            </a:lvl7pPr>
            <a:lvl8pPr indent="0" lvl="7" marL="0" marR="0" algn="r">
              <a:lnSpc>
                <a:spcPct val="100000"/>
              </a:lnSpc>
              <a:spcBef>
                <a:spcPts val="0"/>
              </a:spcBef>
              <a:spcAft>
                <a:spcPts val="0"/>
              </a:spcAft>
              <a:buClr>
                <a:schemeClr val="lt1"/>
              </a:buClr>
              <a:buSzPts val="2800"/>
              <a:buFont typeface="Century Gothic"/>
              <a:buNone/>
              <a:defRPr b="0" i="0" sz="2800" u="none" cap="none" strike="noStrike">
                <a:solidFill>
                  <a:schemeClr val="lt1"/>
                </a:solidFill>
                <a:latin typeface="Century Gothic"/>
                <a:ea typeface="Century Gothic"/>
                <a:cs typeface="Century Gothic"/>
                <a:sym typeface="Century Gothic"/>
              </a:defRPr>
            </a:lvl8pPr>
            <a:lvl9pPr indent="0" lvl="8" marL="0" marR="0" algn="r">
              <a:lnSpc>
                <a:spcPct val="100000"/>
              </a:lnSpc>
              <a:spcBef>
                <a:spcPts val="0"/>
              </a:spcBef>
              <a:spcAft>
                <a:spcPts val="0"/>
              </a:spcAft>
              <a:buClr>
                <a:schemeClr val="lt1"/>
              </a:buClr>
              <a:buSzPts val="2800"/>
              <a:buFont typeface="Century Gothic"/>
              <a:buNone/>
              <a:defRPr b="0" i="0" sz="2800" u="none" cap="none" strike="noStrike">
                <a:solidFill>
                  <a:schemeClr val="lt1"/>
                </a:solidFill>
                <a:latin typeface="Century Gothic"/>
                <a:ea typeface="Century Gothic"/>
                <a:cs typeface="Century Gothic"/>
                <a:sym typeface="Century Gothic"/>
              </a:defRPr>
            </a:lvl9pPr>
          </a:lstStyle>
          <a:p>
            <a:pPr indent="0" lvl="0" marL="0" rtl="0" algn="r">
              <a:spcBef>
                <a:spcPts val="0"/>
              </a:spcBef>
              <a:spcAft>
                <a:spcPts val="0"/>
              </a:spcAft>
              <a:buNone/>
            </a:pPr>
            <a:fld id="{00000000-1234-1234-1234-123412341234}" type="slidenum">
              <a:rPr lang="es-AR"/>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rtão de Nome" showMasterSp="0">
  <p:cSld name="Cartão de Nome">
    <p:spTree>
      <p:nvGrpSpPr>
        <p:cNvPr id="166" name="Shape 166"/>
        <p:cNvGrpSpPr/>
        <p:nvPr/>
      </p:nvGrpSpPr>
      <p:grpSpPr>
        <a:xfrm>
          <a:off x="0" y="0"/>
          <a:ext cx="0" cy="0"/>
          <a:chOff x="0" y="0"/>
          <a:chExt cx="0" cy="0"/>
        </a:xfrm>
      </p:grpSpPr>
      <p:grpSp>
        <p:nvGrpSpPr>
          <p:cNvPr id="167" name="Google Shape;167;p29"/>
          <p:cNvGrpSpPr/>
          <p:nvPr/>
        </p:nvGrpSpPr>
        <p:grpSpPr>
          <a:xfrm>
            <a:off x="0" y="0"/>
            <a:ext cx="12192000" cy="6858000"/>
            <a:chOff x="0" y="0"/>
            <a:chExt cx="12192000" cy="6858000"/>
          </a:xfrm>
        </p:grpSpPr>
        <p:sp>
          <p:nvSpPr>
            <p:cNvPr id="168" name="Google Shape;168;p29"/>
            <p:cNvSpPr/>
            <p:nvPr/>
          </p:nvSpPr>
          <p:spPr>
            <a:xfrm>
              <a:off x="0" y="0"/>
              <a:ext cx="12192000" cy="6858000"/>
            </a:xfrm>
            <a:prstGeom prst="rect">
              <a:avLst/>
            </a:prstGeom>
            <a:blipFill rotWithShape="1">
              <a:blip r:embed="rId2">
                <a:alphaModFix/>
              </a:blip>
              <a:stretch>
                <a:fillRect b="0" l="0" r="0" t="0"/>
              </a:stretch>
            </a:blip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9" name="Google Shape;169;p29"/>
            <p:cNvSpPr/>
            <p:nvPr/>
          </p:nvSpPr>
          <p:spPr>
            <a:xfrm>
              <a:off x="0" y="2667000"/>
              <a:ext cx="4191000" cy="4191000"/>
            </a:xfrm>
            <a:prstGeom prst="ellipse">
              <a:avLst/>
            </a:prstGeom>
            <a:gradFill>
              <a:gsLst>
                <a:gs pos="0">
                  <a:srgbClr val="9B6BF2">
                    <a:alpha val="10588"/>
                  </a:srgbClr>
                </a:gs>
                <a:gs pos="36000">
                  <a:srgbClr val="9B6BF2">
                    <a:alpha val="9411"/>
                  </a:srgbClr>
                </a:gs>
                <a:gs pos="75000">
                  <a:srgbClr val="9B6BF2">
                    <a:alpha val="0"/>
                  </a:srgbClr>
                </a:gs>
                <a:gs pos="100000">
                  <a:srgbClr val="9B6BF2">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0" name="Google Shape;170;p29"/>
            <p:cNvSpPr/>
            <p:nvPr/>
          </p:nvSpPr>
          <p:spPr>
            <a:xfrm>
              <a:off x="0" y="2895600"/>
              <a:ext cx="2362200" cy="2362200"/>
            </a:xfrm>
            <a:prstGeom prst="ellipse">
              <a:avLst/>
            </a:prstGeom>
            <a:gradFill>
              <a:gsLst>
                <a:gs pos="0">
                  <a:srgbClr val="9B6BF2">
                    <a:alpha val="7450"/>
                  </a:srgbClr>
                </a:gs>
                <a:gs pos="36000">
                  <a:srgbClr val="9B6BF2">
                    <a:alpha val="7450"/>
                  </a:srgbClr>
                </a:gs>
                <a:gs pos="72000">
                  <a:srgbClr val="9B6BF2">
                    <a:alpha val="0"/>
                  </a:srgbClr>
                </a:gs>
                <a:gs pos="100000">
                  <a:srgbClr val="9B6BF2">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1" name="Google Shape;171;p29"/>
            <p:cNvSpPr/>
            <p:nvPr/>
          </p:nvSpPr>
          <p:spPr>
            <a:xfrm>
              <a:off x="8609012" y="5867400"/>
              <a:ext cx="990600" cy="990600"/>
            </a:xfrm>
            <a:prstGeom prst="ellipse">
              <a:avLst/>
            </a:prstGeom>
            <a:gradFill>
              <a:gsLst>
                <a:gs pos="0">
                  <a:srgbClr val="9B6BF2">
                    <a:alpha val="13333"/>
                  </a:srgbClr>
                </a:gs>
                <a:gs pos="36000">
                  <a:srgbClr val="9B6BF2">
                    <a:alpha val="6274"/>
                  </a:srgbClr>
                </a:gs>
                <a:gs pos="66000">
                  <a:srgbClr val="9B6BF2">
                    <a:alpha val="0"/>
                  </a:srgbClr>
                </a:gs>
                <a:gs pos="100000">
                  <a:srgbClr val="9B6BF2">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2" name="Google Shape;172;p29"/>
            <p:cNvSpPr/>
            <p:nvPr/>
          </p:nvSpPr>
          <p:spPr>
            <a:xfrm>
              <a:off x="8609012" y="1676400"/>
              <a:ext cx="2819400" cy="2819400"/>
            </a:xfrm>
            <a:prstGeom prst="ellipse">
              <a:avLst/>
            </a:prstGeom>
            <a:gradFill>
              <a:gsLst>
                <a:gs pos="0">
                  <a:srgbClr val="9B6BF2">
                    <a:alpha val="6274"/>
                  </a:srgbClr>
                </a:gs>
                <a:gs pos="36000">
                  <a:srgbClr val="9B6BF2">
                    <a:alpha val="5490"/>
                  </a:srgbClr>
                </a:gs>
                <a:gs pos="69000">
                  <a:srgbClr val="9B6BF2">
                    <a:alpha val="0"/>
                  </a:srgbClr>
                </a:gs>
                <a:gs pos="100000">
                  <a:srgbClr val="9B6BF2">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3" name="Google Shape;173;p29"/>
            <p:cNvSpPr/>
            <p:nvPr/>
          </p:nvSpPr>
          <p:spPr>
            <a:xfrm>
              <a:off x="7999412" y="8464"/>
              <a:ext cx="1600200" cy="1600200"/>
            </a:xfrm>
            <a:prstGeom prst="ellipse">
              <a:avLst/>
            </a:prstGeom>
            <a:gradFill>
              <a:gsLst>
                <a:gs pos="0">
                  <a:srgbClr val="9B6BF2">
                    <a:alpha val="13333"/>
                  </a:srgbClr>
                </a:gs>
                <a:gs pos="36000">
                  <a:srgbClr val="9B6BF2">
                    <a:alpha val="6274"/>
                  </a:srgbClr>
                </a:gs>
                <a:gs pos="73000">
                  <a:srgbClr val="9B6BF2">
                    <a:alpha val="0"/>
                  </a:srgbClr>
                </a:gs>
                <a:gs pos="100000">
                  <a:srgbClr val="9B6BF2">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4" name="Google Shape;174;p29"/>
            <p:cNvSpPr/>
            <p:nvPr/>
          </p:nvSpPr>
          <p:spPr>
            <a:xfrm rot="-589932">
              <a:off x="8490951" y="4193583"/>
              <a:ext cx="3299407" cy="440924"/>
            </a:xfrm>
            <a:custGeom>
              <a:rect b="b" l="l" r="r" t="t"/>
              <a:pathLst>
                <a:path extrusionOk="0" h="5291" w="10000">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lt1">
                <a:alpha val="20000"/>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5" name="Google Shape;175;p29"/>
            <p:cNvSpPr/>
            <p:nvPr/>
          </p:nvSpPr>
          <p:spPr>
            <a:xfrm>
              <a:off x="455612" y="4241801"/>
              <a:ext cx="11277600" cy="2337161"/>
            </a:xfrm>
            <a:custGeom>
              <a:rect b="b" l="l" r="r" t="t"/>
              <a:pathLst>
                <a:path extrusionOk="0" h="8000" w="10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lt1"/>
            </a:solidFill>
            <a:ln>
              <a:noFill/>
            </a:ln>
          </p:spPr>
        </p:sp>
        <p:sp>
          <p:nvSpPr>
            <p:cNvPr id="176" name="Google Shape;176;p29"/>
            <p:cNvSpPr/>
            <p:nvPr/>
          </p:nvSpPr>
          <p:spPr>
            <a:xfrm>
              <a:off x="0" y="1587"/>
              <a:ext cx="12192000" cy="6856413"/>
            </a:xfrm>
            <a:custGeom>
              <a:rect b="b" l="l" r="r" t="t"/>
              <a:pathLst>
                <a:path extrusionOk="0" h="8638" w="15356">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lt1"/>
            </a:solidFill>
            <a:ln>
              <a:noFill/>
            </a:ln>
          </p:spPr>
        </p:sp>
      </p:grpSp>
      <p:sp>
        <p:nvSpPr>
          <p:cNvPr id="177" name="Google Shape;177;p29"/>
          <p:cNvSpPr txBox="1"/>
          <p:nvPr>
            <p:ph type="title"/>
          </p:nvPr>
        </p:nvSpPr>
        <p:spPr>
          <a:xfrm>
            <a:off x="1154954" y="2370667"/>
            <a:ext cx="8825660" cy="1822514"/>
          </a:xfrm>
          <a:prstGeom prst="rect">
            <a:avLst/>
          </a:prstGeom>
          <a:noFill/>
          <a:ln>
            <a:noFill/>
          </a:ln>
        </p:spPr>
        <p:txBody>
          <a:bodyPr anchorCtr="0" anchor="b" bIns="45700" lIns="91425" spcFirstLastPara="1" rIns="91425" wrap="square" tIns="45700">
            <a:noAutofit/>
          </a:bodyPr>
          <a:lstStyle>
            <a:lvl1pPr lvl="0" algn="l">
              <a:lnSpc>
                <a:spcPct val="100000"/>
              </a:lnSpc>
              <a:spcBef>
                <a:spcPts val="0"/>
              </a:spcBef>
              <a:spcAft>
                <a:spcPts val="0"/>
              </a:spcAft>
              <a:buClr>
                <a:schemeClr val="lt2"/>
              </a:buClr>
              <a:buSzPts val="4000"/>
              <a:buFont typeface="Century Gothic"/>
              <a:buNone/>
              <a:defRPr b="0" sz="4000" cap="none"/>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78" name="Google Shape;178;p29"/>
          <p:cNvSpPr txBox="1"/>
          <p:nvPr>
            <p:ph idx="1" type="body"/>
          </p:nvPr>
        </p:nvSpPr>
        <p:spPr>
          <a:xfrm>
            <a:off x="1154954" y="5024967"/>
            <a:ext cx="8825659" cy="860400"/>
          </a:xfrm>
          <a:prstGeom prst="rect">
            <a:avLst/>
          </a:prstGeom>
          <a:noFill/>
          <a:ln>
            <a:noFill/>
          </a:ln>
        </p:spPr>
        <p:txBody>
          <a:bodyPr anchorCtr="0" anchor="t" bIns="45700" lIns="91425" spcFirstLastPara="1" rIns="91425" wrap="square" tIns="45700">
            <a:normAutofit/>
          </a:bodyPr>
          <a:lstStyle>
            <a:lvl1pPr indent="-228600" lvl="0" marL="457200" algn="l">
              <a:lnSpc>
                <a:spcPct val="100000"/>
              </a:lnSpc>
              <a:spcBef>
                <a:spcPts val="1000"/>
              </a:spcBef>
              <a:spcAft>
                <a:spcPts val="0"/>
              </a:spcAft>
              <a:buSzPts val="1600"/>
              <a:buNone/>
              <a:defRPr sz="2000" cap="none">
                <a:solidFill>
                  <a:srgbClr val="EE52A4"/>
                </a:solidFill>
              </a:defRPr>
            </a:lvl1pPr>
            <a:lvl2pPr indent="-228600" lvl="1" marL="914400" algn="l">
              <a:lnSpc>
                <a:spcPct val="100000"/>
              </a:lnSpc>
              <a:spcBef>
                <a:spcPts val="1000"/>
              </a:spcBef>
              <a:spcAft>
                <a:spcPts val="0"/>
              </a:spcAft>
              <a:buSzPts val="1440"/>
              <a:buNone/>
              <a:defRPr sz="1800">
                <a:solidFill>
                  <a:srgbClr val="888888"/>
                </a:solidFill>
              </a:defRPr>
            </a:lvl2pPr>
            <a:lvl3pPr indent="-228600" lvl="2" marL="1371600" algn="l">
              <a:lnSpc>
                <a:spcPct val="100000"/>
              </a:lnSpc>
              <a:spcBef>
                <a:spcPts val="1000"/>
              </a:spcBef>
              <a:spcAft>
                <a:spcPts val="0"/>
              </a:spcAft>
              <a:buSzPts val="1280"/>
              <a:buNone/>
              <a:defRPr sz="1600">
                <a:solidFill>
                  <a:srgbClr val="888888"/>
                </a:solidFill>
              </a:defRPr>
            </a:lvl3pPr>
            <a:lvl4pPr indent="-228600" lvl="3" marL="1828800" algn="l">
              <a:lnSpc>
                <a:spcPct val="100000"/>
              </a:lnSpc>
              <a:spcBef>
                <a:spcPts val="1000"/>
              </a:spcBef>
              <a:spcAft>
                <a:spcPts val="0"/>
              </a:spcAft>
              <a:buSzPts val="1120"/>
              <a:buNone/>
              <a:defRPr sz="1400">
                <a:solidFill>
                  <a:srgbClr val="888888"/>
                </a:solidFill>
              </a:defRPr>
            </a:lvl4pPr>
            <a:lvl5pPr indent="-228600" lvl="4" marL="2286000" algn="l">
              <a:lnSpc>
                <a:spcPct val="100000"/>
              </a:lnSpc>
              <a:spcBef>
                <a:spcPts val="1000"/>
              </a:spcBef>
              <a:spcAft>
                <a:spcPts val="0"/>
              </a:spcAft>
              <a:buSzPts val="1120"/>
              <a:buNone/>
              <a:defRPr sz="1400">
                <a:solidFill>
                  <a:srgbClr val="888888"/>
                </a:solidFill>
              </a:defRPr>
            </a:lvl5pPr>
            <a:lvl6pPr indent="-228600" lvl="5" marL="2743200" algn="l">
              <a:lnSpc>
                <a:spcPct val="100000"/>
              </a:lnSpc>
              <a:spcBef>
                <a:spcPts val="1000"/>
              </a:spcBef>
              <a:spcAft>
                <a:spcPts val="0"/>
              </a:spcAft>
              <a:buSzPts val="1120"/>
              <a:buNone/>
              <a:defRPr sz="1400">
                <a:solidFill>
                  <a:srgbClr val="888888"/>
                </a:solidFill>
              </a:defRPr>
            </a:lvl6pPr>
            <a:lvl7pPr indent="-228600" lvl="6" marL="3200400" algn="l">
              <a:lnSpc>
                <a:spcPct val="100000"/>
              </a:lnSpc>
              <a:spcBef>
                <a:spcPts val="1000"/>
              </a:spcBef>
              <a:spcAft>
                <a:spcPts val="0"/>
              </a:spcAft>
              <a:buSzPts val="1120"/>
              <a:buNone/>
              <a:defRPr sz="1400">
                <a:solidFill>
                  <a:srgbClr val="888888"/>
                </a:solidFill>
              </a:defRPr>
            </a:lvl7pPr>
            <a:lvl8pPr indent="-228600" lvl="7" marL="3657600" algn="l">
              <a:lnSpc>
                <a:spcPct val="100000"/>
              </a:lnSpc>
              <a:spcBef>
                <a:spcPts val="1000"/>
              </a:spcBef>
              <a:spcAft>
                <a:spcPts val="0"/>
              </a:spcAft>
              <a:buSzPts val="1120"/>
              <a:buNone/>
              <a:defRPr sz="1400">
                <a:solidFill>
                  <a:srgbClr val="888888"/>
                </a:solidFill>
              </a:defRPr>
            </a:lvl8pPr>
            <a:lvl9pPr indent="-228600" lvl="8" marL="4114800" algn="l">
              <a:lnSpc>
                <a:spcPct val="100000"/>
              </a:lnSpc>
              <a:spcBef>
                <a:spcPts val="1000"/>
              </a:spcBef>
              <a:spcAft>
                <a:spcPts val="0"/>
              </a:spcAft>
              <a:buSzPts val="1120"/>
              <a:buNone/>
              <a:defRPr sz="1400">
                <a:solidFill>
                  <a:srgbClr val="888888"/>
                </a:solidFill>
              </a:defRPr>
            </a:lvl9pPr>
          </a:lstStyle>
          <a:p/>
        </p:txBody>
      </p:sp>
      <p:sp>
        <p:nvSpPr>
          <p:cNvPr id="179" name="Google Shape;179;p29"/>
          <p:cNvSpPr txBox="1"/>
          <p:nvPr>
            <p:ph idx="10" type="dt"/>
          </p:nvPr>
        </p:nvSpPr>
        <p:spPr>
          <a:xfrm>
            <a:off x="10653104" y="6391838"/>
            <a:ext cx="990599" cy="304799"/>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80" name="Google Shape;180;p29"/>
          <p:cNvSpPr txBox="1"/>
          <p:nvPr>
            <p:ph idx="11" type="ftr"/>
          </p:nvPr>
        </p:nvSpPr>
        <p:spPr>
          <a:xfrm>
            <a:off x="561110" y="6391838"/>
            <a:ext cx="3859795" cy="304801"/>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81" name="Google Shape;181;p29"/>
          <p:cNvSpPr/>
          <p:nvPr/>
        </p:nvSpPr>
        <p:spPr>
          <a:xfrm>
            <a:off x="10437812" y="0"/>
            <a:ext cx="685800" cy="1143000"/>
          </a:xfrm>
          <a:prstGeom prst="rect">
            <a:avLst/>
          </a:prstGeom>
          <a:solidFill>
            <a:schemeClr val="accent1"/>
          </a:solidFill>
          <a:ln>
            <a:noFill/>
          </a:ln>
          <a:effectLst>
            <a:outerShdw blurRad="38100" rotWithShape="0" dir="5400000" dist="25400">
              <a:srgbClr val="000000">
                <a:alpha val="44313"/>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2" name="Google Shape;182;p29"/>
          <p:cNvSpPr txBox="1"/>
          <p:nvPr>
            <p:ph idx="12" type="sldNum"/>
          </p:nvPr>
        </p:nvSpPr>
        <p:spPr>
          <a:xfrm>
            <a:off x="10352540" y="295729"/>
            <a:ext cx="838199" cy="767687"/>
          </a:xfrm>
          <a:prstGeom prst="rect">
            <a:avLst/>
          </a:prstGeom>
          <a:noFill/>
          <a:ln>
            <a:noFill/>
          </a:ln>
        </p:spPr>
        <p:txBody>
          <a:bodyPr anchorCtr="0" anchor="b" bIns="45700" lIns="91425" spcFirstLastPara="1" rIns="91425" wrap="square" tIns="45700">
            <a:noAutofit/>
          </a:bodyPr>
          <a:lstStyle>
            <a:lvl1pPr indent="0" lvl="0" marL="0" marR="0" algn="r">
              <a:lnSpc>
                <a:spcPct val="100000"/>
              </a:lnSpc>
              <a:spcBef>
                <a:spcPts val="0"/>
              </a:spcBef>
              <a:spcAft>
                <a:spcPts val="0"/>
              </a:spcAft>
              <a:buClr>
                <a:schemeClr val="lt1"/>
              </a:buClr>
              <a:buSzPts val="2800"/>
              <a:buFont typeface="Century Gothic"/>
              <a:buNone/>
              <a:defRPr b="0" i="0" sz="2800" u="none" cap="none" strike="noStrike">
                <a:solidFill>
                  <a:schemeClr val="lt1"/>
                </a:solidFill>
                <a:latin typeface="Century Gothic"/>
                <a:ea typeface="Century Gothic"/>
                <a:cs typeface="Century Gothic"/>
                <a:sym typeface="Century Gothic"/>
              </a:defRPr>
            </a:lvl1pPr>
            <a:lvl2pPr indent="0" lvl="1" marL="0" marR="0" algn="r">
              <a:lnSpc>
                <a:spcPct val="100000"/>
              </a:lnSpc>
              <a:spcBef>
                <a:spcPts val="0"/>
              </a:spcBef>
              <a:spcAft>
                <a:spcPts val="0"/>
              </a:spcAft>
              <a:buClr>
                <a:schemeClr val="lt1"/>
              </a:buClr>
              <a:buSzPts val="2800"/>
              <a:buFont typeface="Century Gothic"/>
              <a:buNone/>
              <a:defRPr b="0" i="0" sz="2800" u="none" cap="none" strike="noStrike">
                <a:solidFill>
                  <a:schemeClr val="lt1"/>
                </a:solidFill>
                <a:latin typeface="Century Gothic"/>
                <a:ea typeface="Century Gothic"/>
                <a:cs typeface="Century Gothic"/>
                <a:sym typeface="Century Gothic"/>
              </a:defRPr>
            </a:lvl2pPr>
            <a:lvl3pPr indent="0" lvl="2" marL="0" marR="0" algn="r">
              <a:lnSpc>
                <a:spcPct val="100000"/>
              </a:lnSpc>
              <a:spcBef>
                <a:spcPts val="0"/>
              </a:spcBef>
              <a:spcAft>
                <a:spcPts val="0"/>
              </a:spcAft>
              <a:buClr>
                <a:schemeClr val="lt1"/>
              </a:buClr>
              <a:buSzPts val="2800"/>
              <a:buFont typeface="Century Gothic"/>
              <a:buNone/>
              <a:defRPr b="0" i="0" sz="2800" u="none" cap="none" strike="noStrike">
                <a:solidFill>
                  <a:schemeClr val="lt1"/>
                </a:solidFill>
                <a:latin typeface="Century Gothic"/>
                <a:ea typeface="Century Gothic"/>
                <a:cs typeface="Century Gothic"/>
                <a:sym typeface="Century Gothic"/>
              </a:defRPr>
            </a:lvl3pPr>
            <a:lvl4pPr indent="0" lvl="3" marL="0" marR="0" algn="r">
              <a:lnSpc>
                <a:spcPct val="100000"/>
              </a:lnSpc>
              <a:spcBef>
                <a:spcPts val="0"/>
              </a:spcBef>
              <a:spcAft>
                <a:spcPts val="0"/>
              </a:spcAft>
              <a:buClr>
                <a:schemeClr val="lt1"/>
              </a:buClr>
              <a:buSzPts val="2800"/>
              <a:buFont typeface="Century Gothic"/>
              <a:buNone/>
              <a:defRPr b="0" i="0" sz="2800" u="none" cap="none" strike="noStrike">
                <a:solidFill>
                  <a:schemeClr val="lt1"/>
                </a:solidFill>
                <a:latin typeface="Century Gothic"/>
                <a:ea typeface="Century Gothic"/>
                <a:cs typeface="Century Gothic"/>
                <a:sym typeface="Century Gothic"/>
              </a:defRPr>
            </a:lvl4pPr>
            <a:lvl5pPr indent="0" lvl="4" marL="0" marR="0" algn="r">
              <a:lnSpc>
                <a:spcPct val="100000"/>
              </a:lnSpc>
              <a:spcBef>
                <a:spcPts val="0"/>
              </a:spcBef>
              <a:spcAft>
                <a:spcPts val="0"/>
              </a:spcAft>
              <a:buClr>
                <a:schemeClr val="lt1"/>
              </a:buClr>
              <a:buSzPts val="2800"/>
              <a:buFont typeface="Century Gothic"/>
              <a:buNone/>
              <a:defRPr b="0" i="0" sz="2800" u="none" cap="none" strike="noStrike">
                <a:solidFill>
                  <a:schemeClr val="lt1"/>
                </a:solidFill>
                <a:latin typeface="Century Gothic"/>
                <a:ea typeface="Century Gothic"/>
                <a:cs typeface="Century Gothic"/>
                <a:sym typeface="Century Gothic"/>
              </a:defRPr>
            </a:lvl5pPr>
            <a:lvl6pPr indent="0" lvl="5" marL="0" marR="0" algn="r">
              <a:lnSpc>
                <a:spcPct val="100000"/>
              </a:lnSpc>
              <a:spcBef>
                <a:spcPts val="0"/>
              </a:spcBef>
              <a:spcAft>
                <a:spcPts val="0"/>
              </a:spcAft>
              <a:buClr>
                <a:schemeClr val="lt1"/>
              </a:buClr>
              <a:buSzPts val="2800"/>
              <a:buFont typeface="Century Gothic"/>
              <a:buNone/>
              <a:defRPr b="0" i="0" sz="2800" u="none" cap="none" strike="noStrike">
                <a:solidFill>
                  <a:schemeClr val="lt1"/>
                </a:solidFill>
                <a:latin typeface="Century Gothic"/>
                <a:ea typeface="Century Gothic"/>
                <a:cs typeface="Century Gothic"/>
                <a:sym typeface="Century Gothic"/>
              </a:defRPr>
            </a:lvl6pPr>
            <a:lvl7pPr indent="0" lvl="6" marL="0" marR="0" algn="r">
              <a:lnSpc>
                <a:spcPct val="100000"/>
              </a:lnSpc>
              <a:spcBef>
                <a:spcPts val="0"/>
              </a:spcBef>
              <a:spcAft>
                <a:spcPts val="0"/>
              </a:spcAft>
              <a:buClr>
                <a:schemeClr val="lt1"/>
              </a:buClr>
              <a:buSzPts val="2800"/>
              <a:buFont typeface="Century Gothic"/>
              <a:buNone/>
              <a:defRPr b="0" i="0" sz="2800" u="none" cap="none" strike="noStrike">
                <a:solidFill>
                  <a:schemeClr val="lt1"/>
                </a:solidFill>
                <a:latin typeface="Century Gothic"/>
                <a:ea typeface="Century Gothic"/>
                <a:cs typeface="Century Gothic"/>
                <a:sym typeface="Century Gothic"/>
              </a:defRPr>
            </a:lvl7pPr>
            <a:lvl8pPr indent="0" lvl="7" marL="0" marR="0" algn="r">
              <a:lnSpc>
                <a:spcPct val="100000"/>
              </a:lnSpc>
              <a:spcBef>
                <a:spcPts val="0"/>
              </a:spcBef>
              <a:spcAft>
                <a:spcPts val="0"/>
              </a:spcAft>
              <a:buClr>
                <a:schemeClr val="lt1"/>
              </a:buClr>
              <a:buSzPts val="2800"/>
              <a:buFont typeface="Century Gothic"/>
              <a:buNone/>
              <a:defRPr b="0" i="0" sz="2800" u="none" cap="none" strike="noStrike">
                <a:solidFill>
                  <a:schemeClr val="lt1"/>
                </a:solidFill>
                <a:latin typeface="Century Gothic"/>
                <a:ea typeface="Century Gothic"/>
                <a:cs typeface="Century Gothic"/>
                <a:sym typeface="Century Gothic"/>
              </a:defRPr>
            </a:lvl8pPr>
            <a:lvl9pPr indent="0" lvl="8" marL="0" marR="0" algn="r">
              <a:lnSpc>
                <a:spcPct val="100000"/>
              </a:lnSpc>
              <a:spcBef>
                <a:spcPts val="0"/>
              </a:spcBef>
              <a:spcAft>
                <a:spcPts val="0"/>
              </a:spcAft>
              <a:buClr>
                <a:schemeClr val="lt1"/>
              </a:buClr>
              <a:buSzPts val="2800"/>
              <a:buFont typeface="Century Gothic"/>
              <a:buNone/>
              <a:defRPr b="0" i="0" sz="2800" u="none" cap="none" strike="noStrike">
                <a:solidFill>
                  <a:schemeClr val="lt1"/>
                </a:solidFill>
                <a:latin typeface="Century Gothic"/>
                <a:ea typeface="Century Gothic"/>
                <a:cs typeface="Century Gothic"/>
                <a:sym typeface="Century Gothic"/>
              </a:defRPr>
            </a:lvl9pPr>
          </a:lstStyle>
          <a:p>
            <a:pPr indent="0" lvl="0" marL="0" rtl="0" algn="r">
              <a:spcBef>
                <a:spcPts val="0"/>
              </a:spcBef>
              <a:spcAft>
                <a:spcPts val="0"/>
              </a:spcAft>
              <a:buNone/>
            </a:pPr>
            <a:fld id="{00000000-1234-1234-1234-123412341234}" type="slidenum">
              <a:rPr lang="es-AR"/>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 Colunas">
  <p:cSld name="3 Colunas">
    <p:spTree>
      <p:nvGrpSpPr>
        <p:cNvPr id="183" name="Shape 183"/>
        <p:cNvGrpSpPr/>
        <p:nvPr/>
      </p:nvGrpSpPr>
      <p:grpSpPr>
        <a:xfrm>
          <a:off x="0" y="0"/>
          <a:ext cx="0" cy="0"/>
          <a:chOff x="0" y="0"/>
          <a:chExt cx="0" cy="0"/>
        </a:xfrm>
      </p:grpSpPr>
      <p:sp>
        <p:nvSpPr>
          <p:cNvPr id="184" name="Google Shape;184;p30"/>
          <p:cNvSpPr txBox="1"/>
          <p:nvPr>
            <p:ph type="title"/>
          </p:nvPr>
        </p:nvSpPr>
        <p:spPr>
          <a:xfrm>
            <a:off x="1154954" y="973668"/>
            <a:ext cx="8825659" cy="706964"/>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Clr>
                <a:schemeClr val="lt2"/>
              </a:buClr>
              <a:buSzPts val="3600"/>
              <a:buFont typeface="Century Gothic"/>
              <a:buNone/>
              <a:defRPr sz="36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85" name="Google Shape;185;p30"/>
          <p:cNvSpPr txBox="1"/>
          <p:nvPr>
            <p:ph idx="1" type="body"/>
          </p:nvPr>
        </p:nvSpPr>
        <p:spPr>
          <a:xfrm>
            <a:off x="1154954" y="2603502"/>
            <a:ext cx="3141878" cy="576262"/>
          </a:xfrm>
          <a:prstGeom prst="rect">
            <a:avLst/>
          </a:prstGeom>
          <a:noFill/>
          <a:ln>
            <a:noFill/>
          </a:ln>
        </p:spPr>
        <p:txBody>
          <a:bodyPr anchorCtr="0" anchor="b" bIns="45700" lIns="91425" spcFirstLastPara="1" rIns="91425" wrap="square" tIns="45700">
            <a:noAutofit/>
          </a:bodyPr>
          <a:lstStyle>
            <a:lvl1pPr indent="-228600" lvl="0" marL="457200" algn="l">
              <a:lnSpc>
                <a:spcPct val="100000"/>
              </a:lnSpc>
              <a:spcBef>
                <a:spcPts val="1000"/>
              </a:spcBef>
              <a:spcAft>
                <a:spcPts val="0"/>
              </a:spcAft>
              <a:buSzPts val="1920"/>
              <a:buNone/>
              <a:defRPr b="0" sz="2400">
                <a:solidFill>
                  <a:srgbClr val="EE52A4"/>
                </a:solidFill>
              </a:defRPr>
            </a:lvl1pPr>
            <a:lvl2pPr indent="-228600" lvl="1" marL="914400" algn="l">
              <a:lnSpc>
                <a:spcPct val="100000"/>
              </a:lnSpc>
              <a:spcBef>
                <a:spcPts val="1000"/>
              </a:spcBef>
              <a:spcAft>
                <a:spcPts val="0"/>
              </a:spcAft>
              <a:buSzPts val="1600"/>
              <a:buNone/>
              <a:defRPr b="1" sz="2000"/>
            </a:lvl2pPr>
            <a:lvl3pPr indent="-228600" lvl="2" marL="1371600" algn="l">
              <a:lnSpc>
                <a:spcPct val="100000"/>
              </a:lnSpc>
              <a:spcBef>
                <a:spcPts val="1000"/>
              </a:spcBef>
              <a:spcAft>
                <a:spcPts val="0"/>
              </a:spcAft>
              <a:buSzPts val="1440"/>
              <a:buNone/>
              <a:defRPr b="1" sz="1800"/>
            </a:lvl3pPr>
            <a:lvl4pPr indent="-228600" lvl="3" marL="1828800" algn="l">
              <a:lnSpc>
                <a:spcPct val="100000"/>
              </a:lnSpc>
              <a:spcBef>
                <a:spcPts val="1000"/>
              </a:spcBef>
              <a:spcAft>
                <a:spcPts val="0"/>
              </a:spcAft>
              <a:buSzPts val="1280"/>
              <a:buNone/>
              <a:defRPr b="1" sz="1600"/>
            </a:lvl4pPr>
            <a:lvl5pPr indent="-228600" lvl="4" marL="2286000" algn="l">
              <a:lnSpc>
                <a:spcPct val="100000"/>
              </a:lnSpc>
              <a:spcBef>
                <a:spcPts val="1000"/>
              </a:spcBef>
              <a:spcAft>
                <a:spcPts val="0"/>
              </a:spcAft>
              <a:buSzPts val="1280"/>
              <a:buNone/>
              <a:defRPr b="1" sz="1600"/>
            </a:lvl5pPr>
            <a:lvl6pPr indent="-228600" lvl="5" marL="2743200" algn="l">
              <a:lnSpc>
                <a:spcPct val="100000"/>
              </a:lnSpc>
              <a:spcBef>
                <a:spcPts val="1000"/>
              </a:spcBef>
              <a:spcAft>
                <a:spcPts val="0"/>
              </a:spcAft>
              <a:buSzPts val="1280"/>
              <a:buNone/>
              <a:defRPr b="1" sz="1600"/>
            </a:lvl6pPr>
            <a:lvl7pPr indent="-228600" lvl="6" marL="3200400" algn="l">
              <a:lnSpc>
                <a:spcPct val="100000"/>
              </a:lnSpc>
              <a:spcBef>
                <a:spcPts val="1000"/>
              </a:spcBef>
              <a:spcAft>
                <a:spcPts val="0"/>
              </a:spcAft>
              <a:buSzPts val="1280"/>
              <a:buNone/>
              <a:defRPr b="1" sz="1600"/>
            </a:lvl7pPr>
            <a:lvl8pPr indent="-228600" lvl="7" marL="3657600" algn="l">
              <a:lnSpc>
                <a:spcPct val="100000"/>
              </a:lnSpc>
              <a:spcBef>
                <a:spcPts val="1000"/>
              </a:spcBef>
              <a:spcAft>
                <a:spcPts val="0"/>
              </a:spcAft>
              <a:buSzPts val="1280"/>
              <a:buNone/>
              <a:defRPr b="1" sz="1600"/>
            </a:lvl8pPr>
            <a:lvl9pPr indent="-228600" lvl="8" marL="4114800" algn="l">
              <a:lnSpc>
                <a:spcPct val="100000"/>
              </a:lnSpc>
              <a:spcBef>
                <a:spcPts val="1000"/>
              </a:spcBef>
              <a:spcAft>
                <a:spcPts val="0"/>
              </a:spcAft>
              <a:buSzPts val="1280"/>
              <a:buNone/>
              <a:defRPr b="1" sz="1600"/>
            </a:lvl9pPr>
          </a:lstStyle>
          <a:p/>
        </p:txBody>
      </p:sp>
      <p:sp>
        <p:nvSpPr>
          <p:cNvPr id="186" name="Google Shape;186;p30"/>
          <p:cNvSpPr txBox="1"/>
          <p:nvPr>
            <p:ph idx="2" type="body"/>
          </p:nvPr>
        </p:nvSpPr>
        <p:spPr>
          <a:xfrm>
            <a:off x="1154953" y="3179764"/>
            <a:ext cx="3141879" cy="2847293"/>
          </a:xfrm>
          <a:prstGeom prst="rect">
            <a:avLst/>
          </a:prstGeom>
          <a:noFill/>
          <a:ln>
            <a:noFill/>
          </a:ln>
        </p:spPr>
        <p:txBody>
          <a:bodyPr anchorCtr="0" anchor="t" bIns="45700" lIns="91425" spcFirstLastPara="1" rIns="91425" wrap="square" tIns="45700">
            <a:normAutofit/>
          </a:bodyPr>
          <a:lstStyle>
            <a:lvl1pPr indent="-228600" lvl="0" marL="457200" algn="l">
              <a:lnSpc>
                <a:spcPct val="100000"/>
              </a:lnSpc>
              <a:spcBef>
                <a:spcPts val="1000"/>
              </a:spcBef>
              <a:spcAft>
                <a:spcPts val="0"/>
              </a:spcAft>
              <a:buSzPts val="1120"/>
              <a:buNone/>
              <a:defRPr sz="1400"/>
            </a:lvl1pPr>
            <a:lvl2pPr indent="-228600" lvl="1" marL="914400" algn="l">
              <a:lnSpc>
                <a:spcPct val="100000"/>
              </a:lnSpc>
              <a:spcBef>
                <a:spcPts val="1000"/>
              </a:spcBef>
              <a:spcAft>
                <a:spcPts val="0"/>
              </a:spcAft>
              <a:buSzPts val="960"/>
              <a:buNone/>
              <a:defRPr sz="1200"/>
            </a:lvl2pPr>
            <a:lvl3pPr indent="-228600" lvl="2" marL="1371600" algn="l">
              <a:lnSpc>
                <a:spcPct val="100000"/>
              </a:lnSpc>
              <a:spcBef>
                <a:spcPts val="1000"/>
              </a:spcBef>
              <a:spcAft>
                <a:spcPts val="0"/>
              </a:spcAft>
              <a:buSzPts val="800"/>
              <a:buNone/>
              <a:defRPr sz="1000"/>
            </a:lvl3pPr>
            <a:lvl4pPr indent="-228600" lvl="3" marL="1828800" algn="l">
              <a:lnSpc>
                <a:spcPct val="100000"/>
              </a:lnSpc>
              <a:spcBef>
                <a:spcPts val="1000"/>
              </a:spcBef>
              <a:spcAft>
                <a:spcPts val="0"/>
              </a:spcAft>
              <a:buSzPts val="720"/>
              <a:buNone/>
              <a:defRPr sz="900"/>
            </a:lvl4pPr>
            <a:lvl5pPr indent="-228600" lvl="4" marL="2286000" algn="l">
              <a:lnSpc>
                <a:spcPct val="100000"/>
              </a:lnSpc>
              <a:spcBef>
                <a:spcPts val="1000"/>
              </a:spcBef>
              <a:spcAft>
                <a:spcPts val="0"/>
              </a:spcAft>
              <a:buSzPts val="720"/>
              <a:buNone/>
              <a:defRPr sz="900"/>
            </a:lvl5pPr>
            <a:lvl6pPr indent="-228600" lvl="5" marL="2743200" algn="l">
              <a:lnSpc>
                <a:spcPct val="100000"/>
              </a:lnSpc>
              <a:spcBef>
                <a:spcPts val="1000"/>
              </a:spcBef>
              <a:spcAft>
                <a:spcPts val="0"/>
              </a:spcAft>
              <a:buSzPts val="720"/>
              <a:buNone/>
              <a:defRPr sz="900"/>
            </a:lvl6pPr>
            <a:lvl7pPr indent="-228600" lvl="6" marL="3200400" algn="l">
              <a:lnSpc>
                <a:spcPct val="100000"/>
              </a:lnSpc>
              <a:spcBef>
                <a:spcPts val="1000"/>
              </a:spcBef>
              <a:spcAft>
                <a:spcPts val="0"/>
              </a:spcAft>
              <a:buSzPts val="720"/>
              <a:buNone/>
              <a:defRPr sz="900"/>
            </a:lvl7pPr>
            <a:lvl8pPr indent="-228600" lvl="7" marL="3657600" algn="l">
              <a:lnSpc>
                <a:spcPct val="100000"/>
              </a:lnSpc>
              <a:spcBef>
                <a:spcPts val="1000"/>
              </a:spcBef>
              <a:spcAft>
                <a:spcPts val="0"/>
              </a:spcAft>
              <a:buSzPts val="720"/>
              <a:buNone/>
              <a:defRPr sz="900"/>
            </a:lvl8pPr>
            <a:lvl9pPr indent="-228600" lvl="8" marL="4114800" algn="l">
              <a:lnSpc>
                <a:spcPct val="100000"/>
              </a:lnSpc>
              <a:spcBef>
                <a:spcPts val="1000"/>
              </a:spcBef>
              <a:spcAft>
                <a:spcPts val="0"/>
              </a:spcAft>
              <a:buSzPts val="720"/>
              <a:buNone/>
              <a:defRPr sz="900"/>
            </a:lvl9pPr>
          </a:lstStyle>
          <a:p/>
        </p:txBody>
      </p:sp>
      <p:sp>
        <p:nvSpPr>
          <p:cNvPr id="187" name="Google Shape;187;p30"/>
          <p:cNvSpPr txBox="1"/>
          <p:nvPr>
            <p:ph idx="3" type="body"/>
          </p:nvPr>
        </p:nvSpPr>
        <p:spPr>
          <a:xfrm>
            <a:off x="4512721" y="2603500"/>
            <a:ext cx="3147009" cy="576262"/>
          </a:xfrm>
          <a:prstGeom prst="rect">
            <a:avLst/>
          </a:prstGeom>
          <a:noFill/>
          <a:ln>
            <a:noFill/>
          </a:ln>
        </p:spPr>
        <p:txBody>
          <a:bodyPr anchorCtr="0" anchor="b" bIns="45700" lIns="91425" spcFirstLastPara="1" rIns="91425" wrap="square" tIns="45700">
            <a:noAutofit/>
          </a:bodyPr>
          <a:lstStyle>
            <a:lvl1pPr indent="-228600" lvl="0" marL="457200" algn="l">
              <a:lnSpc>
                <a:spcPct val="100000"/>
              </a:lnSpc>
              <a:spcBef>
                <a:spcPts val="1000"/>
              </a:spcBef>
              <a:spcAft>
                <a:spcPts val="0"/>
              </a:spcAft>
              <a:buSzPts val="1920"/>
              <a:buNone/>
              <a:defRPr b="0" sz="2400">
                <a:solidFill>
                  <a:srgbClr val="EE52A4"/>
                </a:solidFill>
              </a:defRPr>
            </a:lvl1pPr>
            <a:lvl2pPr indent="-228600" lvl="1" marL="914400" algn="l">
              <a:lnSpc>
                <a:spcPct val="100000"/>
              </a:lnSpc>
              <a:spcBef>
                <a:spcPts val="1000"/>
              </a:spcBef>
              <a:spcAft>
                <a:spcPts val="0"/>
              </a:spcAft>
              <a:buSzPts val="1600"/>
              <a:buNone/>
              <a:defRPr b="1" sz="2000"/>
            </a:lvl2pPr>
            <a:lvl3pPr indent="-228600" lvl="2" marL="1371600" algn="l">
              <a:lnSpc>
                <a:spcPct val="100000"/>
              </a:lnSpc>
              <a:spcBef>
                <a:spcPts val="1000"/>
              </a:spcBef>
              <a:spcAft>
                <a:spcPts val="0"/>
              </a:spcAft>
              <a:buSzPts val="1440"/>
              <a:buNone/>
              <a:defRPr b="1" sz="1800"/>
            </a:lvl3pPr>
            <a:lvl4pPr indent="-228600" lvl="3" marL="1828800" algn="l">
              <a:lnSpc>
                <a:spcPct val="100000"/>
              </a:lnSpc>
              <a:spcBef>
                <a:spcPts val="1000"/>
              </a:spcBef>
              <a:spcAft>
                <a:spcPts val="0"/>
              </a:spcAft>
              <a:buSzPts val="1280"/>
              <a:buNone/>
              <a:defRPr b="1" sz="1600"/>
            </a:lvl4pPr>
            <a:lvl5pPr indent="-228600" lvl="4" marL="2286000" algn="l">
              <a:lnSpc>
                <a:spcPct val="100000"/>
              </a:lnSpc>
              <a:spcBef>
                <a:spcPts val="1000"/>
              </a:spcBef>
              <a:spcAft>
                <a:spcPts val="0"/>
              </a:spcAft>
              <a:buSzPts val="1280"/>
              <a:buNone/>
              <a:defRPr b="1" sz="1600"/>
            </a:lvl5pPr>
            <a:lvl6pPr indent="-228600" lvl="5" marL="2743200" algn="l">
              <a:lnSpc>
                <a:spcPct val="100000"/>
              </a:lnSpc>
              <a:spcBef>
                <a:spcPts val="1000"/>
              </a:spcBef>
              <a:spcAft>
                <a:spcPts val="0"/>
              </a:spcAft>
              <a:buSzPts val="1280"/>
              <a:buNone/>
              <a:defRPr b="1" sz="1600"/>
            </a:lvl6pPr>
            <a:lvl7pPr indent="-228600" lvl="6" marL="3200400" algn="l">
              <a:lnSpc>
                <a:spcPct val="100000"/>
              </a:lnSpc>
              <a:spcBef>
                <a:spcPts val="1000"/>
              </a:spcBef>
              <a:spcAft>
                <a:spcPts val="0"/>
              </a:spcAft>
              <a:buSzPts val="1280"/>
              <a:buNone/>
              <a:defRPr b="1" sz="1600"/>
            </a:lvl7pPr>
            <a:lvl8pPr indent="-228600" lvl="7" marL="3657600" algn="l">
              <a:lnSpc>
                <a:spcPct val="100000"/>
              </a:lnSpc>
              <a:spcBef>
                <a:spcPts val="1000"/>
              </a:spcBef>
              <a:spcAft>
                <a:spcPts val="0"/>
              </a:spcAft>
              <a:buSzPts val="1280"/>
              <a:buNone/>
              <a:defRPr b="1" sz="1600"/>
            </a:lvl8pPr>
            <a:lvl9pPr indent="-228600" lvl="8" marL="4114800" algn="l">
              <a:lnSpc>
                <a:spcPct val="100000"/>
              </a:lnSpc>
              <a:spcBef>
                <a:spcPts val="1000"/>
              </a:spcBef>
              <a:spcAft>
                <a:spcPts val="0"/>
              </a:spcAft>
              <a:buSzPts val="1280"/>
              <a:buNone/>
              <a:defRPr b="1" sz="1600"/>
            </a:lvl9pPr>
          </a:lstStyle>
          <a:p/>
        </p:txBody>
      </p:sp>
      <p:sp>
        <p:nvSpPr>
          <p:cNvPr id="188" name="Google Shape;188;p30"/>
          <p:cNvSpPr txBox="1"/>
          <p:nvPr>
            <p:ph idx="4" type="body"/>
          </p:nvPr>
        </p:nvSpPr>
        <p:spPr>
          <a:xfrm>
            <a:off x="4512721" y="3179763"/>
            <a:ext cx="3147009" cy="2847293"/>
          </a:xfrm>
          <a:prstGeom prst="rect">
            <a:avLst/>
          </a:prstGeom>
          <a:noFill/>
          <a:ln>
            <a:noFill/>
          </a:ln>
        </p:spPr>
        <p:txBody>
          <a:bodyPr anchorCtr="0" anchor="t" bIns="45700" lIns="91425" spcFirstLastPara="1" rIns="91425" wrap="square" tIns="45700">
            <a:normAutofit/>
          </a:bodyPr>
          <a:lstStyle>
            <a:lvl1pPr indent="-228600" lvl="0" marL="457200" algn="l">
              <a:lnSpc>
                <a:spcPct val="100000"/>
              </a:lnSpc>
              <a:spcBef>
                <a:spcPts val="1000"/>
              </a:spcBef>
              <a:spcAft>
                <a:spcPts val="0"/>
              </a:spcAft>
              <a:buSzPts val="1120"/>
              <a:buNone/>
              <a:defRPr sz="1400"/>
            </a:lvl1pPr>
            <a:lvl2pPr indent="-228600" lvl="1" marL="914400" algn="l">
              <a:lnSpc>
                <a:spcPct val="100000"/>
              </a:lnSpc>
              <a:spcBef>
                <a:spcPts val="1000"/>
              </a:spcBef>
              <a:spcAft>
                <a:spcPts val="0"/>
              </a:spcAft>
              <a:buSzPts val="960"/>
              <a:buNone/>
              <a:defRPr sz="1200"/>
            </a:lvl2pPr>
            <a:lvl3pPr indent="-228600" lvl="2" marL="1371600" algn="l">
              <a:lnSpc>
                <a:spcPct val="100000"/>
              </a:lnSpc>
              <a:spcBef>
                <a:spcPts val="1000"/>
              </a:spcBef>
              <a:spcAft>
                <a:spcPts val="0"/>
              </a:spcAft>
              <a:buSzPts val="800"/>
              <a:buNone/>
              <a:defRPr sz="1000"/>
            </a:lvl3pPr>
            <a:lvl4pPr indent="-228600" lvl="3" marL="1828800" algn="l">
              <a:lnSpc>
                <a:spcPct val="100000"/>
              </a:lnSpc>
              <a:spcBef>
                <a:spcPts val="1000"/>
              </a:spcBef>
              <a:spcAft>
                <a:spcPts val="0"/>
              </a:spcAft>
              <a:buSzPts val="720"/>
              <a:buNone/>
              <a:defRPr sz="900"/>
            </a:lvl4pPr>
            <a:lvl5pPr indent="-228600" lvl="4" marL="2286000" algn="l">
              <a:lnSpc>
                <a:spcPct val="100000"/>
              </a:lnSpc>
              <a:spcBef>
                <a:spcPts val="1000"/>
              </a:spcBef>
              <a:spcAft>
                <a:spcPts val="0"/>
              </a:spcAft>
              <a:buSzPts val="720"/>
              <a:buNone/>
              <a:defRPr sz="900"/>
            </a:lvl5pPr>
            <a:lvl6pPr indent="-228600" lvl="5" marL="2743200" algn="l">
              <a:lnSpc>
                <a:spcPct val="100000"/>
              </a:lnSpc>
              <a:spcBef>
                <a:spcPts val="1000"/>
              </a:spcBef>
              <a:spcAft>
                <a:spcPts val="0"/>
              </a:spcAft>
              <a:buSzPts val="720"/>
              <a:buNone/>
              <a:defRPr sz="900"/>
            </a:lvl6pPr>
            <a:lvl7pPr indent="-228600" lvl="6" marL="3200400" algn="l">
              <a:lnSpc>
                <a:spcPct val="100000"/>
              </a:lnSpc>
              <a:spcBef>
                <a:spcPts val="1000"/>
              </a:spcBef>
              <a:spcAft>
                <a:spcPts val="0"/>
              </a:spcAft>
              <a:buSzPts val="720"/>
              <a:buNone/>
              <a:defRPr sz="900"/>
            </a:lvl7pPr>
            <a:lvl8pPr indent="-228600" lvl="7" marL="3657600" algn="l">
              <a:lnSpc>
                <a:spcPct val="100000"/>
              </a:lnSpc>
              <a:spcBef>
                <a:spcPts val="1000"/>
              </a:spcBef>
              <a:spcAft>
                <a:spcPts val="0"/>
              </a:spcAft>
              <a:buSzPts val="720"/>
              <a:buNone/>
              <a:defRPr sz="900"/>
            </a:lvl8pPr>
            <a:lvl9pPr indent="-228600" lvl="8" marL="4114800" algn="l">
              <a:lnSpc>
                <a:spcPct val="100000"/>
              </a:lnSpc>
              <a:spcBef>
                <a:spcPts val="1000"/>
              </a:spcBef>
              <a:spcAft>
                <a:spcPts val="0"/>
              </a:spcAft>
              <a:buSzPts val="720"/>
              <a:buNone/>
              <a:defRPr sz="900"/>
            </a:lvl9pPr>
          </a:lstStyle>
          <a:p/>
        </p:txBody>
      </p:sp>
      <p:sp>
        <p:nvSpPr>
          <p:cNvPr id="189" name="Google Shape;189;p30"/>
          <p:cNvSpPr txBox="1"/>
          <p:nvPr>
            <p:ph idx="5" type="body"/>
          </p:nvPr>
        </p:nvSpPr>
        <p:spPr>
          <a:xfrm>
            <a:off x="7888135" y="2603501"/>
            <a:ext cx="3145730" cy="576262"/>
          </a:xfrm>
          <a:prstGeom prst="rect">
            <a:avLst/>
          </a:prstGeom>
          <a:noFill/>
          <a:ln>
            <a:noFill/>
          </a:ln>
        </p:spPr>
        <p:txBody>
          <a:bodyPr anchorCtr="0" anchor="b" bIns="45700" lIns="91425" spcFirstLastPara="1" rIns="91425" wrap="square" tIns="45700">
            <a:noAutofit/>
          </a:bodyPr>
          <a:lstStyle>
            <a:lvl1pPr indent="-228600" lvl="0" marL="457200" algn="l">
              <a:lnSpc>
                <a:spcPct val="100000"/>
              </a:lnSpc>
              <a:spcBef>
                <a:spcPts val="1000"/>
              </a:spcBef>
              <a:spcAft>
                <a:spcPts val="0"/>
              </a:spcAft>
              <a:buSzPts val="1920"/>
              <a:buNone/>
              <a:defRPr b="0" sz="2400">
                <a:solidFill>
                  <a:srgbClr val="EE52A4"/>
                </a:solidFill>
              </a:defRPr>
            </a:lvl1pPr>
            <a:lvl2pPr indent="-228600" lvl="1" marL="914400" algn="l">
              <a:lnSpc>
                <a:spcPct val="100000"/>
              </a:lnSpc>
              <a:spcBef>
                <a:spcPts val="1000"/>
              </a:spcBef>
              <a:spcAft>
                <a:spcPts val="0"/>
              </a:spcAft>
              <a:buSzPts val="1600"/>
              <a:buNone/>
              <a:defRPr b="1" sz="2000"/>
            </a:lvl2pPr>
            <a:lvl3pPr indent="-228600" lvl="2" marL="1371600" algn="l">
              <a:lnSpc>
                <a:spcPct val="100000"/>
              </a:lnSpc>
              <a:spcBef>
                <a:spcPts val="1000"/>
              </a:spcBef>
              <a:spcAft>
                <a:spcPts val="0"/>
              </a:spcAft>
              <a:buSzPts val="1440"/>
              <a:buNone/>
              <a:defRPr b="1" sz="1800"/>
            </a:lvl3pPr>
            <a:lvl4pPr indent="-228600" lvl="3" marL="1828800" algn="l">
              <a:lnSpc>
                <a:spcPct val="100000"/>
              </a:lnSpc>
              <a:spcBef>
                <a:spcPts val="1000"/>
              </a:spcBef>
              <a:spcAft>
                <a:spcPts val="0"/>
              </a:spcAft>
              <a:buSzPts val="1280"/>
              <a:buNone/>
              <a:defRPr b="1" sz="1600"/>
            </a:lvl4pPr>
            <a:lvl5pPr indent="-228600" lvl="4" marL="2286000" algn="l">
              <a:lnSpc>
                <a:spcPct val="100000"/>
              </a:lnSpc>
              <a:spcBef>
                <a:spcPts val="1000"/>
              </a:spcBef>
              <a:spcAft>
                <a:spcPts val="0"/>
              </a:spcAft>
              <a:buSzPts val="1280"/>
              <a:buNone/>
              <a:defRPr b="1" sz="1600"/>
            </a:lvl5pPr>
            <a:lvl6pPr indent="-228600" lvl="5" marL="2743200" algn="l">
              <a:lnSpc>
                <a:spcPct val="100000"/>
              </a:lnSpc>
              <a:spcBef>
                <a:spcPts val="1000"/>
              </a:spcBef>
              <a:spcAft>
                <a:spcPts val="0"/>
              </a:spcAft>
              <a:buSzPts val="1280"/>
              <a:buNone/>
              <a:defRPr b="1" sz="1600"/>
            </a:lvl6pPr>
            <a:lvl7pPr indent="-228600" lvl="6" marL="3200400" algn="l">
              <a:lnSpc>
                <a:spcPct val="100000"/>
              </a:lnSpc>
              <a:spcBef>
                <a:spcPts val="1000"/>
              </a:spcBef>
              <a:spcAft>
                <a:spcPts val="0"/>
              </a:spcAft>
              <a:buSzPts val="1280"/>
              <a:buNone/>
              <a:defRPr b="1" sz="1600"/>
            </a:lvl7pPr>
            <a:lvl8pPr indent="-228600" lvl="7" marL="3657600" algn="l">
              <a:lnSpc>
                <a:spcPct val="100000"/>
              </a:lnSpc>
              <a:spcBef>
                <a:spcPts val="1000"/>
              </a:spcBef>
              <a:spcAft>
                <a:spcPts val="0"/>
              </a:spcAft>
              <a:buSzPts val="1280"/>
              <a:buNone/>
              <a:defRPr b="1" sz="1600"/>
            </a:lvl8pPr>
            <a:lvl9pPr indent="-228600" lvl="8" marL="4114800" algn="l">
              <a:lnSpc>
                <a:spcPct val="100000"/>
              </a:lnSpc>
              <a:spcBef>
                <a:spcPts val="1000"/>
              </a:spcBef>
              <a:spcAft>
                <a:spcPts val="0"/>
              </a:spcAft>
              <a:buSzPts val="1280"/>
              <a:buNone/>
              <a:defRPr b="1" sz="1600"/>
            </a:lvl9pPr>
          </a:lstStyle>
          <a:p/>
        </p:txBody>
      </p:sp>
      <p:sp>
        <p:nvSpPr>
          <p:cNvPr id="190" name="Google Shape;190;p30"/>
          <p:cNvSpPr txBox="1"/>
          <p:nvPr>
            <p:ph idx="6" type="body"/>
          </p:nvPr>
        </p:nvSpPr>
        <p:spPr>
          <a:xfrm>
            <a:off x="7888329" y="3179762"/>
            <a:ext cx="3145536" cy="2847293"/>
          </a:xfrm>
          <a:prstGeom prst="rect">
            <a:avLst/>
          </a:prstGeom>
          <a:noFill/>
          <a:ln>
            <a:noFill/>
          </a:ln>
        </p:spPr>
        <p:txBody>
          <a:bodyPr anchorCtr="0" anchor="t" bIns="45700" lIns="91425" spcFirstLastPara="1" rIns="91425" wrap="square" tIns="45700">
            <a:normAutofit/>
          </a:bodyPr>
          <a:lstStyle>
            <a:lvl1pPr indent="-228600" lvl="0" marL="457200" algn="l">
              <a:lnSpc>
                <a:spcPct val="100000"/>
              </a:lnSpc>
              <a:spcBef>
                <a:spcPts val="1000"/>
              </a:spcBef>
              <a:spcAft>
                <a:spcPts val="0"/>
              </a:spcAft>
              <a:buSzPts val="1120"/>
              <a:buNone/>
              <a:defRPr sz="1400"/>
            </a:lvl1pPr>
            <a:lvl2pPr indent="-228600" lvl="1" marL="914400" algn="l">
              <a:lnSpc>
                <a:spcPct val="100000"/>
              </a:lnSpc>
              <a:spcBef>
                <a:spcPts val="1000"/>
              </a:spcBef>
              <a:spcAft>
                <a:spcPts val="0"/>
              </a:spcAft>
              <a:buSzPts val="960"/>
              <a:buNone/>
              <a:defRPr sz="1200"/>
            </a:lvl2pPr>
            <a:lvl3pPr indent="-228600" lvl="2" marL="1371600" algn="l">
              <a:lnSpc>
                <a:spcPct val="100000"/>
              </a:lnSpc>
              <a:spcBef>
                <a:spcPts val="1000"/>
              </a:spcBef>
              <a:spcAft>
                <a:spcPts val="0"/>
              </a:spcAft>
              <a:buSzPts val="800"/>
              <a:buNone/>
              <a:defRPr sz="1000"/>
            </a:lvl3pPr>
            <a:lvl4pPr indent="-228600" lvl="3" marL="1828800" algn="l">
              <a:lnSpc>
                <a:spcPct val="100000"/>
              </a:lnSpc>
              <a:spcBef>
                <a:spcPts val="1000"/>
              </a:spcBef>
              <a:spcAft>
                <a:spcPts val="0"/>
              </a:spcAft>
              <a:buSzPts val="720"/>
              <a:buNone/>
              <a:defRPr sz="900"/>
            </a:lvl4pPr>
            <a:lvl5pPr indent="-228600" lvl="4" marL="2286000" algn="l">
              <a:lnSpc>
                <a:spcPct val="100000"/>
              </a:lnSpc>
              <a:spcBef>
                <a:spcPts val="1000"/>
              </a:spcBef>
              <a:spcAft>
                <a:spcPts val="0"/>
              </a:spcAft>
              <a:buSzPts val="720"/>
              <a:buNone/>
              <a:defRPr sz="900"/>
            </a:lvl5pPr>
            <a:lvl6pPr indent="-228600" lvl="5" marL="2743200" algn="l">
              <a:lnSpc>
                <a:spcPct val="100000"/>
              </a:lnSpc>
              <a:spcBef>
                <a:spcPts val="1000"/>
              </a:spcBef>
              <a:spcAft>
                <a:spcPts val="0"/>
              </a:spcAft>
              <a:buSzPts val="720"/>
              <a:buNone/>
              <a:defRPr sz="900"/>
            </a:lvl6pPr>
            <a:lvl7pPr indent="-228600" lvl="6" marL="3200400" algn="l">
              <a:lnSpc>
                <a:spcPct val="100000"/>
              </a:lnSpc>
              <a:spcBef>
                <a:spcPts val="1000"/>
              </a:spcBef>
              <a:spcAft>
                <a:spcPts val="0"/>
              </a:spcAft>
              <a:buSzPts val="720"/>
              <a:buNone/>
              <a:defRPr sz="900"/>
            </a:lvl7pPr>
            <a:lvl8pPr indent="-228600" lvl="7" marL="3657600" algn="l">
              <a:lnSpc>
                <a:spcPct val="100000"/>
              </a:lnSpc>
              <a:spcBef>
                <a:spcPts val="1000"/>
              </a:spcBef>
              <a:spcAft>
                <a:spcPts val="0"/>
              </a:spcAft>
              <a:buSzPts val="720"/>
              <a:buNone/>
              <a:defRPr sz="900"/>
            </a:lvl8pPr>
            <a:lvl9pPr indent="-228600" lvl="8" marL="4114800" algn="l">
              <a:lnSpc>
                <a:spcPct val="100000"/>
              </a:lnSpc>
              <a:spcBef>
                <a:spcPts val="1000"/>
              </a:spcBef>
              <a:spcAft>
                <a:spcPts val="0"/>
              </a:spcAft>
              <a:buSzPts val="720"/>
              <a:buNone/>
              <a:defRPr sz="900"/>
            </a:lvl9pPr>
          </a:lstStyle>
          <a:p/>
        </p:txBody>
      </p:sp>
      <p:cxnSp>
        <p:nvCxnSpPr>
          <p:cNvPr id="191" name="Google Shape;191;p30"/>
          <p:cNvCxnSpPr/>
          <p:nvPr/>
        </p:nvCxnSpPr>
        <p:spPr>
          <a:xfrm>
            <a:off x="4403971" y="2569633"/>
            <a:ext cx="0" cy="3492499"/>
          </a:xfrm>
          <a:prstGeom prst="straightConnector1">
            <a:avLst/>
          </a:prstGeom>
          <a:noFill/>
          <a:ln cap="flat" cmpd="sng" w="12700">
            <a:solidFill>
              <a:schemeClr val="accent1">
                <a:alpha val="40000"/>
              </a:schemeClr>
            </a:solidFill>
            <a:prstDash val="solid"/>
            <a:round/>
            <a:headEnd len="sm" w="sm" type="none"/>
            <a:tailEnd len="sm" w="sm" type="none"/>
          </a:ln>
        </p:spPr>
      </p:cxnSp>
      <p:cxnSp>
        <p:nvCxnSpPr>
          <p:cNvPr id="192" name="Google Shape;192;p30"/>
          <p:cNvCxnSpPr/>
          <p:nvPr/>
        </p:nvCxnSpPr>
        <p:spPr>
          <a:xfrm>
            <a:off x="7772401" y="2569633"/>
            <a:ext cx="0" cy="3492499"/>
          </a:xfrm>
          <a:prstGeom prst="straightConnector1">
            <a:avLst/>
          </a:prstGeom>
          <a:noFill/>
          <a:ln cap="flat" cmpd="sng" w="12700">
            <a:solidFill>
              <a:schemeClr val="accent1">
                <a:alpha val="40000"/>
              </a:schemeClr>
            </a:solidFill>
            <a:prstDash val="solid"/>
            <a:round/>
            <a:headEnd len="sm" w="sm" type="none"/>
            <a:tailEnd len="sm" w="sm" type="none"/>
          </a:ln>
        </p:spPr>
      </p:cxnSp>
      <p:sp>
        <p:nvSpPr>
          <p:cNvPr id="193" name="Google Shape;193;p30"/>
          <p:cNvSpPr txBox="1"/>
          <p:nvPr>
            <p:ph idx="10" type="dt"/>
          </p:nvPr>
        </p:nvSpPr>
        <p:spPr>
          <a:xfrm>
            <a:off x="10653104" y="6391838"/>
            <a:ext cx="990599" cy="304799"/>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94" name="Google Shape;194;p30"/>
          <p:cNvSpPr txBox="1"/>
          <p:nvPr>
            <p:ph idx="11" type="ftr"/>
          </p:nvPr>
        </p:nvSpPr>
        <p:spPr>
          <a:xfrm>
            <a:off x="561110" y="6391838"/>
            <a:ext cx="3859795" cy="304801"/>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95" name="Google Shape;195;p30"/>
          <p:cNvSpPr txBox="1"/>
          <p:nvPr>
            <p:ph idx="12" type="sldNum"/>
          </p:nvPr>
        </p:nvSpPr>
        <p:spPr>
          <a:xfrm>
            <a:off x="10352540" y="295729"/>
            <a:ext cx="838199" cy="767687"/>
          </a:xfrm>
          <a:prstGeom prst="rect">
            <a:avLst/>
          </a:prstGeom>
          <a:noFill/>
          <a:ln>
            <a:noFill/>
          </a:ln>
        </p:spPr>
        <p:txBody>
          <a:bodyPr anchorCtr="0" anchor="b" bIns="45700" lIns="91425" spcFirstLastPara="1" rIns="91425" wrap="square" tIns="45700">
            <a:noAutofit/>
          </a:bodyPr>
          <a:lstStyle>
            <a:lvl1pPr indent="0" lvl="0" marL="0" marR="0" algn="r">
              <a:lnSpc>
                <a:spcPct val="100000"/>
              </a:lnSpc>
              <a:spcBef>
                <a:spcPts val="0"/>
              </a:spcBef>
              <a:spcAft>
                <a:spcPts val="0"/>
              </a:spcAft>
              <a:buClr>
                <a:schemeClr val="lt1"/>
              </a:buClr>
              <a:buSzPts val="2800"/>
              <a:buFont typeface="Century Gothic"/>
              <a:buNone/>
              <a:defRPr b="0" i="0" sz="2800" u="none" cap="none" strike="noStrike">
                <a:solidFill>
                  <a:schemeClr val="lt1"/>
                </a:solidFill>
                <a:latin typeface="Century Gothic"/>
                <a:ea typeface="Century Gothic"/>
                <a:cs typeface="Century Gothic"/>
                <a:sym typeface="Century Gothic"/>
              </a:defRPr>
            </a:lvl1pPr>
            <a:lvl2pPr indent="0" lvl="1" marL="0" marR="0" algn="r">
              <a:lnSpc>
                <a:spcPct val="100000"/>
              </a:lnSpc>
              <a:spcBef>
                <a:spcPts val="0"/>
              </a:spcBef>
              <a:spcAft>
                <a:spcPts val="0"/>
              </a:spcAft>
              <a:buClr>
                <a:schemeClr val="lt1"/>
              </a:buClr>
              <a:buSzPts val="2800"/>
              <a:buFont typeface="Century Gothic"/>
              <a:buNone/>
              <a:defRPr b="0" i="0" sz="2800" u="none" cap="none" strike="noStrike">
                <a:solidFill>
                  <a:schemeClr val="lt1"/>
                </a:solidFill>
                <a:latin typeface="Century Gothic"/>
                <a:ea typeface="Century Gothic"/>
                <a:cs typeface="Century Gothic"/>
                <a:sym typeface="Century Gothic"/>
              </a:defRPr>
            </a:lvl2pPr>
            <a:lvl3pPr indent="0" lvl="2" marL="0" marR="0" algn="r">
              <a:lnSpc>
                <a:spcPct val="100000"/>
              </a:lnSpc>
              <a:spcBef>
                <a:spcPts val="0"/>
              </a:spcBef>
              <a:spcAft>
                <a:spcPts val="0"/>
              </a:spcAft>
              <a:buClr>
                <a:schemeClr val="lt1"/>
              </a:buClr>
              <a:buSzPts val="2800"/>
              <a:buFont typeface="Century Gothic"/>
              <a:buNone/>
              <a:defRPr b="0" i="0" sz="2800" u="none" cap="none" strike="noStrike">
                <a:solidFill>
                  <a:schemeClr val="lt1"/>
                </a:solidFill>
                <a:latin typeface="Century Gothic"/>
                <a:ea typeface="Century Gothic"/>
                <a:cs typeface="Century Gothic"/>
                <a:sym typeface="Century Gothic"/>
              </a:defRPr>
            </a:lvl3pPr>
            <a:lvl4pPr indent="0" lvl="3" marL="0" marR="0" algn="r">
              <a:lnSpc>
                <a:spcPct val="100000"/>
              </a:lnSpc>
              <a:spcBef>
                <a:spcPts val="0"/>
              </a:spcBef>
              <a:spcAft>
                <a:spcPts val="0"/>
              </a:spcAft>
              <a:buClr>
                <a:schemeClr val="lt1"/>
              </a:buClr>
              <a:buSzPts val="2800"/>
              <a:buFont typeface="Century Gothic"/>
              <a:buNone/>
              <a:defRPr b="0" i="0" sz="2800" u="none" cap="none" strike="noStrike">
                <a:solidFill>
                  <a:schemeClr val="lt1"/>
                </a:solidFill>
                <a:latin typeface="Century Gothic"/>
                <a:ea typeface="Century Gothic"/>
                <a:cs typeface="Century Gothic"/>
                <a:sym typeface="Century Gothic"/>
              </a:defRPr>
            </a:lvl4pPr>
            <a:lvl5pPr indent="0" lvl="4" marL="0" marR="0" algn="r">
              <a:lnSpc>
                <a:spcPct val="100000"/>
              </a:lnSpc>
              <a:spcBef>
                <a:spcPts val="0"/>
              </a:spcBef>
              <a:spcAft>
                <a:spcPts val="0"/>
              </a:spcAft>
              <a:buClr>
                <a:schemeClr val="lt1"/>
              </a:buClr>
              <a:buSzPts val="2800"/>
              <a:buFont typeface="Century Gothic"/>
              <a:buNone/>
              <a:defRPr b="0" i="0" sz="2800" u="none" cap="none" strike="noStrike">
                <a:solidFill>
                  <a:schemeClr val="lt1"/>
                </a:solidFill>
                <a:latin typeface="Century Gothic"/>
                <a:ea typeface="Century Gothic"/>
                <a:cs typeface="Century Gothic"/>
                <a:sym typeface="Century Gothic"/>
              </a:defRPr>
            </a:lvl5pPr>
            <a:lvl6pPr indent="0" lvl="5" marL="0" marR="0" algn="r">
              <a:lnSpc>
                <a:spcPct val="100000"/>
              </a:lnSpc>
              <a:spcBef>
                <a:spcPts val="0"/>
              </a:spcBef>
              <a:spcAft>
                <a:spcPts val="0"/>
              </a:spcAft>
              <a:buClr>
                <a:schemeClr val="lt1"/>
              </a:buClr>
              <a:buSzPts val="2800"/>
              <a:buFont typeface="Century Gothic"/>
              <a:buNone/>
              <a:defRPr b="0" i="0" sz="2800" u="none" cap="none" strike="noStrike">
                <a:solidFill>
                  <a:schemeClr val="lt1"/>
                </a:solidFill>
                <a:latin typeface="Century Gothic"/>
                <a:ea typeface="Century Gothic"/>
                <a:cs typeface="Century Gothic"/>
                <a:sym typeface="Century Gothic"/>
              </a:defRPr>
            </a:lvl6pPr>
            <a:lvl7pPr indent="0" lvl="6" marL="0" marR="0" algn="r">
              <a:lnSpc>
                <a:spcPct val="100000"/>
              </a:lnSpc>
              <a:spcBef>
                <a:spcPts val="0"/>
              </a:spcBef>
              <a:spcAft>
                <a:spcPts val="0"/>
              </a:spcAft>
              <a:buClr>
                <a:schemeClr val="lt1"/>
              </a:buClr>
              <a:buSzPts val="2800"/>
              <a:buFont typeface="Century Gothic"/>
              <a:buNone/>
              <a:defRPr b="0" i="0" sz="2800" u="none" cap="none" strike="noStrike">
                <a:solidFill>
                  <a:schemeClr val="lt1"/>
                </a:solidFill>
                <a:latin typeface="Century Gothic"/>
                <a:ea typeface="Century Gothic"/>
                <a:cs typeface="Century Gothic"/>
                <a:sym typeface="Century Gothic"/>
              </a:defRPr>
            </a:lvl7pPr>
            <a:lvl8pPr indent="0" lvl="7" marL="0" marR="0" algn="r">
              <a:lnSpc>
                <a:spcPct val="100000"/>
              </a:lnSpc>
              <a:spcBef>
                <a:spcPts val="0"/>
              </a:spcBef>
              <a:spcAft>
                <a:spcPts val="0"/>
              </a:spcAft>
              <a:buClr>
                <a:schemeClr val="lt1"/>
              </a:buClr>
              <a:buSzPts val="2800"/>
              <a:buFont typeface="Century Gothic"/>
              <a:buNone/>
              <a:defRPr b="0" i="0" sz="2800" u="none" cap="none" strike="noStrike">
                <a:solidFill>
                  <a:schemeClr val="lt1"/>
                </a:solidFill>
                <a:latin typeface="Century Gothic"/>
                <a:ea typeface="Century Gothic"/>
                <a:cs typeface="Century Gothic"/>
                <a:sym typeface="Century Gothic"/>
              </a:defRPr>
            </a:lvl8pPr>
            <a:lvl9pPr indent="0" lvl="8" marL="0" marR="0" algn="r">
              <a:lnSpc>
                <a:spcPct val="100000"/>
              </a:lnSpc>
              <a:spcBef>
                <a:spcPts val="0"/>
              </a:spcBef>
              <a:spcAft>
                <a:spcPts val="0"/>
              </a:spcAft>
              <a:buClr>
                <a:schemeClr val="lt1"/>
              </a:buClr>
              <a:buSzPts val="2800"/>
              <a:buFont typeface="Century Gothic"/>
              <a:buNone/>
              <a:defRPr b="0" i="0" sz="2800" u="none" cap="none" strike="noStrike">
                <a:solidFill>
                  <a:schemeClr val="lt1"/>
                </a:solidFill>
                <a:latin typeface="Century Gothic"/>
                <a:ea typeface="Century Gothic"/>
                <a:cs typeface="Century Gothic"/>
                <a:sym typeface="Century Gothic"/>
              </a:defRPr>
            </a:lvl9pPr>
          </a:lstStyle>
          <a:p>
            <a:pPr indent="0" lvl="0" marL="0" rtl="0" algn="r">
              <a:spcBef>
                <a:spcPts val="0"/>
              </a:spcBef>
              <a:spcAft>
                <a:spcPts val="0"/>
              </a:spcAft>
              <a:buNone/>
            </a:pPr>
            <a:fld id="{00000000-1234-1234-1234-123412341234}" type="slidenum">
              <a:rPr lang="es-AR"/>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 Colunas de Imagem">
  <p:cSld name="3 Colunas de Imagem">
    <p:spTree>
      <p:nvGrpSpPr>
        <p:cNvPr id="196" name="Shape 196"/>
        <p:cNvGrpSpPr/>
        <p:nvPr/>
      </p:nvGrpSpPr>
      <p:grpSpPr>
        <a:xfrm>
          <a:off x="0" y="0"/>
          <a:ext cx="0" cy="0"/>
          <a:chOff x="0" y="0"/>
          <a:chExt cx="0" cy="0"/>
        </a:xfrm>
      </p:grpSpPr>
      <p:sp>
        <p:nvSpPr>
          <p:cNvPr id="197" name="Google Shape;197;p31"/>
          <p:cNvSpPr txBox="1"/>
          <p:nvPr>
            <p:ph type="title"/>
          </p:nvPr>
        </p:nvSpPr>
        <p:spPr>
          <a:xfrm>
            <a:off x="1154954" y="973668"/>
            <a:ext cx="8825659" cy="706964"/>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Clr>
                <a:schemeClr val="lt2"/>
              </a:buClr>
              <a:buSzPts val="3600"/>
              <a:buFont typeface="Century Gothic"/>
              <a:buNone/>
              <a:defRPr sz="36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98" name="Google Shape;198;p31"/>
          <p:cNvSpPr txBox="1"/>
          <p:nvPr>
            <p:ph idx="1" type="body"/>
          </p:nvPr>
        </p:nvSpPr>
        <p:spPr>
          <a:xfrm>
            <a:off x="1154954" y="4532844"/>
            <a:ext cx="3050438" cy="576262"/>
          </a:xfrm>
          <a:prstGeom prst="rect">
            <a:avLst/>
          </a:prstGeom>
          <a:noFill/>
          <a:ln>
            <a:noFill/>
          </a:ln>
        </p:spPr>
        <p:txBody>
          <a:bodyPr anchorCtr="0" anchor="b" bIns="45700" lIns="91425" spcFirstLastPara="1" rIns="91425" wrap="square" tIns="45700">
            <a:noAutofit/>
          </a:bodyPr>
          <a:lstStyle>
            <a:lvl1pPr indent="-228600" lvl="0" marL="457200" algn="l">
              <a:lnSpc>
                <a:spcPct val="100000"/>
              </a:lnSpc>
              <a:spcBef>
                <a:spcPts val="1000"/>
              </a:spcBef>
              <a:spcAft>
                <a:spcPts val="0"/>
              </a:spcAft>
              <a:buSzPts val="1920"/>
              <a:buNone/>
              <a:defRPr b="0" sz="2400">
                <a:solidFill>
                  <a:srgbClr val="EE52A4"/>
                </a:solidFill>
              </a:defRPr>
            </a:lvl1pPr>
            <a:lvl2pPr indent="-228600" lvl="1" marL="914400" algn="l">
              <a:lnSpc>
                <a:spcPct val="100000"/>
              </a:lnSpc>
              <a:spcBef>
                <a:spcPts val="1000"/>
              </a:spcBef>
              <a:spcAft>
                <a:spcPts val="0"/>
              </a:spcAft>
              <a:buSzPts val="1600"/>
              <a:buNone/>
              <a:defRPr b="1" sz="2000"/>
            </a:lvl2pPr>
            <a:lvl3pPr indent="-228600" lvl="2" marL="1371600" algn="l">
              <a:lnSpc>
                <a:spcPct val="100000"/>
              </a:lnSpc>
              <a:spcBef>
                <a:spcPts val="1000"/>
              </a:spcBef>
              <a:spcAft>
                <a:spcPts val="0"/>
              </a:spcAft>
              <a:buSzPts val="1440"/>
              <a:buNone/>
              <a:defRPr b="1" sz="1800"/>
            </a:lvl3pPr>
            <a:lvl4pPr indent="-228600" lvl="3" marL="1828800" algn="l">
              <a:lnSpc>
                <a:spcPct val="100000"/>
              </a:lnSpc>
              <a:spcBef>
                <a:spcPts val="1000"/>
              </a:spcBef>
              <a:spcAft>
                <a:spcPts val="0"/>
              </a:spcAft>
              <a:buSzPts val="1280"/>
              <a:buNone/>
              <a:defRPr b="1" sz="1600"/>
            </a:lvl4pPr>
            <a:lvl5pPr indent="-228600" lvl="4" marL="2286000" algn="l">
              <a:lnSpc>
                <a:spcPct val="100000"/>
              </a:lnSpc>
              <a:spcBef>
                <a:spcPts val="1000"/>
              </a:spcBef>
              <a:spcAft>
                <a:spcPts val="0"/>
              </a:spcAft>
              <a:buSzPts val="1280"/>
              <a:buNone/>
              <a:defRPr b="1" sz="1600"/>
            </a:lvl5pPr>
            <a:lvl6pPr indent="-228600" lvl="5" marL="2743200" algn="l">
              <a:lnSpc>
                <a:spcPct val="100000"/>
              </a:lnSpc>
              <a:spcBef>
                <a:spcPts val="1000"/>
              </a:spcBef>
              <a:spcAft>
                <a:spcPts val="0"/>
              </a:spcAft>
              <a:buSzPts val="1280"/>
              <a:buNone/>
              <a:defRPr b="1" sz="1600"/>
            </a:lvl6pPr>
            <a:lvl7pPr indent="-228600" lvl="6" marL="3200400" algn="l">
              <a:lnSpc>
                <a:spcPct val="100000"/>
              </a:lnSpc>
              <a:spcBef>
                <a:spcPts val="1000"/>
              </a:spcBef>
              <a:spcAft>
                <a:spcPts val="0"/>
              </a:spcAft>
              <a:buSzPts val="1280"/>
              <a:buNone/>
              <a:defRPr b="1" sz="1600"/>
            </a:lvl7pPr>
            <a:lvl8pPr indent="-228600" lvl="7" marL="3657600" algn="l">
              <a:lnSpc>
                <a:spcPct val="100000"/>
              </a:lnSpc>
              <a:spcBef>
                <a:spcPts val="1000"/>
              </a:spcBef>
              <a:spcAft>
                <a:spcPts val="0"/>
              </a:spcAft>
              <a:buSzPts val="1280"/>
              <a:buNone/>
              <a:defRPr b="1" sz="1600"/>
            </a:lvl8pPr>
            <a:lvl9pPr indent="-228600" lvl="8" marL="4114800" algn="l">
              <a:lnSpc>
                <a:spcPct val="100000"/>
              </a:lnSpc>
              <a:spcBef>
                <a:spcPts val="1000"/>
              </a:spcBef>
              <a:spcAft>
                <a:spcPts val="0"/>
              </a:spcAft>
              <a:buSzPts val="1280"/>
              <a:buNone/>
              <a:defRPr b="1" sz="1600"/>
            </a:lvl9pPr>
          </a:lstStyle>
          <a:p/>
        </p:txBody>
      </p:sp>
      <p:sp>
        <p:nvSpPr>
          <p:cNvPr id="199" name="Google Shape;199;p31"/>
          <p:cNvSpPr/>
          <p:nvPr>
            <p:ph idx="2" type="pic"/>
          </p:nvPr>
        </p:nvSpPr>
        <p:spPr>
          <a:xfrm>
            <a:off x="1334553" y="2603500"/>
            <a:ext cx="2691242" cy="1591510"/>
          </a:xfrm>
          <a:prstGeom prst="roundRect">
            <a:avLst>
              <a:gd fmla="val 1858" name="adj"/>
            </a:avLst>
          </a:prstGeom>
          <a:noFill/>
          <a:ln>
            <a:noFill/>
          </a:ln>
          <a:effectLst>
            <a:outerShdw blurRad="50800" rotWithShape="0" algn="tl" dir="5400000" dist="50800">
              <a:srgbClr val="000000">
                <a:alpha val="42352"/>
              </a:srgbClr>
            </a:outerShdw>
          </a:effectLst>
        </p:spPr>
      </p:sp>
      <p:sp>
        <p:nvSpPr>
          <p:cNvPr id="200" name="Google Shape;200;p31"/>
          <p:cNvSpPr txBox="1"/>
          <p:nvPr>
            <p:ph idx="3" type="body"/>
          </p:nvPr>
        </p:nvSpPr>
        <p:spPr>
          <a:xfrm>
            <a:off x="1154954" y="5109106"/>
            <a:ext cx="3050438" cy="917952"/>
          </a:xfrm>
          <a:prstGeom prst="rect">
            <a:avLst/>
          </a:prstGeom>
          <a:noFill/>
          <a:ln>
            <a:noFill/>
          </a:ln>
        </p:spPr>
        <p:txBody>
          <a:bodyPr anchorCtr="0" anchor="t" bIns="45700" lIns="91425" spcFirstLastPara="1" rIns="91425" wrap="square" tIns="45700">
            <a:normAutofit/>
          </a:bodyPr>
          <a:lstStyle>
            <a:lvl1pPr indent="-228600" lvl="0" marL="457200" algn="l">
              <a:lnSpc>
                <a:spcPct val="100000"/>
              </a:lnSpc>
              <a:spcBef>
                <a:spcPts val="1000"/>
              </a:spcBef>
              <a:spcAft>
                <a:spcPts val="0"/>
              </a:spcAft>
              <a:buSzPts val="1120"/>
              <a:buNone/>
              <a:defRPr sz="1400"/>
            </a:lvl1pPr>
            <a:lvl2pPr indent="-228600" lvl="1" marL="914400" algn="l">
              <a:lnSpc>
                <a:spcPct val="100000"/>
              </a:lnSpc>
              <a:spcBef>
                <a:spcPts val="1000"/>
              </a:spcBef>
              <a:spcAft>
                <a:spcPts val="0"/>
              </a:spcAft>
              <a:buSzPts val="960"/>
              <a:buNone/>
              <a:defRPr sz="1200"/>
            </a:lvl2pPr>
            <a:lvl3pPr indent="-228600" lvl="2" marL="1371600" algn="l">
              <a:lnSpc>
                <a:spcPct val="100000"/>
              </a:lnSpc>
              <a:spcBef>
                <a:spcPts val="1000"/>
              </a:spcBef>
              <a:spcAft>
                <a:spcPts val="0"/>
              </a:spcAft>
              <a:buSzPts val="800"/>
              <a:buNone/>
              <a:defRPr sz="1000"/>
            </a:lvl3pPr>
            <a:lvl4pPr indent="-228600" lvl="3" marL="1828800" algn="l">
              <a:lnSpc>
                <a:spcPct val="100000"/>
              </a:lnSpc>
              <a:spcBef>
                <a:spcPts val="1000"/>
              </a:spcBef>
              <a:spcAft>
                <a:spcPts val="0"/>
              </a:spcAft>
              <a:buSzPts val="720"/>
              <a:buNone/>
              <a:defRPr sz="900"/>
            </a:lvl4pPr>
            <a:lvl5pPr indent="-228600" lvl="4" marL="2286000" algn="l">
              <a:lnSpc>
                <a:spcPct val="100000"/>
              </a:lnSpc>
              <a:spcBef>
                <a:spcPts val="1000"/>
              </a:spcBef>
              <a:spcAft>
                <a:spcPts val="0"/>
              </a:spcAft>
              <a:buSzPts val="720"/>
              <a:buNone/>
              <a:defRPr sz="900"/>
            </a:lvl5pPr>
            <a:lvl6pPr indent="-228600" lvl="5" marL="2743200" algn="l">
              <a:lnSpc>
                <a:spcPct val="100000"/>
              </a:lnSpc>
              <a:spcBef>
                <a:spcPts val="1000"/>
              </a:spcBef>
              <a:spcAft>
                <a:spcPts val="0"/>
              </a:spcAft>
              <a:buSzPts val="720"/>
              <a:buNone/>
              <a:defRPr sz="900"/>
            </a:lvl6pPr>
            <a:lvl7pPr indent="-228600" lvl="6" marL="3200400" algn="l">
              <a:lnSpc>
                <a:spcPct val="100000"/>
              </a:lnSpc>
              <a:spcBef>
                <a:spcPts val="1000"/>
              </a:spcBef>
              <a:spcAft>
                <a:spcPts val="0"/>
              </a:spcAft>
              <a:buSzPts val="720"/>
              <a:buNone/>
              <a:defRPr sz="900"/>
            </a:lvl7pPr>
            <a:lvl8pPr indent="-228600" lvl="7" marL="3657600" algn="l">
              <a:lnSpc>
                <a:spcPct val="100000"/>
              </a:lnSpc>
              <a:spcBef>
                <a:spcPts val="1000"/>
              </a:spcBef>
              <a:spcAft>
                <a:spcPts val="0"/>
              </a:spcAft>
              <a:buSzPts val="720"/>
              <a:buNone/>
              <a:defRPr sz="900"/>
            </a:lvl8pPr>
            <a:lvl9pPr indent="-228600" lvl="8" marL="4114800" algn="l">
              <a:lnSpc>
                <a:spcPct val="100000"/>
              </a:lnSpc>
              <a:spcBef>
                <a:spcPts val="1000"/>
              </a:spcBef>
              <a:spcAft>
                <a:spcPts val="0"/>
              </a:spcAft>
              <a:buSzPts val="720"/>
              <a:buNone/>
              <a:defRPr sz="900"/>
            </a:lvl9pPr>
          </a:lstStyle>
          <a:p/>
        </p:txBody>
      </p:sp>
      <p:sp>
        <p:nvSpPr>
          <p:cNvPr id="201" name="Google Shape;201;p31"/>
          <p:cNvSpPr txBox="1"/>
          <p:nvPr>
            <p:ph idx="4" type="body"/>
          </p:nvPr>
        </p:nvSpPr>
        <p:spPr>
          <a:xfrm>
            <a:off x="4568865" y="4532844"/>
            <a:ext cx="3050438" cy="576263"/>
          </a:xfrm>
          <a:prstGeom prst="rect">
            <a:avLst/>
          </a:prstGeom>
          <a:noFill/>
          <a:ln>
            <a:noFill/>
          </a:ln>
        </p:spPr>
        <p:txBody>
          <a:bodyPr anchorCtr="0" anchor="b" bIns="45700" lIns="91425" spcFirstLastPara="1" rIns="91425" wrap="square" tIns="45700">
            <a:noAutofit/>
          </a:bodyPr>
          <a:lstStyle>
            <a:lvl1pPr indent="-228600" lvl="0" marL="457200" algn="l">
              <a:lnSpc>
                <a:spcPct val="100000"/>
              </a:lnSpc>
              <a:spcBef>
                <a:spcPts val="1000"/>
              </a:spcBef>
              <a:spcAft>
                <a:spcPts val="0"/>
              </a:spcAft>
              <a:buSzPts val="1920"/>
              <a:buNone/>
              <a:defRPr b="0" sz="2400">
                <a:solidFill>
                  <a:srgbClr val="EE52A4"/>
                </a:solidFill>
              </a:defRPr>
            </a:lvl1pPr>
            <a:lvl2pPr indent="-228600" lvl="1" marL="914400" algn="l">
              <a:lnSpc>
                <a:spcPct val="100000"/>
              </a:lnSpc>
              <a:spcBef>
                <a:spcPts val="1000"/>
              </a:spcBef>
              <a:spcAft>
                <a:spcPts val="0"/>
              </a:spcAft>
              <a:buSzPts val="1600"/>
              <a:buNone/>
              <a:defRPr b="1" sz="2000"/>
            </a:lvl2pPr>
            <a:lvl3pPr indent="-228600" lvl="2" marL="1371600" algn="l">
              <a:lnSpc>
                <a:spcPct val="100000"/>
              </a:lnSpc>
              <a:spcBef>
                <a:spcPts val="1000"/>
              </a:spcBef>
              <a:spcAft>
                <a:spcPts val="0"/>
              </a:spcAft>
              <a:buSzPts val="1440"/>
              <a:buNone/>
              <a:defRPr b="1" sz="1800"/>
            </a:lvl3pPr>
            <a:lvl4pPr indent="-228600" lvl="3" marL="1828800" algn="l">
              <a:lnSpc>
                <a:spcPct val="100000"/>
              </a:lnSpc>
              <a:spcBef>
                <a:spcPts val="1000"/>
              </a:spcBef>
              <a:spcAft>
                <a:spcPts val="0"/>
              </a:spcAft>
              <a:buSzPts val="1280"/>
              <a:buNone/>
              <a:defRPr b="1" sz="1600"/>
            </a:lvl4pPr>
            <a:lvl5pPr indent="-228600" lvl="4" marL="2286000" algn="l">
              <a:lnSpc>
                <a:spcPct val="100000"/>
              </a:lnSpc>
              <a:spcBef>
                <a:spcPts val="1000"/>
              </a:spcBef>
              <a:spcAft>
                <a:spcPts val="0"/>
              </a:spcAft>
              <a:buSzPts val="1280"/>
              <a:buNone/>
              <a:defRPr b="1" sz="1600"/>
            </a:lvl5pPr>
            <a:lvl6pPr indent="-228600" lvl="5" marL="2743200" algn="l">
              <a:lnSpc>
                <a:spcPct val="100000"/>
              </a:lnSpc>
              <a:spcBef>
                <a:spcPts val="1000"/>
              </a:spcBef>
              <a:spcAft>
                <a:spcPts val="0"/>
              </a:spcAft>
              <a:buSzPts val="1280"/>
              <a:buNone/>
              <a:defRPr b="1" sz="1600"/>
            </a:lvl6pPr>
            <a:lvl7pPr indent="-228600" lvl="6" marL="3200400" algn="l">
              <a:lnSpc>
                <a:spcPct val="100000"/>
              </a:lnSpc>
              <a:spcBef>
                <a:spcPts val="1000"/>
              </a:spcBef>
              <a:spcAft>
                <a:spcPts val="0"/>
              </a:spcAft>
              <a:buSzPts val="1280"/>
              <a:buNone/>
              <a:defRPr b="1" sz="1600"/>
            </a:lvl7pPr>
            <a:lvl8pPr indent="-228600" lvl="7" marL="3657600" algn="l">
              <a:lnSpc>
                <a:spcPct val="100000"/>
              </a:lnSpc>
              <a:spcBef>
                <a:spcPts val="1000"/>
              </a:spcBef>
              <a:spcAft>
                <a:spcPts val="0"/>
              </a:spcAft>
              <a:buSzPts val="1280"/>
              <a:buNone/>
              <a:defRPr b="1" sz="1600"/>
            </a:lvl8pPr>
            <a:lvl9pPr indent="-228600" lvl="8" marL="4114800" algn="l">
              <a:lnSpc>
                <a:spcPct val="100000"/>
              </a:lnSpc>
              <a:spcBef>
                <a:spcPts val="1000"/>
              </a:spcBef>
              <a:spcAft>
                <a:spcPts val="0"/>
              </a:spcAft>
              <a:buSzPts val="1280"/>
              <a:buNone/>
              <a:defRPr b="1" sz="1600"/>
            </a:lvl9pPr>
          </a:lstStyle>
          <a:p/>
        </p:txBody>
      </p:sp>
      <p:sp>
        <p:nvSpPr>
          <p:cNvPr id="202" name="Google Shape;202;p31"/>
          <p:cNvSpPr/>
          <p:nvPr>
            <p:ph idx="5" type="pic"/>
          </p:nvPr>
        </p:nvSpPr>
        <p:spPr>
          <a:xfrm>
            <a:off x="4748462" y="2603500"/>
            <a:ext cx="2691243" cy="1591510"/>
          </a:xfrm>
          <a:prstGeom prst="roundRect">
            <a:avLst>
              <a:gd fmla="val 1858" name="adj"/>
            </a:avLst>
          </a:prstGeom>
          <a:noFill/>
          <a:ln>
            <a:noFill/>
          </a:ln>
          <a:effectLst>
            <a:outerShdw blurRad="50800" rotWithShape="0" algn="tl" dir="5400000" dist="50800">
              <a:srgbClr val="000000">
                <a:alpha val="42352"/>
              </a:srgbClr>
            </a:outerShdw>
          </a:effectLst>
        </p:spPr>
      </p:sp>
      <p:sp>
        <p:nvSpPr>
          <p:cNvPr id="203" name="Google Shape;203;p31"/>
          <p:cNvSpPr txBox="1"/>
          <p:nvPr>
            <p:ph idx="6" type="body"/>
          </p:nvPr>
        </p:nvSpPr>
        <p:spPr>
          <a:xfrm>
            <a:off x="4570172" y="5109105"/>
            <a:ext cx="3050438" cy="917952"/>
          </a:xfrm>
          <a:prstGeom prst="rect">
            <a:avLst/>
          </a:prstGeom>
          <a:noFill/>
          <a:ln>
            <a:noFill/>
          </a:ln>
        </p:spPr>
        <p:txBody>
          <a:bodyPr anchorCtr="0" anchor="t" bIns="45700" lIns="91425" spcFirstLastPara="1" rIns="91425" wrap="square" tIns="45700">
            <a:normAutofit/>
          </a:bodyPr>
          <a:lstStyle>
            <a:lvl1pPr indent="-228600" lvl="0" marL="457200" algn="l">
              <a:lnSpc>
                <a:spcPct val="100000"/>
              </a:lnSpc>
              <a:spcBef>
                <a:spcPts val="1000"/>
              </a:spcBef>
              <a:spcAft>
                <a:spcPts val="0"/>
              </a:spcAft>
              <a:buSzPts val="1120"/>
              <a:buNone/>
              <a:defRPr sz="1400"/>
            </a:lvl1pPr>
            <a:lvl2pPr indent="-228600" lvl="1" marL="914400" algn="l">
              <a:lnSpc>
                <a:spcPct val="100000"/>
              </a:lnSpc>
              <a:spcBef>
                <a:spcPts val="1000"/>
              </a:spcBef>
              <a:spcAft>
                <a:spcPts val="0"/>
              </a:spcAft>
              <a:buSzPts val="960"/>
              <a:buNone/>
              <a:defRPr sz="1200"/>
            </a:lvl2pPr>
            <a:lvl3pPr indent="-228600" lvl="2" marL="1371600" algn="l">
              <a:lnSpc>
                <a:spcPct val="100000"/>
              </a:lnSpc>
              <a:spcBef>
                <a:spcPts val="1000"/>
              </a:spcBef>
              <a:spcAft>
                <a:spcPts val="0"/>
              </a:spcAft>
              <a:buSzPts val="800"/>
              <a:buNone/>
              <a:defRPr sz="1000"/>
            </a:lvl3pPr>
            <a:lvl4pPr indent="-228600" lvl="3" marL="1828800" algn="l">
              <a:lnSpc>
                <a:spcPct val="100000"/>
              </a:lnSpc>
              <a:spcBef>
                <a:spcPts val="1000"/>
              </a:spcBef>
              <a:spcAft>
                <a:spcPts val="0"/>
              </a:spcAft>
              <a:buSzPts val="720"/>
              <a:buNone/>
              <a:defRPr sz="900"/>
            </a:lvl4pPr>
            <a:lvl5pPr indent="-228600" lvl="4" marL="2286000" algn="l">
              <a:lnSpc>
                <a:spcPct val="100000"/>
              </a:lnSpc>
              <a:spcBef>
                <a:spcPts val="1000"/>
              </a:spcBef>
              <a:spcAft>
                <a:spcPts val="0"/>
              </a:spcAft>
              <a:buSzPts val="720"/>
              <a:buNone/>
              <a:defRPr sz="900"/>
            </a:lvl5pPr>
            <a:lvl6pPr indent="-228600" lvl="5" marL="2743200" algn="l">
              <a:lnSpc>
                <a:spcPct val="100000"/>
              </a:lnSpc>
              <a:spcBef>
                <a:spcPts val="1000"/>
              </a:spcBef>
              <a:spcAft>
                <a:spcPts val="0"/>
              </a:spcAft>
              <a:buSzPts val="720"/>
              <a:buNone/>
              <a:defRPr sz="900"/>
            </a:lvl6pPr>
            <a:lvl7pPr indent="-228600" lvl="6" marL="3200400" algn="l">
              <a:lnSpc>
                <a:spcPct val="100000"/>
              </a:lnSpc>
              <a:spcBef>
                <a:spcPts val="1000"/>
              </a:spcBef>
              <a:spcAft>
                <a:spcPts val="0"/>
              </a:spcAft>
              <a:buSzPts val="720"/>
              <a:buNone/>
              <a:defRPr sz="900"/>
            </a:lvl7pPr>
            <a:lvl8pPr indent="-228600" lvl="7" marL="3657600" algn="l">
              <a:lnSpc>
                <a:spcPct val="100000"/>
              </a:lnSpc>
              <a:spcBef>
                <a:spcPts val="1000"/>
              </a:spcBef>
              <a:spcAft>
                <a:spcPts val="0"/>
              </a:spcAft>
              <a:buSzPts val="720"/>
              <a:buNone/>
              <a:defRPr sz="900"/>
            </a:lvl8pPr>
            <a:lvl9pPr indent="-228600" lvl="8" marL="4114800" algn="l">
              <a:lnSpc>
                <a:spcPct val="100000"/>
              </a:lnSpc>
              <a:spcBef>
                <a:spcPts val="1000"/>
              </a:spcBef>
              <a:spcAft>
                <a:spcPts val="0"/>
              </a:spcAft>
              <a:buSzPts val="720"/>
              <a:buNone/>
              <a:defRPr sz="900"/>
            </a:lvl9pPr>
          </a:lstStyle>
          <a:p/>
        </p:txBody>
      </p:sp>
      <p:sp>
        <p:nvSpPr>
          <p:cNvPr id="204" name="Google Shape;204;p31"/>
          <p:cNvSpPr txBox="1"/>
          <p:nvPr>
            <p:ph idx="7" type="body"/>
          </p:nvPr>
        </p:nvSpPr>
        <p:spPr>
          <a:xfrm>
            <a:off x="7982775" y="4532845"/>
            <a:ext cx="3051095" cy="576262"/>
          </a:xfrm>
          <a:prstGeom prst="rect">
            <a:avLst/>
          </a:prstGeom>
          <a:noFill/>
          <a:ln>
            <a:noFill/>
          </a:ln>
        </p:spPr>
        <p:txBody>
          <a:bodyPr anchorCtr="0" anchor="b" bIns="45700" lIns="91425" spcFirstLastPara="1" rIns="91425" wrap="square" tIns="45700">
            <a:noAutofit/>
          </a:bodyPr>
          <a:lstStyle>
            <a:lvl1pPr indent="-228600" lvl="0" marL="457200" algn="l">
              <a:lnSpc>
                <a:spcPct val="100000"/>
              </a:lnSpc>
              <a:spcBef>
                <a:spcPts val="1000"/>
              </a:spcBef>
              <a:spcAft>
                <a:spcPts val="0"/>
              </a:spcAft>
              <a:buSzPts val="1920"/>
              <a:buNone/>
              <a:defRPr b="0" sz="2400">
                <a:solidFill>
                  <a:srgbClr val="EE52A4"/>
                </a:solidFill>
              </a:defRPr>
            </a:lvl1pPr>
            <a:lvl2pPr indent="-228600" lvl="1" marL="914400" algn="l">
              <a:lnSpc>
                <a:spcPct val="100000"/>
              </a:lnSpc>
              <a:spcBef>
                <a:spcPts val="1000"/>
              </a:spcBef>
              <a:spcAft>
                <a:spcPts val="0"/>
              </a:spcAft>
              <a:buSzPts val="1600"/>
              <a:buNone/>
              <a:defRPr b="1" sz="2000"/>
            </a:lvl2pPr>
            <a:lvl3pPr indent="-228600" lvl="2" marL="1371600" algn="l">
              <a:lnSpc>
                <a:spcPct val="100000"/>
              </a:lnSpc>
              <a:spcBef>
                <a:spcPts val="1000"/>
              </a:spcBef>
              <a:spcAft>
                <a:spcPts val="0"/>
              </a:spcAft>
              <a:buSzPts val="1440"/>
              <a:buNone/>
              <a:defRPr b="1" sz="1800"/>
            </a:lvl3pPr>
            <a:lvl4pPr indent="-228600" lvl="3" marL="1828800" algn="l">
              <a:lnSpc>
                <a:spcPct val="100000"/>
              </a:lnSpc>
              <a:spcBef>
                <a:spcPts val="1000"/>
              </a:spcBef>
              <a:spcAft>
                <a:spcPts val="0"/>
              </a:spcAft>
              <a:buSzPts val="1280"/>
              <a:buNone/>
              <a:defRPr b="1" sz="1600"/>
            </a:lvl4pPr>
            <a:lvl5pPr indent="-228600" lvl="4" marL="2286000" algn="l">
              <a:lnSpc>
                <a:spcPct val="100000"/>
              </a:lnSpc>
              <a:spcBef>
                <a:spcPts val="1000"/>
              </a:spcBef>
              <a:spcAft>
                <a:spcPts val="0"/>
              </a:spcAft>
              <a:buSzPts val="1280"/>
              <a:buNone/>
              <a:defRPr b="1" sz="1600"/>
            </a:lvl5pPr>
            <a:lvl6pPr indent="-228600" lvl="5" marL="2743200" algn="l">
              <a:lnSpc>
                <a:spcPct val="100000"/>
              </a:lnSpc>
              <a:spcBef>
                <a:spcPts val="1000"/>
              </a:spcBef>
              <a:spcAft>
                <a:spcPts val="0"/>
              </a:spcAft>
              <a:buSzPts val="1280"/>
              <a:buNone/>
              <a:defRPr b="1" sz="1600"/>
            </a:lvl6pPr>
            <a:lvl7pPr indent="-228600" lvl="6" marL="3200400" algn="l">
              <a:lnSpc>
                <a:spcPct val="100000"/>
              </a:lnSpc>
              <a:spcBef>
                <a:spcPts val="1000"/>
              </a:spcBef>
              <a:spcAft>
                <a:spcPts val="0"/>
              </a:spcAft>
              <a:buSzPts val="1280"/>
              <a:buNone/>
              <a:defRPr b="1" sz="1600"/>
            </a:lvl7pPr>
            <a:lvl8pPr indent="-228600" lvl="7" marL="3657600" algn="l">
              <a:lnSpc>
                <a:spcPct val="100000"/>
              </a:lnSpc>
              <a:spcBef>
                <a:spcPts val="1000"/>
              </a:spcBef>
              <a:spcAft>
                <a:spcPts val="0"/>
              </a:spcAft>
              <a:buSzPts val="1280"/>
              <a:buNone/>
              <a:defRPr b="1" sz="1600"/>
            </a:lvl8pPr>
            <a:lvl9pPr indent="-228600" lvl="8" marL="4114800" algn="l">
              <a:lnSpc>
                <a:spcPct val="100000"/>
              </a:lnSpc>
              <a:spcBef>
                <a:spcPts val="1000"/>
              </a:spcBef>
              <a:spcAft>
                <a:spcPts val="0"/>
              </a:spcAft>
              <a:buSzPts val="1280"/>
              <a:buNone/>
              <a:defRPr b="1" sz="1600"/>
            </a:lvl9pPr>
          </a:lstStyle>
          <a:p/>
        </p:txBody>
      </p:sp>
      <p:sp>
        <p:nvSpPr>
          <p:cNvPr id="205" name="Google Shape;205;p31"/>
          <p:cNvSpPr/>
          <p:nvPr>
            <p:ph idx="8" type="pic"/>
          </p:nvPr>
        </p:nvSpPr>
        <p:spPr>
          <a:xfrm>
            <a:off x="8163031" y="2603500"/>
            <a:ext cx="2691242" cy="1591510"/>
          </a:xfrm>
          <a:prstGeom prst="roundRect">
            <a:avLst>
              <a:gd fmla="val 1858" name="adj"/>
            </a:avLst>
          </a:prstGeom>
          <a:noFill/>
          <a:ln>
            <a:noFill/>
          </a:ln>
          <a:effectLst>
            <a:outerShdw blurRad="50800" rotWithShape="0" algn="tl" dir="5400000" dist="50800">
              <a:srgbClr val="000000">
                <a:alpha val="42352"/>
              </a:srgbClr>
            </a:outerShdw>
          </a:effectLst>
        </p:spPr>
      </p:sp>
      <p:sp>
        <p:nvSpPr>
          <p:cNvPr id="206" name="Google Shape;206;p31"/>
          <p:cNvSpPr txBox="1"/>
          <p:nvPr>
            <p:ph idx="9" type="body"/>
          </p:nvPr>
        </p:nvSpPr>
        <p:spPr>
          <a:xfrm>
            <a:off x="7982775" y="5109104"/>
            <a:ext cx="3051096" cy="917952"/>
          </a:xfrm>
          <a:prstGeom prst="rect">
            <a:avLst/>
          </a:prstGeom>
          <a:noFill/>
          <a:ln>
            <a:noFill/>
          </a:ln>
        </p:spPr>
        <p:txBody>
          <a:bodyPr anchorCtr="0" anchor="t" bIns="45700" lIns="91425" spcFirstLastPara="1" rIns="91425" wrap="square" tIns="45700">
            <a:normAutofit/>
          </a:bodyPr>
          <a:lstStyle>
            <a:lvl1pPr indent="-228600" lvl="0" marL="457200" algn="l">
              <a:lnSpc>
                <a:spcPct val="100000"/>
              </a:lnSpc>
              <a:spcBef>
                <a:spcPts val="1000"/>
              </a:spcBef>
              <a:spcAft>
                <a:spcPts val="0"/>
              </a:spcAft>
              <a:buSzPts val="1120"/>
              <a:buNone/>
              <a:defRPr sz="1400"/>
            </a:lvl1pPr>
            <a:lvl2pPr indent="-228600" lvl="1" marL="914400" algn="l">
              <a:lnSpc>
                <a:spcPct val="100000"/>
              </a:lnSpc>
              <a:spcBef>
                <a:spcPts val="1000"/>
              </a:spcBef>
              <a:spcAft>
                <a:spcPts val="0"/>
              </a:spcAft>
              <a:buSzPts val="960"/>
              <a:buNone/>
              <a:defRPr sz="1200"/>
            </a:lvl2pPr>
            <a:lvl3pPr indent="-228600" lvl="2" marL="1371600" algn="l">
              <a:lnSpc>
                <a:spcPct val="100000"/>
              </a:lnSpc>
              <a:spcBef>
                <a:spcPts val="1000"/>
              </a:spcBef>
              <a:spcAft>
                <a:spcPts val="0"/>
              </a:spcAft>
              <a:buSzPts val="800"/>
              <a:buNone/>
              <a:defRPr sz="1000"/>
            </a:lvl3pPr>
            <a:lvl4pPr indent="-228600" lvl="3" marL="1828800" algn="l">
              <a:lnSpc>
                <a:spcPct val="100000"/>
              </a:lnSpc>
              <a:spcBef>
                <a:spcPts val="1000"/>
              </a:spcBef>
              <a:spcAft>
                <a:spcPts val="0"/>
              </a:spcAft>
              <a:buSzPts val="720"/>
              <a:buNone/>
              <a:defRPr sz="900"/>
            </a:lvl4pPr>
            <a:lvl5pPr indent="-228600" lvl="4" marL="2286000" algn="l">
              <a:lnSpc>
                <a:spcPct val="100000"/>
              </a:lnSpc>
              <a:spcBef>
                <a:spcPts val="1000"/>
              </a:spcBef>
              <a:spcAft>
                <a:spcPts val="0"/>
              </a:spcAft>
              <a:buSzPts val="720"/>
              <a:buNone/>
              <a:defRPr sz="900"/>
            </a:lvl5pPr>
            <a:lvl6pPr indent="-228600" lvl="5" marL="2743200" algn="l">
              <a:lnSpc>
                <a:spcPct val="100000"/>
              </a:lnSpc>
              <a:spcBef>
                <a:spcPts val="1000"/>
              </a:spcBef>
              <a:spcAft>
                <a:spcPts val="0"/>
              </a:spcAft>
              <a:buSzPts val="720"/>
              <a:buNone/>
              <a:defRPr sz="900"/>
            </a:lvl6pPr>
            <a:lvl7pPr indent="-228600" lvl="6" marL="3200400" algn="l">
              <a:lnSpc>
                <a:spcPct val="100000"/>
              </a:lnSpc>
              <a:spcBef>
                <a:spcPts val="1000"/>
              </a:spcBef>
              <a:spcAft>
                <a:spcPts val="0"/>
              </a:spcAft>
              <a:buSzPts val="720"/>
              <a:buNone/>
              <a:defRPr sz="900"/>
            </a:lvl7pPr>
            <a:lvl8pPr indent="-228600" lvl="7" marL="3657600" algn="l">
              <a:lnSpc>
                <a:spcPct val="100000"/>
              </a:lnSpc>
              <a:spcBef>
                <a:spcPts val="1000"/>
              </a:spcBef>
              <a:spcAft>
                <a:spcPts val="0"/>
              </a:spcAft>
              <a:buSzPts val="720"/>
              <a:buNone/>
              <a:defRPr sz="900"/>
            </a:lvl8pPr>
            <a:lvl9pPr indent="-228600" lvl="8" marL="4114800" algn="l">
              <a:lnSpc>
                <a:spcPct val="100000"/>
              </a:lnSpc>
              <a:spcBef>
                <a:spcPts val="1000"/>
              </a:spcBef>
              <a:spcAft>
                <a:spcPts val="0"/>
              </a:spcAft>
              <a:buSzPts val="720"/>
              <a:buNone/>
              <a:defRPr sz="900"/>
            </a:lvl9pPr>
          </a:lstStyle>
          <a:p/>
        </p:txBody>
      </p:sp>
      <p:cxnSp>
        <p:nvCxnSpPr>
          <p:cNvPr id="207" name="Google Shape;207;p31"/>
          <p:cNvCxnSpPr/>
          <p:nvPr/>
        </p:nvCxnSpPr>
        <p:spPr>
          <a:xfrm>
            <a:off x="4405831" y="2569633"/>
            <a:ext cx="0" cy="3492499"/>
          </a:xfrm>
          <a:prstGeom prst="straightConnector1">
            <a:avLst/>
          </a:prstGeom>
          <a:noFill/>
          <a:ln cap="flat" cmpd="sng" w="12700">
            <a:solidFill>
              <a:schemeClr val="accent1">
                <a:alpha val="40000"/>
              </a:schemeClr>
            </a:solidFill>
            <a:prstDash val="solid"/>
            <a:round/>
            <a:headEnd len="sm" w="sm" type="none"/>
            <a:tailEnd len="sm" w="sm" type="none"/>
          </a:ln>
        </p:spPr>
      </p:cxnSp>
      <p:cxnSp>
        <p:nvCxnSpPr>
          <p:cNvPr id="208" name="Google Shape;208;p31"/>
          <p:cNvCxnSpPr/>
          <p:nvPr/>
        </p:nvCxnSpPr>
        <p:spPr>
          <a:xfrm>
            <a:off x="7797802" y="2569633"/>
            <a:ext cx="0" cy="3492499"/>
          </a:xfrm>
          <a:prstGeom prst="straightConnector1">
            <a:avLst/>
          </a:prstGeom>
          <a:noFill/>
          <a:ln cap="flat" cmpd="sng" w="12700">
            <a:solidFill>
              <a:schemeClr val="accent1">
                <a:alpha val="40000"/>
              </a:schemeClr>
            </a:solidFill>
            <a:prstDash val="solid"/>
            <a:round/>
            <a:headEnd len="sm" w="sm" type="none"/>
            <a:tailEnd len="sm" w="sm" type="none"/>
          </a:ln>
        </p:spPr>
      </p:cxnSp>
      <p:sp>
        <p:nvSpPr>
          <p:cNvPr id="209" name="Google Shape;209;p31"/>
          <p:cNvSpPr txBox="1"/>
          <p:nvPr>
            <p:ph idx="10" type="dt"/>
          </p:nvPr>
        </p:nvSpPr>
        <p:spPr>
          <a:xfrm>
            <a:off x="10653104" y="6391838"/>
            <a:ext cx="990599" cy="304799"/>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10" name="Google Shape;210;p31"/>
          <p:cNvSpPr txBox="1"/>
          <p:nvPr>
            <p:ph idx="11" type="ftr"/>
          </p:nvPr>
        </p:nvSpPr>
        <p:spPr>
          <a:xfrm>
            <a:off x="561111" y="6391838"/>
            <a:ext cx="3644282" cy="304801"/>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11" name="Google Shape;211;p31"/>
          <p:cNvSpPr txBox="1"/>
          <p:nvPr>
            <p:ph idx="12" type="sldNum"/>
          </p:nvPr>
        </p:nvSpPr>
        <p:spPr>
          <a:xfrm>
            <a:off x="10352540" y="295729"/>
            <a:ext cx="838199" cy="767687"/>
          </a:xfrm>
          <a:prstGeom prst="rect">
            <a:avLst/>
          </a:prstGeom>
          <a:noFill/>
          <a:ln>
            <a:noFill/>
          </a:ln>
        </p:spPr>
        <p:txBody>
          <a:bodyPr anchorCtr="0" anchor="b" bIns="45700" lIns="91425" spcFirstLastPara="1" rIns="91425" wrap="square" tIns="45700">
            <a:noAutofit/>
          </a:bodyPr>
          <a:lstStyle>
            <a:lvl1pPr indent="0" lvl="0" marL="0" marR="0" algn="r">
              <a:lnSpc>
                <a:spcPct val="100000"/>
              </a:lnSpc>
              <a:spcBef>
                <a:spcPts val="0"/>
              </a:spcBef>
              <a:spcAft>
                <a:spcPts val="0"/>
              </a:spcAft>
              <a:buClr>
                <a:schemeClr val="lt1"/>
              </a:buClr>
              <a:buSzPts val="2800"/>
              <a:buFont typeface="Century Gothic"/>
              <a:buNone/>
              <a:defRPr b="0" i="0" sz="2800" u="none" cap="none" strike="noStrike">
                <a:solidFill>
                  <a:schemeClr val="lt1"/>
                </a:solidFill>
                <a:latin typeface="Century Gothic"/>
                <a:ea typeface="Century Gothic"/>
                <a:cs typeface="Century Gothic"/>
                <a:sym typeface="Century Gothic"/>
              </a:defRPr>
            </a:lvl1pPr>
            <a:lvl2pPr indent="0" lvl="1" marL="0" marR="0" algn="r">
              <a:lnSpc>
                <a:spcPct val="100000"/>
              </a:lnSpc>
              <a:spcBef>
                <a:spcPts val="0"/>
              </a:spcBef>
              <a:spcAft>
                <a:spcPts val="0"/>
              </a:spcAft>
              <a:buClr>
                <a:schemeClr val="lt1"/>
              </a:buClr>
              <a:buSzPts val="2800"/>
              <a:buFont typeface="Century Gothic"/>
              <a:buNone/>
              <a:defRPr b="0" i="0" sz="2800" u="none" cap="none" strike="noStrike">
                <a:solidFill>
                  <a:schemeClr val="lt1"/>
                </a:solidFill>
                <a:latin typeface="Century Gothic"/>
                <a:ea typeface="Century Gothic"/>
                <a:cs typeface="Century Gothic"/>
                <a:sym typeface="Century Gothic"/>
              </a:defRPr>
            </a:lvl2pPr>
            <a:lvl3pPr indent="0" lvl="2" marL="0" marR="0" algn="r">
              <a:lnSpc>
                <a:spcPct val="100000"/>
              </a:lnSpc>
              <a:spcBef>
                <a:spcPts val="0"/>
              </a:spcBef>
              <a:spcAft>
                <a:spcPts val="0"/>
              </a:spcAft>
              <a:buClr>
                <a:schemeClr val="lt1"/>
              </a:buClr>
              <a:buSzPts val="2800"/>
              <a:buFont typeface="Century Gothic"/>
              <a:buNone/>
              <a:defRPr b="0" i="0" sz="2800" u="none" cap="none" strike="noStrike">
                <a:solidFill>
                  <a:schemeClr val="lt1"/>
                </a:solidFill>
                <a:latin typeface="Century Gothic"/>
                <a:ea typeface="Century Gothic"/>
                <a:cs typeface="Century Gothic"/>
                <a:sym typeface="Century Gothic"/>
              </a:defRPr>
            </a:lvl3pPr>
            <a:lvl4pPr indent="0" lvl="3" marL="0" marR="0" algn="r">
              <a:lnSpc>
                <a:spcPct val="100000"/>
              </a:lnSpc>
              <a:spcBef>
                <a:spcPts val="0"/>
              </a:spcBef>
              <a:spcAft>
                <a:spcPts val="0"/>
              </a:spcAft>
              <a:buClr>
                <a:schemeClr val="lt1"/>
              </a:buClr>
              <a:buSzPts val="2800"/>
              <a:buFont typeface="Century Gothic"/>
              <a:buNone/>
              <a:defRPr b="0" i="0" sz="2800" u="none" cap="none" strike="noStrike">
                <a:solidFill>
                  <a:schemeClr val="lt1"/>
                </a:solidFill>
                <a:latin typeface="Century Gothic"/>
                <a:ea typeface="Century Gothic"/>
                <a:cs typeface="Century Gothic"/>
                <a:sym typeface="Century Gothic"/>
              </a:defRPr>
            </a:lvl4pPr>
            <a:lvl5pPr indent="0" lvl="4" marL="0" marR="0" algn="r">
              <a:lnSpc>
                <a:spcPct val="100000"/>
              </a:lnSpc>
              <a:spcBef>
                <a:spcPts val="0"/>
              </a:spcBef>
              <a:spcAft>
                <a:spcPts val="0"/>
              </a:spcAft>
              <a:buClr>
                <a:schemeClr val="lt1"/>
              </a:buClr>
              <a:buSzPts val="2800"/>
              <a:buFont typeface="Century Gothic"/>
              <a:buNone/>
              <a:defRPr b="0" i="0" sz="2800" u="none" cap="none" strike="noStrike">
                <a:solidFill>
                  <a:schemeClr val="lt1"/>
                </a:solidFill>
                <a:latin typeface="Century Gothic"/>
                <a:ea typeface="Century Gothic"/>
                <a:cs typeface="Century Gothic"/>
                <a:sym typeface="Century Gothic"/>
              </a:defRPr>
            </a:lvl5pPr>
            <a:lvl6pPr indent="0" lvl="5" marL="0" marR="0" algn="r">
              <a:lnSpc>
                <a:spcPct val="100000"/>
              </a:lnSpc>
              <a:spcBef>
                <a:spcPts val="0"/>
              </a:spcBef>
              <a:spcAft>
                <a:spcPts val="0"/>
              </a:spcAft>
              <a:buClr>
                <a:schemeClr val="lt1"/>
              </a:buClr>
              <a:buSzPts val="2800"/>
              <a:buFont typeface="Century Gothic"/>
              <a:buNone/>
              <a:defRPr b="0" i="0" sz="2800" u="none" cap="none" strike="noStrike">
                <a:solidFill>
                  <a:schemeClr val="lt1"/>
                </a:solidFill>
                <a:latin typeface="Century Gothic"/>
                <a:ea typeface="Century Gothic"/>
                <a:cs typeface="Century Gothic"/>
                <a:sym typeface="Century Gothic"/>
              </a:defRPr>
            </a:lvl6pPr>
            <a:lvl7pPr indent="0" lvl="6" marL="0" marR="0" algn="r">
              <a:lnSpc>
                <a:spcPct val="100000"/>
              </a:lnSpc>
              <a:spcBef>
                <a:spcPts val="0"/>
              </a:spcBef>
              <a:spcAft>
                <a:spcPts val="0"/>
              </a:spcAft>
              <a:buClr>
                <a:schemeClr val="lt1"/>
              </a:buClr>
              <a:buSzPts val="2800"/>
              <a:buFont typeface="Century Gothic"/>
              <a:buNone/>
              <a:defRPr b="0" i="0" sz="2800" u="none" cap="none" strike="noStrike">
                <a:solidFill>
                  <a:schemeClr val="lt1"/>
                </a:solidFill>
                <a:latin typeface="Century Gothic"/>
                <a:ea typeface="Century Gothic"/>
                <a:cs typeface="Century Gothic"/>
                <a:sym typeface="Century Gothic"/>
              </a:defRPr>
            </a:lvl7pPr>
            <a:lvl8pPr indent="0" lvl="7" marL="0" marR="0" algn="r">
              <a:lnSpc>
                <a:spcPct val="100000"/>
              </a:lnSpc>
              <a:spcBef>
                <a:spcPts val="0"/>
              </a:spcBef>
              <a:spcAft>
                <a:spcPts val="0"/>
              </a:spcAft>
              <a:buClr>
                <a:schemeClr val="lt1"/>
              </a:buClr>
              <a:buSzPts val="2800"/>
              <a:buFont typeface="Century Gothic"/>
              <a:buNone/>
              <a:defRPr b="0" i="0" sz="2800" u="none" cap="none" strike="noStrike">
                <a:solidFill>
                  <a:schemeClr val="lt1"/>
                </a:solidFill>
                <a:latin typeface="Century Gothic"/>
                <a:ea typeface="Century Gothic"/>
                <a:cs typeface="Century Gothic"/>
                <a:sym typeface="Century Gothic"/>
              </a:defRPr>
            </a:lvl8pPr>
            <a:lvl9pPr indent="0" lvl="8" marL="0" marR="0" algn="r">
              <a:lnSpc>
                <a:spcPct val="100000"/>
              </a:lnSpc>
              <a:spcBef>
                <a:spcPts val="0"/>
              </a:spcBef>
              <a:spcAft>
                <a:spcPts val="0"/>
              </a:spcAft>
              <a:buClr>
                <a:schemeClr val="lt1"/>
              </a:buClr>
              <a:buSzPts val="2800"/>
              <a:buFont typeface="Century Gothic"/>
              <a:buNone/>
              <a:defRPr b="0" i="0" sz="2800" u="none" cap="none" strike="noStrike">
                <a:solidFill>
                  <a:schemeClr val="lt1"/>
                </a:solidFill>
                <a:latin typeface="Century Gothic"/>
                <a:ea typeface="Century Gothic"/>
                <a:cs typeface="Century Gothic"/>
                <a:sym typeface="Century Gothic"/>
              </a:defRPr>
            </a:lvl9pPr>
          </a:lstStyle>
          <a:p>
            <a:pPr indent="0" lvl="0" marL="0" rtl="0" algn="r">
              <a:spcBef>
                <a:spcPts val="0"/>
              </a:spcBef>
              <a:spcAft>
                <a:spcPts val="0"/>
              </a:spcAft>
              <a:buNone/>
            </a:pPr>
            <a:fld id="{00000000-1234-1234-1234-123412341234}" type="slidenum">
              <a:rPr lang="es-AR"/>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ítulo e Texto Vertical" type="vertTx">
  <p:cSld name="VERTICAL_TEXT">
    <p:spTree>
      <p:nvGrpSpPr>
        <p:cNvPr id="212" name="Shape 212"/>
        <p:cNvGrpSpPr/>
        <p:nvPr/>
      </p:nvGrpSpPr>
      <p:grpSpPr>
        <a:xfrm>
          <a:off x="0" y="0"/>
          <a:ext cx="0" cy="0"/>
          <a:chOff x="0" y="0"/>
          <a:chExt cx="0" cy="0"/>
        </a:xfrm>
      </p:grpSpPr>
      <p:sp>
        <p:nvSpPr>
          <p:cNvPr id="213" name="Google Shape;213;p32"/>
          <p:cNvSpPr txBox="1"/>
          <p:nvPr>
            <p:ph type="title"/>
          </p:nvPr>
        </p:nvSpPr>
        <p:spPr>
          <a:xfrm>
            <a:off x="1154954" y="973668"/>
            <a:ext cx="8825659" cy="706964"/>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Clr>
                <a:schemeClr val="lt2"/>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14" name="Google Shape;214;p32"/>
          <p:cNvSpPr txBox="1"/>
          <p:nvPr>
            <p:ph idx="1" type="body"/>
          </p:nvPr>
        </p:nvSpPr>
        <p:spPr>
          <a:xfrm rot="5400000">
            <a:off x="3859634" y="-101180"/>
            <a:ext cx="3416300" cy="8825659"/>
          </a:xfrm>
          <a:prstGeom prst="rect">
            <a:avLst/>
          </a:prstGeom>
          <a:noFill/>
          <a:ln>
            <a:noFill/>
          </a:ln>
        </p:spPr>
        <p:txBody>
          <a:bodyPr anchorCtr="0" anchor="t" bIns="45700" lIns="91425" spcFirstLastPara="1" rIns="91425" wrap="square" tIns="45700">
            <a:normAutofit/>
          </a:bodyPr>
          <a:lstStyle>
            <a:lvl1pPr indent="-320040" lvl="0" marL="457200" algn="l">
              <a:lnSpc>
                <a:spcPct val="100000"/>
              </a:lnSpc>
              <a:spcBef>
                <a:spcPts val="1000"/>
              </a:spcBef>
              <a:spcAft>
                <a:spcPts val="0"/>
              </a:spcAft>
              <a:buSzPts val="1440"/>
              <a:buChar char="►"/>
              <a:defRPr/>
            </a:lvl1pPr>
            <a:lvl2pPr indent="-320040" lvl="1" marL="914400" algn="l">
              <a:lnSpc>
                <a:spcPct val="100000"/>
              </a:lnSpc>
              <a:spcBef>
                <a:spcPts val="1000"/>
              </a:spcBef>
              <a:spcAft>
                <a:spcPts val="0"/>
              </a:spcAft>
              <a:buSzPts val="1440"/>
              <a:buChar char="►"/>
              <a:defRPr/>
            </a:lvl2pPr>
            <a:lvl3pPr indent="-320039" lvl="2" marL="1371600" algn="l">
              <a:lnSpc>
                <a:spcPct val="100000"/>
              </a:lnSpc>
              <a:spcBef>
                <a:spcPts val="1000"/>
              </a:spcBef>
              <a:spcAft>
                <a:spcPts val="0"/>
              </a:spcAft>
              <a:buSzPts val="1440"/>
              <a:buChar char="►"/>
              <a:defRPr/>
            </a:lvl3pPr>
            <a:lvl4pPr indent="-320039" lvl="3" marL="1828800" algn="l">
              <a:lnSpc>
                <a:spcPct val="100000"/>
              </a:lnSpc>
              <a:spcBef>
                <a:spcPts val="1000"/>
              </a:spcBef>
              <a:spcAft>
                <a:spcPts val="0"/>
              </a:spcAft>
              <a:buSzPts val="1440"/>
              <a:buChar char="►"/>
              <a:defRPr/>
            </a:lvl4pPr>
            <a:lvl5pPr indent="-320039" lvl="4" marL="2286000" algn="l">
              <a:lnSpc>
                <a:spcPct val="100000"/>
              </a:lnSpc>
              <a:spcBef>
                <a:spcPts val="1000"/>
              </a:spcBef>
              <a:spcAft>
                <a:spcPts val="0"/>
              </a:spcAft>
              <a:buSzPts val="1440"/>
              <a:buChar char="►"/>
              <a:defRPr/>
            </a:lvl5pPr>
            <a:lvl6pPr indent="-320039" lvl="5" marL="2743200" algn="l">
              <a:lnSpc>
                <a:spcPct val="100000"/>
              </a:lnSpc>
              <a:spcBef>
                <a:spcPts val="1000"/>
              </a:spcBef>
              <a:spcAft>
                <a:spcPts val="0"/>
              </a:spcAft>
              <a:buSzPts val="1440"/>
              <a:buChar char="►"/>
              <a:defRPr/>
            </a:lvl6pPr>
            <a:lvl7pPr indent="-320039" lvl="6" marL="3200400" algn="l">
              <a:lnSpc>
                <a:spcPct val="100000"/>
              </a:lnSpc>
              <a:spcBef>
                <a:spcPts val="1000"/>
              </a:spcBef>
              <a:spcAft>
                <a:spcPts val="0"/>
              </a:spcAft>
              <a:buSzPts val="1440"/>
              <a:buChar char="►"/>
              <a:defRPr/>
            </a:lvl7pPr>
            <a:lvl8pPr indent="-320040" lvl="7" marL="3657600" algn="l">
              <a:lnSpc>
                <a:spcPct val="100000"/>
              </a:lnSpc>
              <a:spcBef>
                <a:spcPts val="1000"/>
              </a:spcBef>
              <a:spcAft>
                <a:spcPts val="0"/>
              </a:spcAft>
              <a:buSzPts val="1440"/>
              <a:buChar char="►"/>
              <a:defRPr/>
            </a:lvl8pPr>
            <a:lvl9pPr indent="-320040" lvl="8" marL="4114800" algn="l">
              <a:lnSpc>
                <a:spcPct val="100000"/>
              </a:lnSpc>
              <a:spcBef>
                <a:spcPts val="1000"/>
              </a:spcBef>
              <a:spcAft>
                <a:spcPts val="0"/>
              </a:spcAft>
              <a:buSzPts val="1440"/>
              <a:buChar char="►"/>
              <a:defRPr/>
            </a:lvl9pPr>
          </a:lstStyle>
          <a:p/>
        </p:txBody>
      </p:sp>
      <p:sp>
        <p:nvSpPr>
          <p:cNvPr id="215" name="Google Shape;215;p32"/>
          <p:cNvSpPr txBox="1"/>
          <p:nvPr>
            <p:ph idx="10" type="dt"/>
          </p:nvPr>
        </p:nvSpPr>
        <p:spPr>
          <a:xfrm>
            <a:off x="10695439" y="6391838"/>
            <a:ext cx="990599" cy="304799"/>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16" name="Google Shape;216;p32"/>
          <p:cNvSpPr txBox="1"/>
          <p:nvPr>
            <p:ph idx="11" type="ftr"/>
          </p:nvPr>
        </p:nvSpPr>
        <p:spPr>
          <a:xfrm>
            <a:off x="561110" y="6391838"/>
            <a:ext cx="3859795" cy="304801"/>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17" name="Google Shape;217;p32"/>
          <p:cNvSpPr txBox="1"/>
          <p:nvPr>
            <p:ph idx="12" type="sldNum"/>
          </p:nvPr>
        </p:nvSpPr>
        <p:spPr>
          <a:xfrm>
            <a:off x="10352540" y="295729"/>
            <a:ext cx="838199" cy="767687"/>
          </a:xfrm>
          <a:prstGeom prst="rect">
            <a:avLst/>
          </a:prstGeom>
          <a:noFill/>
          <a:ln>
            <a:noFill/>
          </a:ln>
        </p:spPr>
        <p:txBody>
          <a:bodyPr anchorCtr="0" anchor="b" bIns="45700" lIns="91425" spcFirstLastPara="1" rIns="91425" wrap="square" tIns="45700">
            <a:noAutofit/>
          </a:bodyPr>
          <a:lstStyle>
            <a:lvl1pPr indent="0" lvl="0" marL="0" marR="0" algn="r">
              <a:lnSpc>
                <a:spcPct val="100000"/>
              </a:lnSpc>
              <a:spcBef>
                <a:spcPts val="0"/>
              </a:spcBef>
              <a:spcAft>
                <a:spcPts val="0"/>
              </a:spcAft>
              <a:buClr>
                <a:schemeClr val="lt1"/>
              </a:buClr>
              <a:buSzPts val="2800"/>
              <a:buFont typeface="Century Gothic"/>
              <a:buNone/>
              <a:defRPr b="0" i="0" sz="2800" u="none" cap="none" strike="noStrike">
                <a:solidFill>
                  <a:schemeClr val="lt1"/>
                </a:solidFill>
                <a:latin typeface="Century Gothic"/>
                <a:ea typeface="Century Gothic"/>
                <a:cs typeface="Century Gothic"/>
                <a:sym typeface="Century Gothic"/>
              </a:defRPr>
            </a:lvl1pPr>
            <a:lvl2pPr indent="0" lvl="1" marL="0" marR="0" algn="r">
              <a:lnSpc>
                <a:spcPct val="100000"/>
              </a:lnSpc>
              <a:spcBef>
                <a:spcPts val="0"/>
              </a:spcBef>
              <a:spcAft>
                <a:spcPts val="0"/>
              </a:spcAft>
              <a:buClr>
                <a:schemeClr val="lt1"/>
              </a:buClr>
              <a:buSzPts val="2800"/>
              <a:buFont typeface="Century Gothic"/>
              <a:buNone/>
              <a:defRPr b="0" i="0" sz="2800" u="none" cap="none" strike="noStrike">
                <a:solidFill>
                  <a:schemeClr val="lt1"/>
                </a:solidFill>
                <a:latin typeface="Century Gothic"/>
                <a:ea typeface="Century Gothic"/>
                <a:cs typeface="Century Gothic"/>
                <a:sym typeface="Century Gothic"/>
              </a:defRPr>
            </a:lvl2pPr>
            <a:lvl3pPr indent="0" lvl="2" marL="0" marR="0" algn="r">
              <a:lnSpc>
                <a:spcPct val="100000"/>
              </a:lnSpc>
              <a:spcBef>
                <a:spcPts val="0"/>
              </a:spcBef>
              <a:spcAft>
                <a:spcPts val="0"/>
              </a:spcAft>
              <a:buClr>
                <a:schemeClr val="lt1"/>
              </a:buClr>
              <a:buSzPts val="2800"/>
              <a:buFont typeface="Century Gothic"/>
              <a:buNone/>
              <a:defRPr b="0" i="0" sz="2800" u="none" cap="none" strike="noStrike">
                <a:solidFill>
                  <a:schemeClr val="lt1"/>
                </a:solidFill>
                <a:latin typeface="Century Gothic"/>
                <a:ea typeface="Century Gothic"/>
                <a:cs typeface="Century Gothic"/>
                <a:sym typeface="Century Gothic"/>
              </a:defRPr>
            </a:lvl3pPr>
            <a:lvl4pPr indent="0" lvl="3" marL="0" marR="0" algn="r">
              <a:lnSpc>
                <a:spcPct val="100000"/>
              </a:lnSpc>
              <a:spcBef>
                <a:spcPts val="0"/>
              </a:spcBef>
              <a:spcAft>
                <a:spcPts val="0"/>
              </a:spcAft>
              <a:buClr>
                <a:schemeClr val="lt1"/>
              </a:buClr>
              <a:buSzPts val="2800"/>
              <a:buFont typeface="Century Gothic"/>
              <a:buNone/>
              <a:defRPr b="0" i="0" sz="2800" u="none" cap="none" strike="noStrike">
                <a:solidFill>
                  <a:schemeClr val="lt1"/>
                </a:solidFill>
                <a:latin typeface="Century Gothic"/>
                <a:ea typeface="Century Gothic"/>
                <a:cs typeface="Century Gothic"/>
                <a:sym typeface="Century Gothic"/>
              </a:defRPr>
            </a:lvl4pPr>
            <a:lvl5pPr indent="0" lvl="4" marL="0" marR="0" algn="r">
              <a:lnSpc>
                <a:spcPct val="100000"/>
              </a:lnSpc>
              <a:spcBef>
                <a:spcPts val="0"/>
              </a:spcBef>
              <a:spcAft>
                <a:spcPts val="0"/>
              </a:spcAft>
              <a:buClr>
                <a:schemeClr val="lt1"/>
              </a:buClr>
              <a:buSzPts val="2800"/>
              <a:buFont typeface="Century Gothic"/>
              <a:buNone/>
              <a:defRPr b="0" i="0" sz="2800" u="none" cap="none" strike="noStrike">
                <a:solidFill>
                  <a:schemeClr val="lt1"/>
                </a:solidFill>
                <a:latin typeface="Century Gothic"/>
                <a:ea typeface="Century Gothic"/>
                <a:cs typeface="Century Gothic"/>
                <a:sym typeface="Century Gothic"/>
              </a:defRPr>
            </a:lvl5pPr>
            <a:lvl6pPr indent="0" lvl="5" marL="0" marR="0" algn="r">
              <a:lnSpc>
                <a:spcPct val="100000"/>
              </a:lnSpc>
              <a:spcBef>
                <a:spcPts val="0"/>
              </a:spcBef>
              <a:spcAft>
                <a:spcPts val="0"/>
              </a:spcAft>
              <a:buClr>
                <a:schemeClr val="lt1"/>
              </a:buClr>
              <a:buSzPts val="2800"/>
              <a:buFont typeface="Century Gothic"/>
              <a:buNone/>
              <a:defRPr b="0" i="0" sz="2800" u="none" cap="none" strike="noStrike">
                <a:solidFill>
                  <a:schemeClr val="lt1"/>
                </a:solidFill>
                <a:latin typeface="Century Gothic"/>
                <a:ea typeface="Century Gothic"/>
                <a:cs typeface="Century Gothic"/>
                <a:sym typeface="Century Gothic"/>
              </a:defRPr>
            </a:lvl6pPr>
            <a:lvl7pPr indent="0" lvl="6" marL="0" marR="0" algn="r">
              <a:lnSpc>
                <a:spcPct val="100000"/>
              </a:lnSpc>
              <a:spcBef>
                <a:spcPts val="0"/>
              </a:spcBef>
              <a:spcAft>
                <a:spcPts val="0"/>
              </a:spcAft>
              <a:buClr>
                <a:schemeClr val="lt1"/>
              </a:buClr>
              <a:buSzPts val="2800"/>
              <a:buFont typeface="Century Gothic"/>
              <a:buNone/>
              <a:defRPr b="0" i="0" sz="2800" u="none" cap="none" strike="noStrike">
                <a:solidFill>
                  <a:schemeClr val="lt1"/>
                </a:solidFill>
                <a:latin typeface="Century Gothic"/>
                <a:ea typeface="Century Gothic"/>
                <a:cs typeface="Century Gothic"/>
                <a:sym typeface="Century Gothic"/>
              </a:defRPr>
            </a:lvl7pPr>
            <a:lvl8pPr indent="0" lvl="7" marL="0" marR="0" algn="r">
              <a:lnSpc>
                <a:spcPct val="100000"/>
              </a:lnSpc>
              <a:spcBef>
                <a:spcPts val="0"/>
              </a:spcBef>
              <a:spcAft>
                <a:spcPts val="0"/>
              </a:spcAft>
              <a:buClr>
                <a:schemeClr val="lt1"/>
              </a:buClr>
              <a:buSzPts val="2800"/>
              <a:buFont typeface="Century Gothic"/>
              <a:buNone/>
              <a:defRPr b="0" i="0" sz="2800" u="none" cap="none" strike="noStrike">
                <a:solidFill>
                  <a:schemeClr val="lt1"/>
                </a:solidFill>
                <a:latin typeface="Century Gothic"/>
                <a:ea typeface="Century Gothic"/>
                <a:cs typeface="Century Gothic"/>
                <a:sym typeface="Century Gothic"/>
              </a:defRPr>
            </a:lvl8pPr>
            <a:lvl9pPr indent="0" lvl="8" marL="0" marR="0" algn="r">
              <a:lnSpc>
                <a:spcPct val="100000"/>
              </a:lnSpc>
              <a:spcBef>
                <a:spcPts val="0"/>
              </a:spcBef>
              <a:spcAft>
                <a:spcPts val="0"/>
              </a:spcAft>
              <a:buClr>
                <a:schemeClr val="lt1"/>
              </a:buClr>
              <a:buSzPts val="2800"/>
              <a:buFont typeface="Century Gothic"/>
              <a:buNone/>
              <a:defRPr b="0" i="0" sz="2800" u="none" cap="none" strike="noStrike">
                <a:solidFill>
                  <a:schemeClr val="lt1"/>
                </a:solidFill>
                <a:latin typeface="Century Gothic"/>
                <a:ea typeface="Century Gothic"/>
                <a:cs typeface="Century Gothic"/>
                <a:sym typeface="Century Gothic"/>
              </a:defRPr>
            </a:lvl9pPr>
          </a:lstStyle>
          <a:p>
            <a:pPr indent="0" lvl="0" marL="0" rtl="0" algn="r">
              <a:spcBef>
                <a:spcPts val="0"/>
              </a:spcBef>
              <a:spcAft>
                <a:spcPts val="0"/>
              </a:spcAft>
              <a:buNone/>
            </a:pPr>
            <a:fld id="{00000000-1234-1234-1234-123412341234}" type="slidenum">
              <a:rPr lang="es-AR"/>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exto e Título Vertical" showMasterSp="0" type="vertTitleAndTx">
  <p:cSld name="VERTICAL_TITLE_AND_VERTICAL_TEXT">
    <p:spTree>
      <p:nvGrpSpPr>
        <p:cNvPr id="218" name="Shape 218"/>
        <p:cNvGrpSpPr/>
        <p:nvPr/>
      </p:nvGrpSpPr>
      <p:grpSpPr>
        <a:xfrm>
          <a:off x="0" y="0"/>
          <a:ext cx="0" cy="0"/>
          <a:chOff x="0" y="0"/>
          <a:chExt cx="0" cy="0"/>
        </a:xfrm>
      </p:grpSpPr>
      <p:grpSp>
        <p:nvGrpSpPr>
          <p:cNvPr id="219" name="Google Shape;219;p33"/>
          <p:cNvGrpSpPr/>
          <p:nvPr/>
        </p:nvGrpSpPr>
        <p:grpSpPr>
          <a:xfrm>
            <a:off x="0" y="0"/>
            <a:ext cx="12192000" cy="6858000"/>
            <a:chOff x="0" y="0"/>
            <a:chExt cx="12192000" cy="6858000"/>
          </a:xfrm>
        </p:grpSpPr>
        <p:sp>
          <p:nvSpPr>
            <p:cNvPr id="220" name="Google Shape;220;p33"/>
            <p:cNvSpPr/>
            <p:nvPr/>
          </p:nvSpPr>
          <p:spPr>
            <a:xfrm>
              <a:off x="0" y="0"/>
              <a:ext cx="12192000" cy="6858000"/>
            </a:xfrm>
            <a:prstGeom prst="rect">
              <a:avLst/>
            </a:prstGeom>
            <a:blipFill rotWithShape="1">
              <a:blip r:embed="rId2">
                <a:alphaModFix/>
              </a:blip>
              <a:stretch>
                <a:fillRect b="0" l="0" r="0" t="0"/>
              </a:stretch>
            </a:blip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1" name="Google Shape;221;p33"/>
            <p:cNvSpPr/>
            <p:nvPr/>
          </p:nvSpPr>
          <p:spPr>
            <a:xfrm>
              <a:off x="0" y="2667000"/>
              <a:ext cx="4191000" cy="4191000"/>
            </a:xfrm>
            <a:prstGeom prst="ellipse">
              <a:avLst/>
            </a:prstGeom>
            <a:gradFill>
              <a:gsLst>
                <a:gs pos="0">
                  <a:srgbClr val="9B6BF2">
                    <a:alpha val="10588"/>
                  </a:srgbClr>
                </a:gs>
                <a:gs pos="36000">
                  <a:srgbClr val="9B6BF2">
                    <a:alpha val="9411"/>
                  </a:srgbClr>
                </a:gs>
                <a:gs pos="75000">
                  <a:srgbClr val="9B6BF2">
                    <a:alpha val="0"/>
                  </a:srgbClr>
                </a:gs>
                <a:gs pos="100000">
                  <a:srgbClr val="9B6BF2">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2" name="Google Shape;222;p33"/>
            <p:cNvSpPr/>
            <p:nvPr/>
          </p:nvSpPr>
          <p:spPr>
            <a:xfrm>
              <a:off x="0" y="2895600"/>
              <a:ext cx="2362200" cy="2362200"/>
            </a:xfrm>
            <a:prstGeom prst="ellipse">
              <a:avLst/>
            </a:prstGeom>
            <a:gradFill>
              <a:gsLst>
                <a:gs pos="0">
                  <a:srgbClr val="9B6BF2">
                    <a:alpha val="7450"/>
                  </a:srgbClr>
                </a:gs>
                <a:gs pos="36000">
                  <a:srgbClr val="9B6BF2">
                    <a:alpha val="7450"/>
                  </a:srgbClr>
                </a:gs>
                <a:gs pos="72000">
                  <a:srgbClr val="9B6BF2">
                    <a:alpha val="0"/>
                  </a:srgbClr>
                </a:gs>
                <a:gs pos="100000">
                  <a:srgbClr val="9B6BF2">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3" name="Google Shape;223;p33"/>
            <p:cNvSpPr/>
            <p:nvPr/>
          </p:nvSpPr>
          <p:spPr>
            <a:xfrm>
              <a:off x="8609012" y="5867400"/>
              <a:ext cx="990600" cy="990600"/>
            </a:xfrm>
            <a:prstGeom prst="ellipse">
              <a:avLst/>
            </a:prstGeom>
            <a:gradFill>
              <a:gsLst>
                <a:gs pos="0">
                  <a:srgbClr val="9B6BF2">
                    <a:alpha val="13333"/>
                  </a:srgbClr>
                </a:gs>
                <a:gs pos="36000">
                  <a:srgbClr val="9B6BF2">
                    <a:alpha val="6274"/>
                  </a:srgbClr>
                </a:gs>
                <a:gs pos="66000">
                  <a:srgbClr val="9B6BF2">
                    <a:alpha val="0"/>
                  </a:srgbClr>
                </a:gs>
                <a:gs pos="100000">
                  <a:srgbClr val="9B6BF2">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4" name="Google Shape;224;p33"/>
            <p:cNvSpPr/>
            <p:nvPr/>
          </p:nvSpPr>
          <p:spPr>
            <a:xfrm>
              <a:off x="8609012" y="1676400"/>
              <a:ext cx="2819400" cy="2819400"/>
            </a:xfrm>
            <a:prstGeom prst="ellipse">
              <a:avLst/>
            </a:prstGeom>
            <a:gradFill>
              <a:gsLst>
                <a:gs pos="0">
                  <a:srgbClr val="9B6BF2">
                    <a:alpha val="6274"/>
                  </a:srgbClr>
                </a:gs>
                <a:gs pos="36000">
                  <a:srgbClr val="9B6BF2">
                    <a:alpha val="5490"/>
                  </a:srgbClr>
                </a:gs>
                <a:gs pos="69000">
                  <a:srgbClr val="9B6BF2">
                    <a:alpha val="0"/>
                  </a:srgbClr>
                </a:gs>
                <a:gs pos="100000">
                  <a:srgbClr val="9B6BF2">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5" name="Google Shape;225;p33"/>
            <p:cNvSpPr/>
            <p:nvPr/>
          </p:nvSpPr>
          <p:spPr>
            <a:xfrm>
              <a:off x="7999412" y="8464"/>
              <a:ext cx="1600200" cy="1600200"/>
            </a:xfrm>
            <a:prstGeom prst="ellipse">
              <a:avLst/>
            </a:prstGeom>
            <a:gradFill>
              <a:gsLst>
                <a:gs pos="0">
                  <a:srgbClr val="9B6BF2">
                    <a:alpha val="13333"/>
                  </a:srgbClr>
                </a:gs>
                <a:gs pos="36000">
                  <a:srgbClr val="9B6BF2">
                    <a:alpha val="6274"/>
                  </a:srgbClr>
                </a:gs>
                <a:gs pos="73000">
                  <a:srgbClr val="9B6BF2">
                    <a:alpha val="0"/>
                  </a:srgbClr>
                </a:gs>
                <a:gs pos="100000">
                  <a:srgbClr val="9B6BF2">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6" name="Google Shape;226;p33"/>
            <p:cNvSpPr/>
            <p:nvPr/>
          </p:nvSpPr>
          <p:spPr>
            <a:xfrm>
              <a:off x="414867" y="402165"/>
              <a:ext cx="6510866" cy="6053670"/>
            </a:xfrm>
            <a:prstGeom prst="rect">
              <a:avLst/>
            </a:prstGeom>
            <a:solidFill>
              <a:schemeClr val="l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7" name="Google Shape;227;p33"/>
            <p:cNvSpPr/>
            <p:nvPr/>
          </p:nvSpPr>
          <p:spPr>
            <a:xfrm rot="5101749">
              <a:off x="6294738" y="4577737"/>
              <a:ext cx="3299407" cy="440924"/>
            </a:xfrm>
            <a:custGeom>
              <a:rect b="b" l="l" r="r" t="t"/>
              <a:pathLst>
                <a:path extrusionOk="0" h="5291" w="10000">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lt1">
                <a:alpha val="20000"/>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8" name="Google Shape;228;p33"/>
            <p:cNvSpPr/>
            <p:nvPr/>
          </p:nvSpPr>
          <p:spPr>
            <a:xfrm rot="5400000">
              <a:off x="4449232" y="2801721"/>
              <a:ext cx="6053670" cy="1254558"/>
            </a:xfrm>
            <a:custGeom>
              <a:rect b="b" l="l" r="r" t="t"/>
              <a:pathLst>
                <a:path extrusionOk="0" h="8000" w="10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lt1"/>
            </a:solidFill>
            <a:ln>
              <a:noFill/>
            </a:ln>
          </p:spPr>
        </p:sp>
        <p:sp>
          <p:nvSpPr>
            <p:cNvPr id="229" name="Google Shape;229;p33"/>
            <p:cNvSpPr/>
            <p:nvPr/>
          </p:nvSpPr>
          <p:spPr>
            <a:xfrm>
              <a:off x="0" y="1587"/>
              <a:ext cx="12192000" cy="6856413"/>
            </a:xfrm>
            <a:custGeom>
              <a:rect b="b" l="l" r="r" t="t"/>
              <a:pathLst>
                <a:path extrusionOk="0" h="8638" w="15356">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lt1"/>
            </a:solidFill>
            <a:ln>
              <a:noFill/>
            </a:ln>
          </p:spPr>
        </p:sp>
      </p:grpSp>
      <p:sp>
        <p:nvSpPr>
          <p:cNvPr id="230" name="Google Shape;230;p33"/>
          <p:cNvSpPr txBox="1"/>
          <p:nvPr>
            <p:ph type="title"/>
          </p:nvPr>
        </p:nvSpPr>
        <p:spPr>
          <a:xfrm rot="5400000">
            <a:off x="6915922" y="2947779"/>
            <a:ext cx="4748590" cy="1409965"/>
          </a:xfrm>
          <a:prstGeom prst="rect">
            <a:avLst/>
          </a:prstGeom>
          <a:noFill/>
          <a:ln>
            <a:noFill/>
          </a:ln>
        </p:spPr>
        <p:txBody>
          <a:bodyPr anchorCtr="0" anchor="b" bIns="45700" lIns="91425" spcFirstLastPara="1" rIns="91425" wrap="square" tIns="45700">
            <a:noAutofit/>
          </a:bodyPr>
          <a:lstStyle>
            <a:lvl1pPr lvl="0" algn="l">
              <a:lnSpc>
                <a:spcPct val="100000"/>
              </a:lnSpc>
              <a:spcBef>
                <a:spcPts val="0"/>
              </a:spcBef>
              <a:spcAft>
                <a:spcPts val="0"/>
              </a:spcAft>
              <a:buClr>
                <a:schemeClr val="lt2"/>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31" name="Google Shape;231;p33"/>
          <p:cNvSpPr txBox="1"/>
          <p:nvPr>
            <p:ph idx="1" type="body"/>
          </p:nvPr>
        </p:nvSpPr>
        <p:spPr>
          <a:xfrm rot="5400000">
            <a:off x="1908671" y="524749"/>
            <a:ext cx="4748590" cy="6256025"/>
          </a:xfrm>
          <a:prstGeom prst="rect">
            <a:avLst/>
          </a:prstGeom>
          <a:noFill/>
          <a:ln>
            <a:noFill/>
          </a:ln>
        </p:spPr>
        <p:txBody>
          <a:bodyPr anchorCtr="0" anchor="t" bIns="45700" lIns="91425" spcFirstLastPara="1" rIns="91425" wrap="square" tIns="45700">
            <a:normAutofit/>
          </a:bodyPr>
          <a:lstStyle>
            <a:lvl1pPr indent="-320040" lvl="0" marL="457200" algn="l">
              <a:lnSpc>
                <a:spcPct val="100000"/>
              </a:lnSpc>
              <a:spcBef>
                <a:spcPts val="1000"/>
              </a:spcBef>
              <a:spcAft>
                <a:spcPts val="0"/>
              </a:spcAft>
              <a:buSzPts val="1440"/>
              <a:buChar char="►"/>
              <a:defRPr/>
            </a:lvl1pPr>
            <a:lvl2pPr indent="-320040" lvl="1" marL="914400" algn="l">
              <a:lnSpc>
                <a:spcPct val="100000"/>
              </a:lnSpc>
              <a:spcBef>
                <a:spcPts val="1000"/>
              </a:spcBef>
              <a:spcAft>
                <a:spcPts val="0"/>
              </a:spcAft>
              <a:buSzPts val="1440"/>
              <a:buChar char="►"/>
              <a:defRPr/>
            </a:lvl2pPr>
            <a:lvl3pPr indent="-320039" lvl="2" marL="1371600" algn="l">
              <a:lnSpc>
                <a:spcPct val="100000"/>
              </a:lnSpc>
              <a:spcBef>
                <a:spcPts val="1000"/>
              </a:spcBef>
              <a:spcAft>
                <a:spcPts val="0"/>
              </a:spcAft>
              <a:buSzPts val="1440"/>
              <a:buChar char="►"/>
              <a:defRPr/>
            </a:lvl3pPr>
            <a:lvl4pPr indent="-320039" lvl="3" marL="1828800" algn="l">
              <a:lnSpc>
                <a:spcPct val="100000"/>
              </a:lnSpc>
              <a:spcBef>
                <a:spcPts val="1000"/>
              </a:spcBef>
              <a:spcAft>
                <a:spcPts val="0"/>
              </a:spcAft>
              <a:buSzPts val="1440"/>
              <a:buChar char="►"/>
              <a:defRPr/>
            </a:lvl4pPr>
            <a:lvl5pPr indent="-320039" lvl="4" marL="2286000" algn="l">
              <a:lnSpc>
                <a:spcPct val="100000"/>
              </a:lnSpc>
              <a:spcBef>
                <a:spcPts val="1000"/>
              </a:spcBef>
              <a:spcAft>
                <a:spcPts val="0"/>
              </a:spcAft>
              <a:buSzPts val="1440"/>
              <a:buChar char="►"/>
              <a:defRPr/>
            </a:lvl5pPr>
            <a:lvl6pPr indent="-320039" lvl="5" marL="2743200" algn="l">
              <a:lnSpc>
                <a:spcPct val="100000"/>
              </a:lnSpc>
              <a:spcBef>
                <a:spcPts val="1000"/>
              </a:spcBef>
              <a:spcAft>
                <a:spcPts val="0"/>
              </a:spcAft>
              <a:buSzPts val="1440"/>
              <a:buChar char="►"/>
              <a:defRPr/>
            </a:lvl6pPr>
            <a:lvl7pPr indent="-320039" lvl="6" marL="3200400" algn="l">
              <a:lnSpc>
                <a:spcPct val="100000"/>
              </a:lnSpc>
              <a:spcBef>
                <a:spcPts val="1000"/>
              </a:spcBef>
              <a:spcAft>
                <a:spcPts val="0"/>
              </a:spcAft>
              <a:buSzPts val="1440"/>
              <a:buChar char="►"/>
              <a:defRPr/>
            </a:lvl7pPr>
            <a:lvl8pPr indent="-320040" lvl="7" marL="3657600" algn="l">
              <a:lnSpc>
                <a:spcPct val="100000"/>
              </a:lnSpc>
              <a:spcBef>
                <a:spcPts val="1000"/>
              </a:spcBef>
              <a:spcAft>
                <a:spcPts val="0"/>
              </a:spcAft>
              <a:buSzPts val="1440"/>
              <a:buChar char="►"/>
              <a:defRPr/>
            </a:lvl8pPr>
            <a:lvl9pPr indent="-320040" lvl="8" marL="4114800" algn="l">
              <a:lnSpc>
                <a:spcPct val="100000"/>
              </a:lnSpc>
              <a:spcBef>
                <a:spcPts val="1000"/>
              </a:spcBef>
              <a:spcAft>
                <a:spcPts val="0"/>
              </a:spcAft>
              <a:buSzPts val="1440"/>
              <a:buChar char="►"/>
              <a:defRPr/>
            </a:lvl9pPr>
          </a:lstStyle>
          <a:p/>
        </p:txBody>
      </p:sp>
      <p:sp>
        <p:nvSpPr>
          <p:cNvPr id="232" name="Google Shape;232;p33"/>
          <p:cNvSpPr txBox="1"/>
          <p:nvPr>
            <p:ph idx="10" type="dt"/>
          </p:nvPr>
        </p:nvSpPr>
        <p:spPr>
          <a:xfrm>
            <a:off x="10653104" y="6391838"/>
            <a:ext cx="992135" cy="304799"/>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33" name="Google Shape;233;p33"/>
          <p:cNvSpPr txBox="1"/>
          <p:nvPr>
            <p:ph idx="11" type="ftr"/>
          </p:nvPr>
        </p:nvSpPr>
        <p:spPr>
          <a:xfrm>
            <a:off x="561110" y="6391838"/>
            <a:ext cx="3859795" cy="304801"/>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34" name="Google Shape;234;p33"/>
          <p:cNvSpPr/>
          <p:nvPr/>
        </p:nvSpPr>
        <p:spPr>
          <a:xfrm>
            <a:off x="10437812" y="0"/>
            <a:ext cx="685800" cy="1143000"/>
          </a:xfrm>
          <a:prstGeom prst="rect">
            <a:avLst/>
          </a:prstGeom>
          <a:solidFill>
            <a:schemeClr val="accent1"/>
          </a:solidFill>
          <a:ln>
            <a:noFill/>
          </a:ln>
          <a:effectLst>
            <a:outerShdw blurRad="38100" rotWithShape="0" dir="5400000" dist="25400">
              <a:srgbClr val="000000">
                <a:alpha val="44313"/>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5" name="Google Shape;235;p33"/>
          <p:cNvSpPr txBox="1"/>
          <p:nvPr>
            <p:ph idx="12" type="sldNum"/>
          </p:nvPr>
        </p:nvSpPr>
        <p:spPr>
          <a:xfrm>
            <a:off x="10352540" y="295729"/>
            <a:ext cx="838199" cy="767687"/>
          </a:xfrm>
          <a:prstGeom prst="rect">
            <a:avLst/>
          </a:prstGeom>
          <a:noFill/>
          <a:ln>
            <a:noFill/>
          </a:ln>
        </p:spPr>
        <p:txBody>
          <a:bodyPr anchorCtr="0" anchor="b" bIns="45700" lIns="91425" spcFirstLastPara="1" rIns="91425" wrap="square" tIns="45700">
            <a:noAutofit/>
          </a:bodyPr>
          <a:lstStyle>
            <a:lvl1pPr indent="0" lvl="0" marL="0" marR="0" algn="r">
              <a:lnSpc>
                <a:spcPct val="100000"/>
              </a:lnSpc>
              <a:spcBef>
                <a:spcPts val="0"/>
              </a:spcBef>
              <a:spcAft>
                <a:spcPts val="0"/>
              </a:spcAft>
              <a:buClr>
                <a:schemeClr val="lt1"/>
              </a:buClr>
              <a:buSzPts val="2800"/>
              <a:buFont typeface="Century Gothic"/>
              <a:buNone/>
              <a:defRPr b="0" i="0" sz="2800" u="none" cap="none" strike="noStrike">
                <a:solidFill>
                  <a:schemeClr val="lt1"/>
                </a:solidFill>
                <a:latin typeface="Century Gothic"/>
                <a:ea typeface="Century Gothic"/>
                <a:cs typeface="Century Gothic"/>
                <a:sym typeface="Century Gothic"/>
              </a:defRPr>
            </a:lvl1pPr>
            <a:lvl2pPr indent="0" lvl="1" marL="0" marR="0" algn="r">
              <a:lnSpc>
                <a:spcPct val="100000"/>
              </a:lnSpc>
              <a:spcBef>
                <a:spcPts val="0"/>
              </a:spcBef>
              <a:spcAft>
                <a:spcPts val="0"/>
              </a:spcAft>
              <a:buClr>
                <a:schemeClr val="lt1"/>
              </a:buClr>
              <a:buSzPts val="2800"/>
              <a:buFont typeface="Century Gothic"/>
              <a:buNone/>
              <a:defRPr b="0" i="0" sz="2800" u="none" cap="none" strike="noStrike">
                <a:solidFill>
                  <a:schemeClr val="lt1"/>
                </a:solidFill>
                <a:latin typeface="Century Gothic"/>
                <a:ea typeface="Century Gothic"/>
                <a:cs typeface="Century Gothic"/>
                <a:sym typeface="Century Gothic"/>
              </a:defRPr>
            </a:lvl2pPr>
            <a:lvl3pPr indent="0" lvl="2" marL="0" marR="0" algn="r">
              <a:lnSpc>
                <a:spcPct val="100000"/>
              </a:lnSpc>
              <a:spcBef>
                <a:spcPts val="0"/>
              </a:spcBef>
              <a:spcAft>
                <a:spcPts val="0"/>
              </a:spcAft>
              <a:buClr>
                <a:schemeClr val="lt1"/>
              </a:buClr>
              <a:buSzPts val="2800"/>
              <a:buFont typeface="Century Gothic"/>
              <a:buNone/>
              <a:defRPr b="0" i="0" sz="2800" u="none" cap="none" strike="noStrike">
                <a:solidFill>
                  <a:schemeClr val="lt1"/>
                </a:solidFill>
                <a:latin typeface="Century Gothic"/>
                <a:ea typeface="Century Gothic"/>
                <a:cs typeface="Century Gothic"/>
                <a:sym typeface="Century Gothic"/>
              </a:defRPr>
            </a:lvl3pPr>
            <a:lvl4pPr indent="0" lvl="3" marL="0" marR="0" algn="r">
              <a:lnSpc>
                <a:spcPct val="100000"/>
              </a:lnSpc>
              <a:spcBef>
                <a:spcPts val="0"/>
              </a:spcBef>
              <a:spcAft>
                <a:spcPts val="0"/>
              </a:spcAft>
              <a:buClr>
                <a:schemeClr val="lt1"/>
              </a:buClr>
              <a:buSzPts val="2800"/>
              <a:buFont typeface="Century Gothic"/>
              <a:buNone/>
              <a:defRPr b="0" i="0" sz="2800" u="none" cap="none" strike="noStrike">
                <a:solidFill>
                  <a:schemeClr val="lt1"/>
                </a:solidFill>
                <a:latin typeface="Century Gothic"/>
                <a:ea typeface="Century Gothic"/>
                <a:cs typeface="Century Gothic"/>
                <a:sym typeface="Century Gothic"/>
              </a:defRPr>
            </a:lvl4pPr>
            <a:lvl5pPr indent="0" lvl="4" marL="0" marR="0" algn="r">
              <a:lnSpc>
                <a:spcPct val="100000"/>
              </a:lnSpc>
              <a:spcBef>
                <a:spcPts val="0"/>
              </a:spcBef>
              <a:spcAft>
                <a:spcPts val="0"/>
              </a:spcAft>
              <a:buClr>
                <a:schemeClr val="lt1"/>
              </a:buClr>
              <a:buSzPts val="2800"/>
              <a:buFont typeface="Century Gothic"/>
              <a:buNone/>
              <a:defRPr b="0" i="0" sz="2800" u="none" cap="none" strike="noStrike">
                <a:solidFill>
                  <a:schemeClr val="lt1"/>
                </a:solidFill>
                <a:latin typeface="Century Gothic"/>
                <a:ea typeface="Century Gothic"/>
                <a:cs typeface="Century Gothic"/>
                <a:sym typeface="Century Gothic"/>
              </a:defRPr>
            </a:lvl5pPr>
            <a:lvl6pPr indent="0" lvl="5" marL="0" marR="0" algn="r">
              <a:lnSpc>
                <a:spcPct val="100000"/>
              </a:lnSpc>
              <a:spcBef>
                <a:spcPts val="0"/>
              </a:spcBef>
              <a:spcAft>
                <a:spcPts val="0"/>
              </a:spcAft>
              <a:buClr>
                <a:schemeClr val="lt1"/>
              </a:buClr>
              <a:buSzPts val="2800"/>
              <a:buFont typeface="Century Gothic"/>
              <a:buNone/>
              <a:defRPr b="0" i="0" sz="2800" u="none" cap="none" strike="noStrike">
                <a:solidFill>
                  <a:schemeClr val="lt1"/>
                </a:solidFill>
                <a:latin typeface="Century Gothic"/>
                <a:ea typeface="Century Gothic"/>
                <a:cs typeface="Century Gothic"/>
                <a:sym typeface="Century Gothic"/>
              </a:defRPr>
            </a:lvl6pPr>
            <a:lvl7pPr indent="0" lvl="6" marL="0" marR="0" algn="r">
              <a:lnSpc>
                <a:spcPct val="100000"/>
              </a:lnSpc>
              <a:spcBef>
                <a:spcPts val="0"/>
              </a:spcBef>
              <a:spcAft>
                <a:spcPts val="0"/>
              </a:spcAft>
              <a:buClr>
                <a:schemeClr val="lt1"/>
              </a:buClr>
              <a:buSzPts val="2800"/>
              <a:buFont typeface="Century Gothic"/>
              <a:buNone/>
              <a:defRPr b="0" i="0" sz="2800" u="none" cap="none" strike="noStrike">
                <a:solidFill>
                  <a:schemeClr val="lt1"/>
                </a:solidFill>
                <a:latin typeface="Century Gothic"/>
                <a:ea typeface="Century Gothic"/>
                <a:cs typeface="Century Gothic"/>
                <a:sym typeface="Century Gothic"/>
              </a:defRPr>
            </a:lvl7pPr>
            <a:lvl8pPr indent="0" lvl="7" marL="0" marR="0" algn="r">
              <a:lnSpc>
                <a:spcPct val="100000"/>
              </a:lnSpc>
              <a:spcBef>
                <a:spcPts val="0"/>
              </a:spcBef>
              <a:spcAft>
                <a:spcPts val="0"/>
              </a:spcAft>
              <a:buClr>
                <a:schemeClr val="lt1"/>
              </a:buClr>
              <a:buSzPts val="2800"/>
              <a:buFont typeface="Century Gothic"/>
              <a:buNone/>
              <a:defRPr b="0" i="0" sz="2800" u="none" cap="none" strike="noStrike">
                <a:solidFill>
                  <a:schemeClr val="lt1"/>
                </a:solidFill>
                <a:latin typeface="Century Gothic"/>
                <a:ea typeface="Century Gothic"/>
                <a:cs typeface="Century Gothic"/>
                <a:sym typeface="Century Gothic"/>
              </a:defRPr>
            </a:lvl8pPr>
            <a:lvl9pPr indent="0" lvl="8" marL="0" marR="0" algn="r">
              <a:lnSpc>
                <a:spcPct val="100000"/>
              </a:lnSpc>
              <a:spcBef>
                <a:spcPts val="0"/>
              </a:spcBef>
              <a:spcAft>
                <a:spcPts val="0"/>
              </a:spcAft>
              <a:buClr>
                <a:schemeClr val="lt1"/>
              </a:buClr>
              <a:buSzPts val="2800"/>
              <a:buFont typeface="Century Gothic"/>
              <a:buNone/>
              <a:defRPr b="0" i="0" sz="2800" u="none" cap="none" strike="noStrike">
                <a:solidFill>
                  <a:schemeClr val="lt1"/>
                </a:solidFill>
                <a:latin typeface="Century Gothic"/>
                <a:ea typeface="Century Gothic"/>
                <a:cs typeface="Century Gothic"/>
                <a:sym typeface="Century Gothic"/>
              </a:defRPr>
            </a:lvl9pPr>
          </a:lstStyle>
          <a:p>
            <a:pPr indent="0" lvl="0" marL="0" rtl="0" algn="r">
              <a:spcBef>
                <a:spcPts val="0"/>
              </a:spcBef>
              <a:spcAft>
                <a:spcPts val="0"/>
              </a:spcAft>
              <a:buNone/>
            </a:pPr>
            <a:fld id="{00000000-1234-1234-1234-123412341234}" type="slidenum">
              <a:rPr lang="es-AR"/>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0.xml"/><Relationship Id="rId10" Type="http://schemas.openxmlformats.org/officeDocument/2006/relationships/slideLayout" Target="../slideLayouts/slideLayout9.xml"/><Relationship Id="rId13" Type="http://schemas.openxmlformats.org/officeDocument/2006/relationships/slideLayout" Target="../slideLayouts/slideLayout12.xml"/><Relationship Id="rId12" Type="http://schemas.openxmlformats.org/officeDocument/2006/relationships/slideLayout" Target="../slideLayouts/slideLayout11.xml"/><Relationship Id="rId1" Type="http://schemas.openxmlformats.org/officeDocument/2006/relationships/image" Target="../media/image1.png"/><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9" Type="http://schemas.openxmlformats.org/officeDocument/2006/relationships/slideLayout" Target="../slideLayouts/slideLayout8.xml"/><Relationship Id="rId15" Type="http://schemas.openxmlformats.org/officeDocument/2006/relationships/slideLayout" Target="../slideLayouts/slideLayout14.xml"/><Relationship Id="rId14" Type="http://schemas.openxmlformats.org/officeDocument/2006/relationships/slideLayout" Target="../slideLayouts/slideLayout13.xml"/><Relationship Id="rId17" Type="http://schemas.openxmlformats.org/officeDocument/2006/relationships/slideLayout" Target="../slideLayouts/slideLayout16.xml"/><Relationship Id="rId16" Type="http://schemas.openxmlformats.org/officeDocument/2006/relationships/slideLayout" Target="../slideLayouts/slideLayout15.xml"/><Relationship Id="rId5" Type="http://schemas.openxmlformats.org/officeDocument/2006/relationships/slideLayout" Target="../slideLayouts/slideLayout4.xml"/><Relationship Id="rId6" Type="http://schemas.openxmlformats.org/officeDocument/2006/relationships/slideLayout" Target="../slideLayouts/slideLayout5.xml"/><Relationship Id="rId18" Type="http://schemas.openxmlformats.org/officeDocument/2006/relationships/theme" Target="../theme/theme2.xml"/><Relationship Id="rId7" Type="http://schemas.openxmlformats.org/officeDocument/2006/relationships/slideLayout" Target="../slideLayouts/slideLayout6.xml"/><Relationship Id="rId8" Type="http://schemas.openxmlformats.org/officeDocument/2006/relationships/slideLayout" Target="../slideLayouts/slideLayout7.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 name="Shape 5"/>
        <p:cNvGrpSpPr/>
        <p:nvPr/>
      </p:nvGrpSpPr>
      <p:grpSpPr>
        <a:xfrm>
          <a:off x="0" y="0"/>
          <a:ext cx="0" cy="0"/>
          <a:chOff x="0" y="0"/>
          <a:chExt cx="0" cy="0"/>
        </a:xfrm>
      </p:grpSpPr>
      <p:grpSp>
        <p:nvGrpSpPr>
          <p:cNvPr id="6" name="Google Shape;6;p16"/>
          <p:cNvGrpSpPr/>
          <p:nvPr/>
        </p:nvGrpSpPr>
        <p:grpSpPr>
          <a:xfrm>
            <a:off x="0" y="0"/>
            <a:ext cx="12192000" cy="6858000"/>
            <a:chOff x="0" y="0"/>
            <a:chExt cx="12192000" cy="6858000"/>
          </a:xfrm>
        </p:grpSpPr>
        <p:sp>
          <p:nvSpPr>
            <p:cNvPr id="7" name="Google Shape;7;p16"/>
            <p:cNvSpPr/>
            <p:nvPr/>
          </p:nvSpPr>
          <p:spPr>
            <a:xfrm>
              <a:off x="0" y="0"/>
              <a:ext cx="12192000" cy="6858000"/>
            </a:xfrm>
            <a:prstGeom prst="rect">
              <a:avLst/>
            </a:prstGeom>
            <a:blipFill rotWithShape="1">
              <a:blip r:embed="rId1">
                <a:alphaModFix/>
              </a:blip>
              <a:stretch>
                <a:fillRect b="0" l="0" r="0" t="0"/>
              </a:stretch>
            </a:blip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 name="Google Shape;8;p16"/>
            <p:cNvSpPr/>
            <p:nvPr/>
          </p:nvSpPr>
          <p:spPr>
            <a:xfrm>
              <a:off x="0" y="2667000"/>
              <a:ext cx="4191000" cy="4191000"/>
            </a:xfrm>
            <a:prstGeom prst="ellipse">
              <a:avLst/>
            </a:prstGeom>
            <a:gradFill>
              <a:gsLst>
                <a:gs pos="0">
                  <a:srgbClr val="9B6BF2">
                    <a:alpha val="10588"/>
                  </a:srgbClr>
                </a:gs>
                <a:gs pos="36000">
                  <a:srgbClr val="9B6BF2">
                    <a:alpha val="9411"/>
                  </a:srgbClr>
                </a:gs>
                <a:gs pos="75000">
                  <a:srgbClr val="9B6BF2">
                    <a:alpha val="0"/>
                  </a:srgbClr>
                </a:gs>
                <a:gs pos="100000">
                  <a:srgbClr val="9B6BF2">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 name="Google Shape;9;p16"/>
            <p:cNvSpPr/>
            <p:nvPr/>
          </p:nvSpPr>
          <p:spPr>
            <a:xfrm>
              <a:off x="0" y="2895600"/>
              <a:ext cx="2362200" cy="2362200"/>
            </a:xfrm>
            <a:prstGeom prst="ellipse">
              <a:avLst/>
            </a:prstGeom>
            <a:gradFill>
              <a:gsLst>
                <a:gs pos="0">
                  <a:srgbClr val="9B6BF2">
                    <a:alpha val="7450"/>
                  </a:srgbClr>
                </a:gs>
                <a:gs pos="36000">
                  <a:srgbClr val="9B6BF2">
                    <a:alpha val="7450"/>
                  </a:srgbClr>
                </a:gs>
                <a:gs pos="72000">
                  <a:srgbClr val="9B6BF2">
                    <a:alpha val="0"/>
                  </a:srgbClr>
                </a:gs>
                <a:gs pos="100000">
                  <a:srgbClr val="9B6BF2">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 name="Google Shape;10;p16"/>
            <p:cNvSpPr/>
            <p:nvPr/>
          </p:nvSpPr>
          <p:spPr>
            <a:xfrm>
              <a:off x="8609012" y="5867400"/>
              <a:ext cx="990600" cy="990600"/>
            </a:xfrm>
            <a:prstGeom prst="ellipse">
              <a:avLst/>
            </a:prstGeom>
            <a:gradFill>
              <a:gsLst>
                <a:gs pos="0">
                  <a:srgbClr val="9B6BF2">
                    <a:alpha val="13333"/>
                  </a:srgbClr>
                </a:gs>
                <a:gs pos="36000">
                  <a:srgbClr val="9B6BF2">
                    <a:alpha val="6274"/>
                  </a:srgbClr>
                </a:gs>
                <a:gs pos="66000">
                  <a:srgbClr val="9B6BF2">
                    <a:alpha val="0"/>
                  </a:srgbClr>
                </a:gs>
                <a:gs pos="100000">
                  <a:srgbClr val="9B6BF2">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 name="Google Shape;11;p16"/>
            <p:cNvSpPr/>
            <p:nvPr/>
          </p:nvSpPr>
          <p:spPr>
            <a:xfrm>
              <a:off x="8609012" y="1676400"/>
              <a:ext cx="2819400" cy="2819400"/>
            </a:xfrm>
            <a:prstGeom prst="ellipse">
              <a:avLst/>
            </a:prstGeom>
            <a:gradFill>
              <a:gsLst>
                <a:gs pos="0">
                  <a:srgbClr val="9B6BF2">
                    <a:alpha val="6274"/>
                  </a:srgbClr>
                </a:gs>
                <a:gs pos="36000">
                  <a:srgbClr val="9B6BF2">
                    <a:alpha val="5490"/>
                  </a:srgbClr>
                </a:gs>
                <a:gs pos="69000">
                  <a:srgbClr val="9B6BF2">
                    <a:alpha val="0"/>
                  </a:srgbClr>
                </a:gs>
                <a:gs pos="100000">
                  <a:srgbClr val="9B6BF2">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 name="Google Shape;12;p16"/>
            <p:cNvSpPr/>
            <p:nvPr/>
          </p:nvSpPr>
          <p:spPr>
            <a:xfrm>
              <a:off x="7999412" y="8464"/>
              <a:ext cx="1600200" cy="1600200"/>
            </a:xfrm>
            <a:prstGeom prst="ellipse">
              <a:avLst/>
            </a:prstGeom>
            <a:gradFill>
              <a:gsLst>
                <a:gs pos="0">
                  <a:srgbClr val="9B6BF2">
                    <a:alpha val="13333"/>
                  </a:srgbClr>
                </a:gs>
                <a:gs pos="36000">
                  <a:srgbClr val="9B6BF2">
                    <a:alpha val="6274"/>
                  </a:srgbClr>
                </a:gs>
                <a:gs pos="73000">
                  <a:srgbClr val="9B6BF2">
                    <a:alpha val="0"/>
                  </a:srgbClr>
                </a:gs>
                <a:gs pos="100000">
                  <a:srgbClr val="9B6BF2">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 name="Google Shape;13;p16"/>
            <p:cNvSpPr/>
            <p:nvPr/>
          </p:nvSpPr>
          <p:spPr>
            <a:xfrm rot="-589932">
              <a:off x="8490951" y="1797517"/>
              <a:ext cx="3299407" cy="440924"/>
            </a:xfrm>
            <a:custGeom>
              <a:rect b="b" l="l" r="r" t="t"/>
              <a:pathLst>
                <a:path extrusionOk="0" h="5291" w="10000">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lt1">
                <a:alpha val="20000"/>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 name="Google Shape;14;p16"/>
            <p:cNvSpPr/>
            <p:nvPr/>
          </p:nvSpPr>
          <p:spPr>
            <a:xfrm>
              <a:off x="459506" y="1866405"/>
              <a:ext cx="11277600" cy="4533900"/>
            </a:xfrm>
            <a:custGeom>
              <a:rect b="b" l="l" r="r" t="t"/>
              <a:pathLst>
                <a:path extrusionOk="0" h="2856" w="7104">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lt1"/>
            </a:solidFill>
            <a:ln>
              <a:noFill/>
            </a:ln>
          </p:spPr>
        </p:sp>
        <p:sp>
          <p:nvSpPr>
            <p:cNvPr id="15" name="Google Shape;15;p16"/>
            <p:cNvSpPr/>
            <p:nvPr/>
          </p:nvSpPr>
          <p:spPr>
            <a:xfrm>
              <a:off x="0" y="1587"/>
              <a:ext cx="12192000" cy="6856413"/>
            </a:xfrm>
            <a:custGeom>
              <a:rect b="b" l="l" r="r" t="t"/>
              <a:pathLst>
                <a:path extrusionOk="0" h="8638" w="15356">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lt1"/>
            </a:solidFill>
            <a:ln>
              <a:noFill/>
            </a:ln>
          </p:spPr>
        </p:sp>
      </p:grpSp>
      <p:sp>
        <p:nvSpPr>
          <p:cNvPr id="16" name="Google Shape;16;p16"/>
          <p:cNvSpPr txBox="1"/>
          <p:nvPr>
            <p:ph type="title"/>
          </p:nvPr>
        </p:nvSpPr>
        <p:spPr>
          <a:xfrm>
            <a:off x="1154954" y="973668"/>
            <a:ext cx="8761413" cy="706964"/>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chemeClr val="lt2"/>
              </a:buClr>
              <a:buSzPts val="3600"/>
              <a:buFont typeface="Century Gothic"/>
              <a:buNone/>
              <a:defRPr b="0" i="0" sz="3600" u="none" cap="none" strike="noStrike">
                <a:solidFill>
                  <a:schemeClr val="lt2"/>
                </a:solidFill>
                <a:latin typeface="Century Gothic"/>
                <a:ea typeface="Century Gothic"/>
                <a:cs typeface="Century Gothic"/>
                <a:sym typeface="Century Gothic"/>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2"/>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2"/>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2"/>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2"/>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2"/>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2"/>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2"/>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2"/>
                </a:solidFill>
                <a:latin typeface="Arial"/>
                <a:ea typeface="Arial"/>
                <a:cs typeface="Arial"/>
                <a:sym typeface="Arial"/>
              </a:defRPr>
            </a:lvl9pPr>
          </a:lstStyle>
          <a:p/>
        </p:txBody>
      </p:sp>
      <p:sp>
        <p:nvSpPr>
          <p:cNvPr id="17" name="Google Shape;17;p16"/>
          <p:cNvSpPr txBox="1"/>
          <p:nvPr>
            <p:ph idx="1" type="body"/>
          </p:nvPr>
        </p:nvSpPr>
        <p:spPr>
          <a:xfrm>
            <a:off x="1154954" y="2603500"/>
            <a:ext cx="8761413" cy="3416300"/>
          </a:xfrm>
          <a:prstGeom prst="rect">
            <a:avLst/>
          </a:prstGeom>
          <a:noFill/>
          <a:ln>
            <a:noFill/>
          </a:ln>
        </p:spPr>
        <p:txBody>
          <a:bodyPr anchorCtr="0" anchor="t" bIns="45700" lIns="91425" spcFirstLastPara="1" rIns="91425" wrap="square" tIns="45700">
            <a:normAutofit/>
          </a:bodyPr>
          <a:lstStyle>
            <a:lvl1pPr indent="-320040" lvl="0" marL="457200" marR="0" rtl="0" algn="l">
              <a:lnSpc>
                <a:spcPct val="100000"/>
              </a:lnSpc>
              <a:spcBef>
                <a:spcPts val="1000"/>
              </a:spcBef>
              <a:spcAft>
                <a:spcPts val="0"/>
              </a:spcAft>
              <a:buClr>
                <a:schemeClr val="accent1"/>
              </a:buClr>
              <a:buSzPts val="1440"/>
              <a:buFont typeface="Noto Sans Symbols"/>
              <a:buChar char="►"/>
              <a:defRPr b="0" i="0" sz="1800" u="none" cap="none" strike="noStrike">
                <a:solidFill>
                  <a:srgbClr val="3F3F3F"/>
                </a:solidFill>
                <a:latin typeface="Century Gothic"/>
                <a:ea typeface="Century Gothic"/>
                <a:cs typeface="Century Gothic"/>
                <a:sym typeface="Century Gothic"/>
              </a:defRPr>
            </a:lvl1pPr>
            <a:lvl2pPr indent="-309880" lvl="1" marL="914400" marR="0" rtl="0" algn="l">
              <a:lnSpc>
                <a:spcPct val="100000"/>
              </a:lnSpc>
              <a:spcBef>
                <a:spcPts val="1000"/>
              </a:spcBef>
              <a:spcAft>
                <a:spcPts val="0"/>
              </a:spcAft>
              <a:buClr>
                <a:schemeClr val="accent1"/>
              </a:buClr>
              <a:buSzPts val="1280"/>
              <a:buFont typeface="Noto Sans Symbols"/>
              <a:buChar char="►"/>
              <a:defRPr b="0" i="0" sz="1600" u="none" cap="none" strike="noStrike">
                <a:solidFill>
                  <a:srgbClr val="3F3F3F"/>
                </a:solidFill>
                <a:latin typeface="Century Gothic"/>
                <a:ea typeface="Century Gothic"/>
                <a:cs typeface="Century Gothic"/>
                <a:sym typeface="Century Gothic"/>
              </a:defRPr>
            </a:lvl2pPr>
            <a:lvl3pPr indent="-299719" lvl="2" marL="1371600" marR="0" rtl="0" algn="l">
              <a:lnSpc>
                <a:spcPct val="100000"/>
              </a:lnSpc>
              <a:spcBef>
                <a:spcPts val="1000"/>
              </a:spcBef>
              <a:spcAft>
                <a:spcPts val="0"/>
              </a:spcAft>
              <a:buClr>
                <a:schemeClr val="accent1"/>
              </a:buClr>
              <a:buSzPts val="1120"/>
              <a:buFont typeface="Noto Sans Symbols"/>
              <a:buChar char="►"/>
              <a:defRPr b="0" i="0" sz="1400" u="none" cap="none" strike="noStrike">
                <a:solidFill>
                  <a:srgbClr val="3F3F3F"/>
                </a:solidFill>
                <a:latin typeface="Century Gothic"/>
                <a:ea typeface="Century Gothic"/>
                <a:cs typeface="Century Gothic"/>
                <a:sym typeface="Century Gothic"/>
              </a:defRPr>
            </a:lvl3pPr>
            <a:lvl4pPr indent="-289560" lvl="3" marL="1828800" marR="0" rtl="0" algn="l">
              <a:lnSpc>
                <a:spcPct val="100000"/>
              </a:lnSpc>
              <a:spcBef>
                <a:spcPts val="1000"/>
              </a:spcBef>
              <a:spcAft>
                <a:spcPts val="0"/>
              </a:spcAft>
              <a:buClr>
                <a:schemeClr val="accent1"/>
              </a:buClr>
              <a:buSzPts val="960"/>
              <a:buFont typeface="Noto Sans Symbols"/>
              <a:buChar char="►"/>
              <a:defRPr b="0" i="0" sz="1200" u="none" cap="none" strike="noStrike">
                <a:solidFill>
                  <a:srgbClr val="3F3F3F"/>
                </a:solidFill>
                <a:latin typeface="Century Gothic"/>
                <a:ea typeface="Century Gothic"/>
                <a:cs typeface="Century Gothic"/>
                <a:sym typeface="Century Gothic"/>
              </a:defRPr>
            </a:lvl4pPr>
            <a:lvl5pPr indent="-289560" lvl="4" marL="2286000" marR="0" rtl="0" algn="l">
              <a:lnSpc>
                <a:spcPct val="100000"/>
              </a:lnSpc>
              <a:spcBef>
                <a:spcPts val="1000"/>
              </a:spcBef>
              <a:spcAft>
                <a:spcPts val="0"/>
              </a:spcAft>
              <a:buClr>
                <a:schemeClr val="accent1"/>
              </a:buClr>
              <a:buSzPts val="960"/>
              <a:buFont typeface="Noto Sans Symbols"/>
              <a:buChar char="►"/>
              <a:defRPr b="0" i="0" sz="1200" u="none" cap="none" strike="noStrike">
                <a:solidFill>
                  <a:srgbClr val="3F3F3F"/>
                </a:solidFill>
                <a:latin typeface="Century Gothic"/>
                <a:ea typeface="Century Gothic"/>
                <a:cs typeface="Century Gothic"/>
                <a:sym typeface="Century Gothic"/>
              </a:defRPr>
            </a:lvl5pPr>
            <a:lvl6pPr indent="-289560" lvl="5" marL="2743200" marR="0" rtl="0" algn="l">
              <a:lnSpc>
                <a:spcPct val="100000"/>
              </a:lnSpc>
              <a:spcBef>
                <a:spcPts val="1000"/>
              </a:spcBef>
              <a:spcAft>
                <a:spcPts val="0"/>
              </a:spcAft>
              <a:buClr>
                <a:schemeClr val="accent1"/>
              </a:buClr>
              <a:buSzPts val="960"/>
              <a:buFont typeface="Noto Sans Symbols"/>
              <a:buChar char="►"/>
              <a:defRPr b="0" i="0" sz="1200" u="none" cap="none" strike="noStrike">
                <a:solidFill>
                  <a:srgbClr val="3F3F3F"/>
                </a:solidFill>
                <a:latin typeface="Century Gothic"/>
                <a:ea typeface="Century Gothic"/>
                <a:cs typeface="Century Gothic"/>
                <a:sym typeface="Century Gothic"/>
              </a:defRPr>
            </a:lvl6pPr>
            <a:lvl7pPr indent="-289560" lvl="6" marL="3200400" marR="0" rtl="0" algn="l">
              <a:lnSpc>
                <a:spcPct val="100000"/>
              </a:lnSpc>
              <a:spcBef>
                <a:spcPts val="1000"/>
              </a:spcBef>
              <a:spcAft>
                <a:spcPts val="0"/>
              </a:spcAft>
              <a:buClr>
                <a:schemeClr val="accent1"/>
              </a:buClr>
              <a:buSzPts val="960"/>
              <a:buFont typeface="Noto Sans Symbols"/>
              <a:buChar char="►"/>
              <a:defRPr b="0" i="0" sz="1200" u="none" cap="none" strike="noStrike">
                <a:solidFill>
                  <a:srgbClr val="3F3F3F"/>
                </a:solidFill>
                <a:latin typeface="Century Gothic"/>
                <a:ea typeface="Century Gothic"/>
                <a:cs typeface="Century Gothic"/>
                <a:sym typeface="Century Gothic"/>
              </a:defRPr>
            </a:lvl7pPr>
            <a:lvl8pPr indent="-289559" lvl="7" marL="3657600" marR="0" rtl="0" algn="l">
              <a:lnSpc>
                <a:spcPct val="100000"/>
              </a:lnSpc>
              <a:spcBef>
                <a:spcPts val="1000"/>
              </a:spcBef>
              <a:spcAft>
                <a:spcPts val="0"/>
              </a:spcAft>
              <a:buClr>
                <a:schemeClr val="accent1"/>
              </a:buClr>
              <a:buSzPts val="960"/>
              <a:buFont typeface="Noto Sans Symbols"/>
              <a:buChar char="►"/>
              <a:defRPr b="0" i="0" sz="1200" u="none" cap="none" strike="noStrike">
                <a:solidFill>
                  <a:srgbClr val="3F3F3F"/>
                </a:solidFill>
                <a:latin typeface="Century Gothic"/>
                <a:ea typeface="Century Gothic"/>
                <a:cs typeface="Century Gothic"/>
                <a:sym typeface="Century Gothic"/>
              </a:defRPr>
            </a:lvl8pPr>
            <a:lvl9pPr indent="-289559" lvl="8" marL="4114800" marR="0" rtl="0" algn="l">
              <a:lnSpc>
                <a:spcPct val="100000"/>
              </a:lnSpc>
              <a:spcBef>
                <a:spcPts val="1000"/>
              </a:spcBef>
              <a:spcAft>
                <a:spcPts val="0"/>
              </a:spcAft>
              <a:buClr>
                <a:schemeClr val="accent1"/>
              </a:buClr>
              <a:buSzPts val="960"/>
              <a:buFont typeface="Noto Sans Symbols"/>
              <a:buChar char="►"/>
              <a:defRPr b="0" i="0" sz="1200" u="none" cap="none" strike="noStrike">
                <a:solidFill>
                  <a:srgbClr val="3F3F3F"/>
                </a:solidFill>
                <a:latin typeface="Century Gothic"/>
                <a:ea typeface="Century Gothic"/>
                <a:cs typeface="Century Gothic"/>
                <a:sym typeface="Century Gothic"/>
              </a:defRPr>
            </a:lvl9pPr>
          </a:lstStyle>
          <a:p/>
        </p:txBody>
      </p:sp>
      <p:sp>
        <p:nvSpPr>
          <p:cNvPr id="18" name="Google Shape;18;p16"/>
          <p:cNvSpPr txBox="1"/>
          <p:nvPr>
            <p:ph idx="10" type="dt"/>
          </p:nvPr>
        </p:nvSpPr>
        <p:spPr>
          <a:xfrm>
            <a:off x="10653104" y="6391838"/>
            <a:ext cx="990599" cy="304799"/>
          </a:xfrm>
          <a:prstGeom prst="rect">
            <a:avLst/>
          </a:prstGeom>
          <a:noFill/>
          <a:ln>
            <a:noFill/>
          </a:ln>
        </p:spPr>
        <p:txBody>
          <a:bodyPr anchorCtr="0" anchor="ctr" bIns="45700" lIns="91425" spcFirstLastPara="1" rIns="91425" wrap="square" tIns="45700">
            <a:noAutofit/>
          </a:bodyPr>
          <a:lstStyle>
            <a:lvl1pPr lvl="0" marR="0" rtl="0" algn="r">
              <a:lnSpc>
                <a:spcPct val="100000"/>
              </a:lnSpc>
              <a:spcBef>
                <a:spcPts val="0"/>
              </a:spcBef>
              <a:spcAft>
                <a:spcPts val="0"/>
              </a:spcAft>
              <a:buClr>
                <a:srgbClr val="000000"/>
              </a:buClr>
              <a:buSzPts val="1400"/>
              <a:buFont typeface="Arial"/>
              <a:buNone/>
              <a:defRPr b="1" i="0" sz="1000" u="none" cap="none" strike="noStrike">
                <a:solidFill>
                  <a:schemeClr val="accent1"/>
                </a:solidFill>
                <a:latin typeface="Century Gothic"/>
                <a:ea typeface="Century Gothic"/>
                <a:cs typeface="Century Gothic"/>
                <a:sym typeface="Century Gothic"/>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entury Gothic"/>
                <a:ea typeface="Century Gothic"/>
                <a:cs typeface="Century Gothic"/>
                <a:sym typeface="Century Gothic"/>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entury Gothic"/>
                <a:ea typeface="Century Gothic"/>
                <a:cs typeface="Century Gothic"/>
                <a:sym typeface="Century Gothic"/>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entury Gothic"/>
                <a:ea typeface="Century Gothic"/>
                <a:cs typeface="Century Gothic"/>
                <a:sym typeface="Century Gothic"/>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entury Gothic"/>
                <a:ea typeface="Century Gothic"/>
                <a:cs typeface="Century Gothic"/>
                <a:sym typeface="Century Gothic"/>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entury Gothic"/>
                <a:ea typeface="Century Gothic"/>
                <a:cs typeface="Century Gothic"/>
                <a:sym typeface="Century Gothic"/>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entury Gothic"/>
                <a:ea typeface="Century Gothic"/>
                <a:cs typeface="Century Gothic"/>
                <a:sym typeface="Century Gothic"/>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entury Gothic"/>
                <a:ea typeface="Century Gothic"/>
                <a:cs typeface="Century Gothic"/>
                <a:sym typeface="Century Gothic"/>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entury Gothic"/>
                <a:ea typeface="Century Gothic"/>
                <a:cs typeface="Century Gothic"/>
                <a:sym typeface="Century Gothic"/>
              </a:defRPr>
            </a:lvl9pPr>
          </a:lstStyle>
          <a:p/>
        </p:txBody>
      </p:sp>
      <p:sp>
        <p:nvSpPr>
          <p:cNvPr id="19" name="Google Shape;19;p16"/>
          <p:cNvSpPr txBox="1"/>
          <p:nvPr>
            <p:ph idx="11" type="ftr"/>
          </p:nvPr>
        </p:nvSpPr>
        <p:spPr>
          <a:xfrm>
            <a:off x="561110" y="6391838"/>
            <a:ext cx="3859795" cy="304801"/>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1" i="0" sz="1000" u="none" cap="none" strike="noStrike">
                <a:solidFill>
                  <a:schemeClr val="accent1"/>
                </a:solidFill>
                <a:latin typeface="Century Gothic"/>
                <a:ea typeface="Century Gothic"/>
                <a:cs typeface="Century Gothic"/>
                <a:sym typeface="Century Gothic"/>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entury Gothic"/>
                <a:ea typeface="Century Gothic"/>
                <a:cs typeface="Century Gothic"/>
                <a:sym typeface="Century Gothic"/>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entury Gothic"/>
                <a:ea typeface="Century Gothic"/>
                <a:cs typeface="Century Gothic"/>
                <a:sym typeface="Century Gothic"/>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entury Gothic"/>
                <a:ea typeface="Century Gothic"/>
                <a:cs typeface="Century Gothic"/>
                <a:sym typeface="Century Gothic"/>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entury Gothic"/>
                <a:ea typeface="Century Gothic"/>
                <a:cs typeface="Century Gothic"/>
                <a:sym typeface="Century Gothic"/>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entury Gothic"/>
                <a:ea typeface="Century Gothic"/>
                <a:cs typeface="Century Gothic"/>
                <a:sym typeface="Century Gothic"/>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entury Gothic"/>
                <a:ea typeface="Century Gothic"/>
                <a:cs typeface="Century Gothic"/>
                <a:sym typeface="Century Gothic"/>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entury Gothic"/>
                <a:ea typeface="Century Gothic"/>
                <a:cs typeface="Century Gothic"/>
                <a:sym typeface="Century Gothic"/>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entury Gothic"/>
                <a:ea typeface="Century Gothic"/>
                <a:cs typeface="Century Gothic"/>
                <a:sym typeface="Century Gothic"/>
              </a:defRPr>
            </a:lvl9pPr>
          </a:lstStyle>
          <a:p/>
        </p:txBody>
      </p:sp>
      <p:sp>
        <p:nvSpPr>
          <p:cNvPr id="20" name="Google Shape;20;p16"/>
          <p:cNvSpPr/>
          <p:nvPr/>
        </p:nvSpPr>
        <p:spPr>
          <a:xfrm>
            <a:off x="10437812" y="0"/>
            <a:ext cx="685800" cy="1143000"/>
          </a:xfrm>
          <a:prstGeom prst="rect">
            <a:avLst/>
          </a:prstGeom>
          <a:solidFill>
            <a:schemeClr val="accent1"/>
          </a:solidFill>
          <a:ln>
            <a:noFill/>
          </a:ln>
          <a:effectLst>
            <a:outerShdw blurRad="38100" rotWithShape="0" dir="5400000" dist="25400">
              <a:srgbClr val="000000">
                <a:alpha val="44313"/>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 name="Google Shape;21;p16"/>
          <p:cNvSpPr txBox="1"/>
          <p:nvPr>
            <p:ph idx="12" type="sldNum"/>
          </p:nvPr>
        </p:nvSpPr>
        <p:spPr>
          <a:xfrm>
            <a:off x="10352540" y="295729"/>
            <a:ext cx="838199" cy="767687"/>
          </a:xfrm>
          <a:prstGeom prst="rect">
            <a:avLst/>
          </a:prstGeom>
          <a:noFill/>
          <a:ln>
            <a:noFill/>
          </a:ln>
        </p:spPr>
        <p:txBody>
          <a:bodyPr anchorCtr="0" anchor="b" bIns="45700" lIns="91425" spcFirstLastPara="1" rIns="91425" wrap="square" tIns="45700">
            <a:noAutofit/>
          </a:bodyPr>
          <a:lstStyle>
            <a:lvl1pPr indent="0" lvl="0" marL="0" marR="0" rtl="0" algn="r">
              <a:lnSpc>
                <a:spcPct val="100000"/>
              </a:lnSpc>
              <a:spcBef>
                <a:spcPts val="0"/>
              </a:spcBef>
              <a:spcAft>
                <a:spcPts val="0"/>
              </a:spcAft>
              <a:buClr>
                <a:schemeClr val="lt1"/>
              </a:buClr>
              <a:buSzPts val="2800"/>
              <a:buFont typeface="Century Gothic"/>
              <a:buNone/>
              <a:defRPr b="0" i="0" sz="2800" u="none" cap="none" strike="noStrike">
                <a:solidFill>
                  <a:schemeClr val="lt1"/>
                </a:solidFill>
                <a:latin typeface="Century Gothic"/>
                <a:ea typeface="Century Gothic"/>
                <a:cs typeface="Century Gothic"/>
                <a:sym typeface="Century Gothic"/>
              </a:defRPr>
            </a:lvl1pPr>
            <a:lvl2pPr indent="0" lvl="1" marL="0" marR="0" rtl="0" algn="r">
              <a:lnSpc>
                <a:spcPct val="100000"/>
              </a:lnSpc>
              <a:spcBef>
                <a:spcPts val="0"/>
              </a:spcBef>
              <a:spcAft>
                <a:spcPts val="0"/>
              </a:spcAft>
              <a:buClr>
                <a:schemeClr val="lt1"/>
              </a:buClr>
              <a:buSzPts val="2800"/>
              <a:buFont typeface="Century Gothic"/>
              <a:buNone/>
              <a:defRPr b="0" i="0" sz="2800" u="none" cap="none" strike="noStrike">
                <a:solidFill>
                  <a:schemeClr val="lt1"/>
                </a:solidFill>
                <a:latin typeface="Century Gothic"/>
                <a:ea typeface="Century Gothic"/>
                <a:cs typeface="Century Gothic"/>
                <a:sym typeface="Century Gothic"/>
              </a:defRPr>
            </a:lvl2pPr>
            <a:lvl3pPr indent="0" lvl="2" marL="0" marR="0" rtl="0" algn="r">
              <a:lnSpc>
                <a:spcPct val="100000"/>
              </a:lnSpc>
              <a:spcBef>
                <a:spcPts val="0"/>
              </a:spcBef>
              <a:spcAft>
                <a:spcPts val="0"/>
              </a:spcAft>
              <a:buClr>
                <a:schemeClr val="lt1"/>
              </a:buClr>
              <a:buSzPts val="2800"/>
              <a:buFont typeface="Century Gothic"/>
              <a:buNone/>
              <a:defRPr b="0" i="0" sz="2800" u="none" cap="none" strike="noStrike">
                <a:solidFill>
                  <a:schemeClr val="lt1"/>
                </a:solidFill>
                <a:latin typeface="Century Gothic"/>
                <a:ea typeface="Century Gothic"/>
                <a:cs typeface="Century Gothic"/>
                <a:sym typeface="Century Gothic"/>
              </a:defRPr>
            </a:lvl3pPr>
            <a:lvl4pPr indent="0" lvl="3" marL="0" marR="0" rtl="0" algn="r">
              <a:lnSpc>
                <a:spcPct val="100000"/>
              </a:lnSpc>
              <a:spcBef>
                <a:spcPts val="0"/>
              </a:spcBef>
              <a:spcAft>
                <a:spcPts val="0"/>
              </a:spcAft>
              <a:buClr>
                <a:schemeClr val="lt1"/>
              </a:buClr>
              <a:buSzPts val="2800"/>
              <a:buFont typeface="Century Gothic"/>
              <a:buNone/>
              <a:defRPr b="0" i="0" sz="2800" u="none" cap="none" strike="noStrike">
                <a:solidFill>
                  <a:schemeClr val="lt1"/>
                </a:solidFill>
                <a:latin typeface="Century Gothic"/>
                <a:ea typeface="Century Gothic"/>
                <a:cs typeface="Century Gothic"/>
                <a:sym typeface="Century Gothic"/>
              </a:defRPr>
            </a:lvl4pPr>
            <a:lvl5pPr indent="0" lvl="4" marL="0" marR="0" rtl="0" algn="r">
              <a:lnSpc>
                <a:spcPct val="100000"/>
              </a:lnSpc>
              <a:spcBef>
                <a:spcPts val="0"/>
              </a:spcBef>
              <a:spcAft>
                <a:spcPts val="0"/>
              </a:spcAft>
              <a:buClr>
                <a:schemeClr val="lt1"/>
              </a:buClr>
              <a:buSzPts val="2800"/>
              <a:buFont typeface="Century Gothic"/>
              <a:buNone/>
              <a:defRPr b="0" i="0" sz="2800" u="none" cap="none" strike="noStrike">
                <a:solidFill>
                  <a:schemeClr val="lt1"/>
                </a:solidFill>
                <a:latin typeface="Century Gothic"/>
                <a:ea typeface="Century Gothic"/>
                <a:cs typeface="Century Gothic"/>
                <a:sym typeface="Century Gothic"/>
              </a:defRPr>
            </a:lvl5pPr>
            <a:lvl6pPr indent="0" lvl="5" marL="0" marR="0" rtl="0" algn="r">
              <a:lnSpc>
                <a:spcPct val="100000"/>
              </a:lnSpc>
              <a:spcBef>
                <a:spcPts val="0"/>
              </a:spcBef>
              <a:spcAft>
                <a:spcPts val="0"/>
              </a:spcAft>
              <a:buClr>
                <a:schemeClr val="lt1"/>
              </a:buClr>
              <a:buSzPts val="2800"/>
              <a:buFont typeface="Century Gothic"/>
              <a:buNone/>
              <a:defRPr b="0" i="0" sz="2800" u="none" cap="none" strike="noStrike">
                <a:solidFill>
                  <a:schemeClr val="lt1"/>
                </a:solidFill>
                <a:latin typeface="Century Gothic"/>
                <a:ea typeface="Century Gothic"/>
                <a:cs typeface="Century Gothic"/>
                <a:sym typeface="Century Gothic"/>
              </a:defRPr>
            </a:lvl6pPr>
            <a:lvl7pPr indent="0" lvl="6" marL="0" marR="0" rtl="0" algn="r">
              <a:lnSpc>
                <a:spcPct val="100000"/>
              </a:lnSpc>
              <a:spcBef>
                <a:spcPts val="0"/>
              </a:spcBef>
              <a:spcAft>
                <a:spcPts val="0"/>
              </a:spcAft>
              <a:buClr>
                <a:schemeClr val="lt1"/>
              </a:buClr>
              <a:buSzPts val="2800"/>
              <a:buFont typeface="Century Gothic"/>
              <a:buNone/>
              <a:defRPr b="0" i="0" sz="2800" u="none" cap="none" strike="noStrike">
                <a:solidFill>
                  <a:schemeClr val="lt1"/>
                </a:solidFill>
                <a:latin typeface="Century Gothic"/>
                <a:ea typeface="Century Gothic"/>
                <a:cs typeface="Century Gothic"/>
                <a:sym typeface="Century Gothic"/>
              </a:defRPr>
            </a:lvl7pPr>
            <a:lvl8pPr indent="0" lvl="7" marL="0" marR="0" rtl="0" algn="r">
              <a:lnSpc>
                <a:spcPct val="100000"/>
              </a:lnSpc>
              <a:spcBef>
                <a:spcPts val="0"/>
              </a:spcBef>
              <a:spcAft>
                <a:spcPts val="0"/>
              </a:spcAft>
              <a:buClr>
                <a:schemeClr val="lt1"/>
              </a:buClr>
              <a:buSzPts val="2800"/>
              <a:buFont typeface="Century Gothic"/>
              <a:buNone/>
              <a:defRPr b="0" i="0" sz="2800" u="none" cap="none" strike="noStrike">
                <a:solidFill>
                  <a:schemeClr val="lt1"/>
                </a:solidFill>
                <a:latin typeface="Century Gothic"/>
                <a:ea typeface="Century Gothic"/>
                <a:cs typeface="Century Gothic"/>
                <a:sym typeface="Century Gothic"/>
              </a:defRPr>
            </a:lvl8pPr>
            <a:lvl9pPr indent="0" lvl="8" marL="0" marR="0" rtl="0" algn="r">
              <a:lnSpc>
                <a:spcPct val="100000"/>
              </a:lnSpc>
              <a:spcBef>
                <a:spcPts val="0"/>
              </a:spcBef>
              <a:spcAft>
                <a:spcPts val="0"/>
              </a:spcAft>
              <a:buClr>
                <a:schemeClr val="lt1"/>
              </a:buClr>
              <a:buSzPts val="2800"/>
              <a:buFont typeface="Century Gothic"/>
              <a:buNone/>
              <a:defRPr b="0" i="0" sz="2800" u="none" cap="none" strike="noStrike">
                <a:solidFill>
                  <a:schemeClr val="lt1"/>
                </a:solidFill>
                <a:latin typeface="Century Gothic"/>
                <a:ea typeface="Century Gothic"/>
                <a:cs typeface="Century Gothic"/>
                <a:sym typeface="Century Gothic"/>
              </a:defRPr>
            </a:lvl9pPr>
          </a:lstStyle>
          <a:p>
            <a:pPr indent="0" lvl="0" marL="0" rtl="0" algn="r">
              <a:spcBef>
                <a:spcPts val="0"/>
              </a:spcBef>
              <a:spcAft>
                <a:spcPts val="0"/>
              </a:spcAft>
              <a:buNone/>
            </a:pPr>
            <a:fld id="{00000000-1234-1234-1234-123412341234}" type="slidenum">
              <a:rPr lang="es-AR"/>
              <a:t>‹#›</a:t>
            </a:fld>
            <a:endParaRPr/>
          </a:p>
        </p:txBody>
      </p:sp>
    </p:spTree>
  </p:cSld>
  <p:clrMap accent1="accent1" accent2="accent2" accent3="accent3" accent4="accent4" accent5="accent5" accent6="accent6" bg1="lt1" bg2="dk2" tx1="dk1" tx2="lt2" folHlink="folHlink" hlink="hlink"/>
  <p:sldLayoutIdLst>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7.jpg"/><Relationship Id="rId4" Type="http://schemas.openxmlformats.org/officeDocument/2006/relationships/image" Target="../media/image11.png"/><Relationship Id="rId5" Type="http://schemas.openxmlformats.org/officeDocument/2006/relationships/image" Target="../media/image3.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hyperlink" Target="https://ccrp.maps.arcgis.com/apps/MapJournal/index.html?appid=463f523a5112414fa3e38d522b8fd616" TargetMode="External"/><Relationship Id="rId4" Type="http://schemas.openxmlformats.org/officeDocument/2006/relationships/image" Target="../media/image8.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12.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9.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2.jpg"/><Relationship Id="rId4" Type="http://schemas.openxmlformats.org/officeDocument/2006/relationships/image" Target="../media/image5.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10.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4.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16.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image" Target="../media/image5.png"/><Relationship Id="rId4" Type="http://schemas.openxmlformats.org/officeDocument/2006/relationships/image" Target="../media/image14.png"/><Relationship Id="rId5" Type="http://schemas.openxmlformats.org/officeDocument/2006/relationships/image" Target="../media/image11.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image" Target="../media/image5.png"/><Relationship Id="rId4" Type="http://schemas.openxmlformats.org/officeDocument/2006/relationships/image" Target="../media/image18.jpg"/><Relationship Id="rId5" Type="http://schemas.openxmlformats.org/officeDocument/2006/relationships/image" Target="../media/image17.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 Id="rId3" Type="http://schemas.openxmlformats.org/officeDocument/2006/relationships/image" Target="../media/image15.jpg"/><Relationship Id="rId4" Type="http://schemas.openxmlformats.org/officeDocument/2006/relationships/image" Target="../media/image5.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 Id="rId3" Type="http://schemas.openxmlformats.org/officeDocument/2006/relationships/image" Target="../media/image5.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 Id="rId3" Type="http://schemas.openxmlformats.org/officeDocument/2006/relationships/image" Target="../media/image28.jpg"/><Relationship Id="rId4" Type="http://schemas.openxmlformats.org/officeDocument/2006/relationships/image" Target="../media/image5.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 Id="rId3" Type="http://schemas.openxmlformats.org/officeDocument/2006/relationships/image" Target="../media/image21.jp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 Id="rId3" Type="http://schemas.openxmlformats.org/officeDocument/2006/relationships/image" Target="../media/image5.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 Id="rId3" Type="http://schemas.openxmlformats.org/officeDocument/2006/relationships/image" Target="../media/image25.jp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 Id="rId3" Type="http://schemas.openxmlformats.org/officeDocument/2006/relationships/image" Target="../media/image19.jp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 Id="rId3" Type="http://schemas.openxmlformats.org/officeDocument/2006/relationships/hyperlink" Target="https://www.clacso.org/investigacion-agroecologica-en-los-andes/" TargetMode="External"/><Relationship Id="rId4" Type="http://schemas.openxmlformats.org/officeDocument/2006/relationships/image" Target="../media/image22.jpg"/><Relationship Id="rId5" Type="http://schemas.openxmlformats.org/officeDocument/2006/relationships/image" Target="../media/image30.png"/><Relationship Id="rId6" Type="http://schemas.openxmlformats.org/officeDocument/2006/relationships/image" Target="../media/image23.jp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 Id="rId3" Type="http://schemas.openxmlformats.org/officeDocument/2006/relationships/image" Target="../media/image20.jp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 Id="rId3" Type="http://schemas.openxmlformats.org/officeDocument/2006/relationships/hyperlink" Target="https://ccrp.maps.arcgis.com/apps/MapJournal/index.html?appid=463f523a5112414fa3e38d522b8fd616" TargetMode="External"/><Relationship Id="rId4" Type="http://schemas.openxmlformats.org/officeDocument/2006/relationships/hyperlink" Target="https://www.youtube.com/watch?v=b1kwPxDReW8&amp;feature=emb_logo" TargetMode="External"/><Relationship Id="rId5" Type="http://schemas.openxmlformats.org/officeDocument/2006/relationships/hyperlink" Target="https://www.clacso.org/programa-de-investigacion-y-formacion-en-sistemas-agroecologicos-andinos/" TargetMode="External"/><Relationship Id="rId6" Type="http://schemas.openxmlformats.org/officeDocument/2006/relationships/image" Target="../media/image26.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 Id="rId3" Type="http://schemas.openxmlformats.org/officeDocument/2006/relationships/image" Target="../media/image24.jp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 Id="rId3" Type="http://schemas.openxmlformats.org/officeDocument/2006/relationships/image" Target="../media/image27.jp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 Id="rId3" Type="http://schemas.openxmlformats.org/officeDocument/2006/relationships/image" Target="../media/image5.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xml"/><Relationship Id="rId3" Type="http://schemas.openxmlformats.org/officeDocument/2006/relationships/image" Target="../media/image29.jp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0.xml"/><Relationship Id="rId3" Type="http://schemas.openxmlformats.org/officeDocument/2006/relationships/hyperlink" Target="https://www.clacso.org/agroecologia-en-los-sistemas-andinos/" TargetMode="External"/><Relationship Id="rId4" Type="http://schemas.openxmlformats.org/officeDocument/2006/relationships/hyperlink" Target="https://ccrp.maps.arcgis.com/apps/MapJournal/index.html?appid=463f523a5112414fa3e38d522b8fd616" TargetMode="External"/><Relationship Id="rId5" Type="http://schemas.openxmlformats.org/officeDocument/2006/relationships/image" Target="../media/image5.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1.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9" name="Shape 239"/>
        <p:cNvGrpSpPr/>
        <p:nvPr/>
      </p:nvGrpSpPr>
      <p:grpSpPr>
        <a:xfrm>
          <a:off x="0" y="0"/>
          <a:ext cx="0" cy="0"/>
          <a:chOff x="0" y="0"/>
          <a:chExt cx="0" cy="0"/>
        </a:xfrm>
      </p:grpSpPr>
      <p:sp>
        <p:nvSpPr>
          <p:cNvPr id="240" name="Google Shape;240;p1"/>
          <p:cNvSpPr txBox="1"/>
          <p:nvPr>
            <p:ph type="ctrTitle"/>
          </p:nvPr>
        </p:nvSpPr>
        <p:spPr>
          <a:xfrm>
            <a:off x="802273" y="909124"/>
            <a:ext cx="10822167" cy="2960246"/>
          </a:xfrm>
          <a:prstGeom prst="rect">
            <a:avLst/>
          </a:prstGeom>
          <a:noFill/>
          <a:ln>
            <a:noFill/>
          </a:ln>
        </p:spPr>
        <p:txBody>
          <a:bodyPr anchorCtr="0" anchor="b" bIns="45700" lIns="91425" spcFirstLastPara="1" rIns="91425" wrap="square" tIns="45700">
            <a:noAutofit/>
          </a:bodyPr>
          <a:lstStyle/>
          <a:p>
            <a:pPr indent="0" lvl="0" marL="0" rtl="0" algn="ctr">
              <a:lnSpc>
                <a:spcPct val="100000"/>
              </a:lnSpc>
              <a:spcBef>
                <a:spcPts val="0"/>
              </a:spcBef>
              <a:spcAft>
                <a:spcPts val="0"/>
              </a:spcAft>
              <a:buClr>
                <a:schemeClr val="lt1"/>
              </a:buClr>
              <a:buSzPts val="5400"/>
              <a:buNone/>
            </a:pPr>
            <a:br>
              <a:rPr lang="es-AR"/>
            </a:br>
            <a:br>
              <a:rPr lang="es-AR"/>
            </a:br>
            <a:br>
              <a:rPr lang="es-AR"/>
            </a:br>
            <a:endParaRPr b="1"/>
          </a:p>
        </p:txBody>
      </p:sp>
      <p:sp>
        <p:nvSpPr>
          <p:cNvPr id="241" name="Google Shape;241;p1"/>
          <p:cNvSpPr txBox="1"/>
          <p:nvPr>
            <p:ph idx="1" type="subTitle"/>
          </p:nvPr>
        </p:nvSpPr>
        <p:spPr>
          <a:xfrm>
            <a:off x="518583" y="455083"/>
            <a:ext cx="10784417" cy="4296833"/>
          </a:xfrm>
          <a:prstGeom prst="rect">
            <a:avLst/>
          </a:prstGeom>
          <a:noFill/>
          <a:ln>
            <a:noFill/>
          </a:ln>
        </p:spPr>
        <p:txBody>
          <a:bodyPr anchorCtr="0" anchor="t" bIns="45700" lIns="91425" spcFirstLastPara="1" rIns="91425" wrap="square" tIns="45700">
            <a:noAutofit/>
          </a:bodyPr>
          <a:lstStyle/>
          <a:p>
            <a:pPr indent="0" lvl="0" marL="0" rtl="0" algn="ctr">
              <a:lnSpc>
                <a:spcPct val="70000"/>
              </a:lnSpc>
              <a:spcBef>
                <a:spcPts val="0"/>
              </a:spcBef>
              <a:spcAft>
                <a:spcPts val="0"/>
              </a:spcAft>
              <a:buSzPts val="2040"/>
              <a:buNone/>
            </a:pPr>
            <a:r>
              <a:t/>
            </a:r>
            <a:endParaRPr sz="1800">
              <a:solidFill>
                <a:schemeClr val="lt1"/>
              </a:solidFill>
            </a:endParaRPr>
          </a:p>
          <a:p>
            <a:pPr indent="0" lvl="0" marL="0" rtl="0" algn="ctr">
              <a:lnSpc>
                <a:spcPct val="70000"/>
              </a:lnSpc>
              <a:spcBef>
                <a:spcPts val="0"/>
              </a:spcBef>
              <a:spcAft>
                <a:spcPts val="0"/>
              </a:spcAft>
              <a:buSzPts val="2040"/>
              <a:buNone/>
            </a:pPr>
            <a:r>
              <a:rPr lang="es-AR">
                <a:solidFill>
                  <a:schemeClr val="lt1"/>
                </a:solidFill>
              </a:rPr>
              <a:t>18 Reunión CCRP- Programa Colaborativo de Investigación sobre Cultivos</a:t>
            </a:r>
            <a:endParaRPr/>
          </a:p>
          <a:p>
            <a:pPr indent="0" lvl="0" marL="0" rtl="0" algn="ctr">
              <a:lnSpc>
                <a:spcPct val="70000"/>
              </a:lnSpc>
              <a:spcBef>
                <a:spcPts val="0"/>
              </a:spcBef>
              <a:spcAft>
                <a:spcPts val="0"/>
              </a:spcAft>
              <a:buSzPts val="2040"/>
              <a:buNone/>
            </a:pPr>
            <a:r>
              <a:t/>
            </a:r>
            <a:endParaRPr>
              <a:solidFill>
                <a:schemeClr val="lt1"/>
              </a:solidFill>
            </a:endParaRPr>
          </a:p>
          <a:p>
            <a:pPr indent="0" lvl="0" marL="0" rtl="0" algn="ctr">
              <a:lnSpc>
                <a:spcPct val="70000"/>
              </a:lnSpc>
              <a:spcBef>
                <a:spcPts val="0"/>
              </a:spcBef>
              <a:spcAft>
                <a:spcPts val="0"/>
              </a:spcAft>
              <a:buSzPts val="2040"/>
              <a:buNone/>
            </a:pPr>
            <a:r>
              <a:rPr lang="es-AR">
                <a:solidFill>
                  <a:schemeClr val="lt1"/>
                </a:solidFill>
              </a:rPr>
              <a:t>Puembo, Ecuador</a:t>
            </a:r>
            <a:endParaRPr/>
          </a:p>
          <a:p>
            <a:pPr indent="0" lvl="0" marL="0" rtl="0" algn="ctr">
              <a:lnSpc>
                <a:spcPct val="70000"/>
              </a:lnSpc>
              <a:spcBef>
                <a:spcPts val="0"/>
              </a:spcBef>
              <a:spcAft>
                <a:spcPts val="0"/>
              </a:spcAft>
              <a:buSzPts val="2040"/>
              <a:buNone/>
            </a:pPr>
            <a:r>
              <a:rPr lang="es-AR" sz="1600">
                <a:solidFill>
                  <a:schemeClr val="lt1"/>
                </a:solidFill>
              </a:rPr>
              <a:t>11 a 15 julio, 2022</a:t>
            </a:r>
            <a:endParaRPr/>
          </a:p>
          <a:p>
            <a:pPr indent="0" lvl="0" marL="0" rtl="0" algn="ctr">
              <a:lnSpc>
                <a:spcPct val="70000"/>
              </a:lnSpc>
              <a:spcBef>
                <a:spcPts val="0"/>
              </a:spcBef>
              <a:spcAft>
                <a:spcPts val="0"/>
              </a:spcAft>
              <a:buSzPts val="2040"/>
              <a:buNone/>
            </a:pPr>
            <a:r>
              <a:t/>
            </a:r>
            <a:endParaRPr b="1" sz="2000">
              <a:solidFill>
                <a:schemeClr val="lt1"/>
              </a:solidFill>
            </a:endParaRPr>
          </a:p>
          <a:p>
            <a:pPr indent="0" lvl="0" marL="0" rtl="0" algn="ctr">
              <a:lnSpc>
                <a:spcPct val="70000"/>
              </a:lnSpc>
              <a:spcBef>
                <a:spcPts val="0"/>
              </a:spcBef>
              <a:spcAft>
                <a:spcPts val="0"/>
              </a:spcAft>
              <a:buSzPts val="2040"/>
              <a:buNone/>
            </a:pPr>
            <a:r>
              <a:t/>
            </a:r>
            <a:endParaRPr b="1" sz="2000">
              <a:solidFill>
                <a:schemeClr val="lt1"/>
              </a:solidFill>
            </a:endParaRPr>
          </a:p>
          <a:p>
            <a:pPr indent="0" lvl="0" marL="0" rtl="0" algn="ctr">
              <a:lnSpc>
                <a:spcPct val="70000"/>
              </a:lnSpc>
              <a:spcBef>
                <a:spcPts val="0"/>
              </a:spcBef>
              <a:spcAft>
                <a:spcPts val="0"/>
              </a:spcAft>
              <a:buSzPts val="2040"/>
              <a:buNone/>
            </a:pPr>
            <a:r>
              <a:rPr b="1" lang="es-AR" sz="2000">
                <a:solidFill>
                  <a:schemeClr val="lt1"/>
                </a:solidFill>
              </a:rPr>
              <a:t>Programa de investigación y formación en sistemas agroecológicos andinos</a:t>
            </a:r>
            <a:endParaRPr/>
          </a:p>
          <a:p>
            <a:pPr indent="0" lvl="0" marL="0" rtl="0" algn="ctr">
              <a:lnSpc>
                <a:spcPct val="70000"/>
              </a:lnSpc>
              <a:spcBef>
                <a:spcPts val="0"/>
              </a:spcBef>
              <a:spcAft>
                <a:spcPts val="0"/>
              </a:spcAft>
              <a:buSzPts val="2040"/>
              <a:buNone/>
            </a:pPr>
            <a:r>
              <a:rPr b="1" lang="es-AR" sz="2000">
                <a:solidFill>
                  <a:schemeClr val="lt1"/>
                </a:solidFill>
              </a:rPr>
              <a:t> </a:t>
            </a:r>
            <a:endParaRPr/>
          </a:p>
          <a:p>
            <a:pPr indent="0" lvl="0" marL="0" rtl="0" algn="ctr">
              <a:lnSpc>
                <a:spcPct val="70000"/>
              </a:lnSpc>
              <a:spcBef>
                <a:spcPts val="0"/>
              </a:spcBef>
              <a:spcAft>
                <a:spcPts val="0"/>
              </a:spcAft>
              <a:buSzPts val="2040"/>
              <a:buNone/>
            </a:pPr>
            <a:r>
              <a:rPr b="1" lang="es-AR" sz="2000">
                <a:solidFill>
                  <a:schemeClr val="lt1"/>
                </a:solidFill>
              </a:rPr>
              <a:t>CLACSO/McKnight</a:t>
            </a:r>
            <a:endParaRPr b="1" sz="2000">
              <a:solidFill>
                <a:schemeClr val="lt1"/>
              </a:solidFill>
            </a:endParaRPr>
          </a:p>
        </p:txBody>
      </p:sp>
      <p:pic>
        <p:nvPicPr>
          <p:cNvPr id="242" name="Google Shape;242;p1"/>
          <p:cNvPicPr preferRelativeResize="0"/>
          <p:nvPr/>
        </p:nvPicPr>
        <p:blipFill rotWithShape="1">
          <a:blip r:embed="rId3">
            <a:alphaModFix/>
          </a:blip>
          <a:srcRect b="0" l="0" r="0" t="0"/>
          <a:stretch/>
        </p:blipFill>
        <p:spPr>
          <a:xfrm>
            <a:off x="510946" y="463686"/>
            <a:ext cx="1267054" cy="1261398"/>
          </a:xfrm>
          <a:prstGeom prst="rect">
            <a:avLst/>
          </a:prstGeom>
          <a:noFill/>
          <a:ln>
            <a:noFill/>
          </a:ln>
        </p:spPr>
      </p:pic>
      <p:sp>
        <p:nvSpPr>
          <p:cNvPr id="243" name="Google Shape;243;p1"/>
          <p:cNvSpPr/>
          <p:nvPr/>
        </p:nvSpPr>
        <p:spPr>
          <a:xfrm>
            <a:off x="1852083" y="4191000"/>
            <a:ext cx="8466667" cy="2031285"/>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entury Gothic"/>
              <a:ea typeface="Century Gothic"/>
              <a:cs typeface="Century Gothic"/>
              <a:sym typeface="Century Gothic"/>
            </a:endParaRPr>
          </a:p>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entury Gothic"/>
              <a:ea typeface="Century Gothic"/>
              <a:cs typeface="Century Gothic"/>
              <a:sym typeface="Century Gothic"/>
            </a:endParaRPr>
          </a:p>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entury Gothic"/>
              <a:ea typeface="Century Gothic"/>
              <a:cs typeface="Century Gothic"/>
              <a:sym typeface="Century Gothic"/>
            </a:endParaRPr>
          </a:p>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entury Gothic"/>
              <a:ea typeface="Century Gothic"/>
              <a:cs typeface="Century Gothic"/>
              <a:sym typeface="Century Gothic"/>
            </a:endParaRPr>
          </a:p>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entury Gothic"/>
              <a:ea typeface="Century Gothic"/>
              <a:cs typeface="Century Gothic"/>
              <a:sym typeface="Century Gothic"/>
            </a:endParaRPr>
          </a:p>
          <a:p>
            <a:pPr indent="0" lvl="0" marL="0" marR="0" rtl="0" algn="ctr">
              <a:lnSpc>
                <a:spcPct val="100000"/>
              </a:lnSpc>
              <a:spcBef>
                <a:spcPts val="0"/>
              </a:spcBef>
              <a:spcAft>
                <a:spcPts val="0"/>
              </a:spcAft>
              <a:buClr>
                <a:srgbClr val="000000"/>
              </a:buClr>
              <a:buSzPts val="1800"/>
              <a:buFont typeface="Arial"/>
              <a:buNone/>
            </a:pPr>
            <a:r>
              <a:rPr b="0" i="0" lang="es-AR" sz="1800" u="none" cap="none" strike="noStrike">
                <a:solidFill>
                  <a:schemeClr val="lt1"/>
                </a:solidFill>
                <a:latin typeface="Century Gothic"/>
                <a:ea typeface="Century Gothic"/>
                <a:cs typeface="Century Gothic"/>
                <a:sym typeface="Century Gothic"/>
              </a:rPr>
              <a:t>Dr. Pablo Vommaro / Dra. Karina Bidaseca</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entury Gothic"/>
              <a:ea typeface="Century Gothic"/>
              <a:cs typeface="Century Gothic"/>
              <a:sym typeface="Century Gothic"/>
            </a:endParaRPr>
          </a:p>
        </p:txBody>
      </p:sp>
      <p:pic>
        <p:nvPicPr>
          <p:cNvPr descr="logo McK (1).png" id="244" name="Google Shape;244;p1"/>
          <p:cNvPicPr preferRelativeResize="0"/>
          <p:nvPr/>
        </p:nvPicPr>
        <p:blipFill rotWithShape="1">
          <a:blip r:embed="rId4">
            <a:alphaModFix/>
          </a:blip>
          <a:srcRect b="0" l="0" r="0" t="0"/>
          <a:stretch/>
        </p:blipFill>
        <p:spPr>
          <a:xfrm>
            <a:off x="10175874" y="465668"/>
            <a:ext cx="1402289" cy="1164165"/>
          </a:xfrm>
          <a:prstGeom prst="rect">
            <a:avLst/>
          </a:prstGeom>
          <a:noFill/>
          <a:ln>
            <a:noFill/>
          </a:ln>
        </p:spPr>
      </p:pic>
      <p:pic>
        <p:nvPicPr>
          <p:cNvPr descr="IMG_7335.JPG" id="245" name="Google Shape;245;p1"/>
          <p:cNvPicPr preferRelativeResize="0"/>
          <p:nvPr/>
        </p:nvPicPr>
        <p:blipFill rotWithShape="1">
          <a:blip r:embed="rId5">
            <a:alphaModFix/>
          </a:blip>
          <a:srcRect b="0" l="0" r="0" t="0"/>
          <a:stretch/>
        </p:blipFill>
        <p:spPr>
          <a:xfrm>
            <a:off x="3503083" y="2233083"/>
            <a:ext cx="5693836" cy="3249085"/>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9" name="Shape 249"/>
        <p:cNvGrpSpPr/>
        <p:nvPr/>
      </p:nvGrpSpPr>
      <p:grpSpPr>
        <a:xfrm>
          <a:off x="0" y="0"/>
          <a:ext cx="0" cy="0"/>
          <a:chOff x="0" y="0"/>
          <a:chExt cx="0" cy="0"/>
        </a:xfrm>
      </p:grpSpPr>
      <p:sp>
        <p:nvSpPr>
          <p:cNvPr id="250" name="Google Shape;250;p2"/>
          <p:cNvSpPr txBox="1"/>
          <p:nvPr>
            <p:ph type="title"/>
          </p:nvPr>
        </p:nvSpPr>
        <p:spPr>
          <a:xfrm>
            <a:off x="1097280" y="930442"/>
            <a:ext cx="10058400" cy="807000"/>
          </a:xfrm>
          <a:prstGeom prst="rect">
            <a:avLst/>
          </a:prstGeom>
          <a:noFill/>
          <a:ln cap="flat" cmpd="sng" w="9525">
            <a:solidFill>
              <a:srgbClr val="FFFFFF"/>
            </a:solidFill>
            <a:prstDash val="solid"/>
            <a:round/>
            <a:headEnd len="sm" w="sm" type="none"/>
            <a:tailEnd len="sm" w="sm" type="none"/>
          </a:ln>
        </p:spPr>
        <p:txBody>
          <a:bodyPr anchorCtr="0" anchor="b" bIns="45700" lIns="91425" spcFirstLastPara="1" rIns="91425" wrap="square" tIns="45700">
            <a:noAutofit/>
          </a:bodyPr>
          <a:lstStyle/>
          <a:p>
            <a:pPr indent="0" lvl="0" marL="0" rtl="0" algn="ctr">
              <a:lnSpc>
                <a:spcPct val="85000"/>
              </a:lnSpc>
              <a:spcBef>
                <a:spcPts val="0"/>
              </a:spcBef>
              <a:spcAft>
                <a:spcPts val="0"/>
              </a:spcAft>
              <a:buClr>
                <a:srgbClr val="3F3F3F"/>
              </a:buClr>
              <a:buSzPts val="4800"/>
              <a:buFont typeface="Calibri"/>
              <a:buNone/>
            </a:pPr>
            <a:r>
              <a:rPr lang="es-AR" sz="1800"/>
              <a:t>INSTITUCIO</a:t>
            </a:r>
            <a:r>
              <a:rPr lang="es-AR" sz="1900"/>
              <a:t>NALIDAD. </a:t>
            </a:r>
            <a:br>
              <a:rPr lang="es-AR" sz="1800"/>
            </a:br>
            <a:br>
              <a:rPr lang="es-AR" sz="1800"/>
            </a:br>
            <a:r>
              <a:rPr lang="es-AR" sz="1800"/>
              <a:t>Preguntas disparadoras</a:t>
            </a:r>
            <a:endParaRPr sz="1800"/>
          </a:p>
        </p:txBody>
      </p:sp>
      <p:sp>
        <p:nvSpPr>
          <p:cNvPr id="251" name="Google Shape;251;p2"/>
          <p:cNvSpPr txBox="1"/>
          <p:nvPr>
            <p:ph idx="1" type="body"/>
          </p:nvPr>
        </p:nvSpPr>
        <p:spPr>
          <a:xfrm>
            <a:off x="823850" y="1545175"/>
            <a:ext cx="11043900" cy="5067900"/>
          </a:xfrm>
          <a:prstGeom prst="rect">
            <a:avLst/>
          </a:prstGeom>
          <a:noFill/>
          <a:ln>
            <a:noFill/>
          </a:ln>
        </p:spPr>
        <p:txBody>
          <a:bodyPr anchorCtr="0" anchor="t" bIns="45700" lIns="0" spcFirstLastPara="1" rIns="0" wrap="square" tIns="45700">
            <a:noAutofit/>
          </a:bodyPr>
          <a:lstStyle/>
          <a:p>
            <a:pPr indent="-92199" lvl="0" marL="269999" rtl="0" algn="l">
              <a:lnSpc>
                <a:spcPct val="90000"/>
              </a:lnSpc>
              <a:spcBef>
                <a:spcPts val="0"/>
              </a:spcBef>
              <a:spcAft>
                <a:spcPts val="0"/>
              </a:spcAft>
              <a:buSzPts val="2800"/>
              <a:buFont typeface="Noto Sans Symbols"/>
              <a:buNone/>
            </a:pPr>
            <a:r>
              <a:t/>
            </a:r>
            <a:endParaRPr sz="2400"/>
          </a:p>
          <a:p>
            <a:pPr indent="-320040" lvl="0" marL="457200" rtl="0" algn="l">
              <a:lnSpc>
                <a:spcPct val="100000"/>
              </a:lnSpc>
              <a:spcBef>
                <a:spcPts val="1000"/>
              </a:spcBef>
              <a:spcAft>
                <a:spcPts val="0"/>
              </a:spcAft>
              <a:buSzPts val="1440"/>
              <a:buChar char="►"/>
            </a:pPr>
            <a:r>
              <a:rPr lang="es-AR" sz="2000"/>
              <a:t>¿</a:t>
            </a:r>
            <a:r>
              <a:rPr lang="es-AR"/>
              <a:t>Qué entendemos por institucionalidad?</a:t>
            </a:r>
            <a:endParaRPr/>
          </a:p>
          <a:p>
            <a:pPr indent="-320040" lvl="0" marL="457200" rtl="0" algn="l">
              <a:lnSpc>
                <a:spcPct val="100000"/>
              </a:lnSpc>
              <a:spcBef>
                <a:spcPts val="1000"/>
              </a:spcBef>
              <a:spcAft>
                <a:spcPts val="0"/>
              </a:spcAft>
              <a:buSzPts val="1440"/>
              <a:buChar char="►"/>
            </a:pPr>
            <a:r>
              <a:rPr lang="es-AR"/>
              <a:t>¿Cómo se forma la institucionalidad? ¿Cómo se desarrolla? </a:t>
            </a:r>
            <a:endParaRPr/>
          </a:p>
          <a:p>
            <a:pPr indent="-320040" lvl="0" marL="457200" rtl="0" algn="l">
              <a:lnSpc>
                <a:spcPct val="100000"/>
              </a:lnSpc>
              <a:spcBef>
                <a:spcPts val="1000"/>
              </a:spcBef>
              <a:spcAft>
                <a:spcPts val="0"/>
              </a:spcAft>
              <a:buSzPts val="1440"/>
              <a:buChar char="►"/>
            </a:pPr>
            <a:r>
              <a:rPr lang="es-AR"/>
              <a:t>¿Cómo han cambiado las relaciones y cómo se ha ido logrando institucionalidad?</a:t>
            </a:r>
            <a:endParaRPr/>
          </a:p>
          <a:p>
            <a:pPr indent="-320040" lvl="0" marL="457200" rtl="0" algn="l">
              <a:lnSpc>
                <a:spcPct val="100000"/>
              </a:lnSpc>
              <a:spcBef>
                <a:spcPts val="1000"/>
              </a:spcBef>
              <a:spcAft>
                <a:spcPts val="0"/>
              </a:spcAft>
              <a:buSzPts val="1440"/>
              <a:buChar char="►"/>
            </a:pPr>
            <a:r>
              <a:rPr lang="es-AR"/>
              <a:t>¿Cómo se están replanteando los problemas?</a:t>
            </a:r>
            <a:endParaRPr/>
          </a:p>
          <a:p>
            <a:pPr indent="-320040" lvl="0" marL="457200" rtl="0" algn="l">
              <a:lnSpc>
                <a:spcPct val="100000"/>
              </a:lnSpc>
              <a:spcBef>
                <a:spcPts val="1000"/>
              </a:spcBef>
              <a:spcAft>
                <a:spcPts val="0"/>
              </a:spcAft>
              <a:buSzPts val="1440"/>
              <a:buChar char="►"/>
            </a:pPr>
            <a:r>
              <a:rPr lang="es-AR"/>
              <a:t>¿Qué hemos aprendido de los cambios institucionales que fomentan la  investigación AE?</a:t>
            </a:r>
            <a:endParaRPr/>
          </a:p>
          <a:p>
            <a:pPr indent="0" lvl="0" marL="0" rtl="0" algn="l">
              <a:lnSpc>
                <a:spcPct val="100000"/>
              </a:lnSpc>
              <a:spcBef>
                <a:spcPts val="1000"/>
              </a:spcBef>
              <a:spcAft>
                <a:spcPts val="0"/>
              </a:spcAft>
              <a:buNone/>
            </a:pPr>
            <a:r>
              <a:t/>
            </a:r>
            <a:endParaRPr/>
          </a:p>
          <a:p>
            <a:pPr indent="-320040" lvl="0" marL="457200" rtl="0" algn="l">
              <a:lnSpc>
                <a:spcPct val="100000"/>
              </a:lnSpc>
              <a:spcBef>
                <a:spcPts val="1000"/>
              </a:spcBef>
              <a:spcAft>
                <a:spcPts val="0"/>
              </a:spcAft>
              <a:buSzPts val="1440"/>
              <a:buChar char="►"/>
            </a:pPr>
            <a:r>
              <a:rPr b="1" lang="es-AR"/>
              <a:t>E</a:t>
            </a:r>
            <a:r>
              <a:rPr b="1" lang="es-AR"/>
              <a:t>sta PRESENTACIÓN se estructuró a partir de 3 dimensiones:</a:t>
            </a:r>
            <a:endParaRPr b="1"/>
          </a:p>
          <a:p>
            <a:pPr indent="-320040" lvl="0" marL="457200" rtl="0" algn="l">
              <a:lnSpc>
                <a:spcPct val="100000"/>
              </a:lnSpc>
              <a:spcBef>
                <a:spcPts val="1000"/>
              </a:spcBef>
              <a:spcAft>
                <a:spcPts val="0"/>
              </a:spcAft>
              <a:buSzPts val="1440"/>
              <a:buChar char="►"/>
            </a:pPr>
            <a:r>
              <a:rPr b="1" lang="es-AR"/>
              <a:t>1) identificación de los parámetros de conformación de la red CDP de CLACSO/McKnight. </a:t>
            </a:r>
            <a:endParaRPr b="1"/>
          </a:p>
          <a:p>
            <a:pPr indent="-320040" lvl="0" marL="457200" rtl="0" algn="l">
              <a:lnSpc>
                <a:spcPct val="100000"/>
              </a:lnSpc>
              <a:spcBef>
                <a:spcPts val="1000"/>
              </a:spcBef>
              <a:spcAft>
                <a:spcPts val="0"/>
              </a:spcAft>
              <a:buSzPts val="1440"/>
              <a:buChar char="►"/>
            </a:pPr>
            <a:r>
              <a:rPr b="1" lang="es-AR"/>
              <a:t>2) exploración de las dinámicas relacionales a través de las métricas reticulares (CDP); </a:t>
            </a:r>
            <a:endParaRPr b="1"/>
          </a:p>
          <a:p>
            <a:pPr indent="-320040" lvl="0" marL="457200" rtl="0" algn="l">
              <a:lnSpc>
                <a:spcPct val="100000"/>
              </a:lnSpc>
              <a:spcBef>
                <a:spcPts val="1000"/>
              </a:spcBef>
              <a:spcAft>
                <a:spcPts val="0"/>
              </a:spcAft>
              <a:buSzPts val="1440"/>
              <a:buChar char="►"/>
            </a:pPr>
            <a:r>
              <a:rPr b="1" lang="es-AR"/>
              <a:t>3) profundización de los hallazgos provistos en el punto de partida: TDC.</a:t>
            </a:r>
            <a:endParaRPr b="1"/>
          </a:p>
          <a:p>
            <a:pPr indent="-92199" lvl="0" marL="269999" rtl="0" algn="l">
              <a:lnSpc>
                <a:spcPct val="90000"/>
              </a:lnSpc>
              <a:spcBef>
                <a:spcPts val="1400"/>
              </a:spcBef>
              <a:spcAft>
                <a:spcPts val="0"/>
              </a:spcAft>
              <a:buSzPts val="2800"/>
              <a:buFont typeface="Noto Sans Symbols"/>
              <a:buNone/>
            </a:pPr>
            <a:r>
              <a:t/>
            </a:r>
            <a:endParaRPr b="1"/>
          </a:p>
          <a:p>
            <a:pPr indent="0" lvl="0" marL="91440" rtl="0" algn="l">
              <a:lnSpc>
                <a:spcPct val="90000"/>
              </a:lnSpc>
              <a:spcBef>
                <a:spcPts val="1400"/>
              </a:spcBef>
              <a:spcAft>
                <a:spcPts val="0"/>
              </a:spcAft>
              <a:buSzPts val="2800"/>
              <a:buFont typeface="Noto Sans Symbols"/>
              <a:buNone/>
            </a:pPr>
            <a:r>
              <a:t/>
            </a:r>
            <a:endParaRPr sz="2800"/>
          </a:p>
        </p:txBody>
      </p:sp>
      <p:sp>
        <p:nvSpPr>
          <p:cNvPr id="252" name="Google Shape;252;p2"/>
          <p:cNvSpPr txBox="1"/>
          <p:nvPr/>
        </p:nvSpPr>
        <p:spPr>
          <a:xfrm>
            <a:off x="6233583" y="1545167"/>
            <a:ext cx="1539333" cy="328943"/>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6" name="Shape 256"/>
        <p:cNvGrpSpPr/>
        <p:nvPr/>
      </p:nvGrpSpPr>
      <p:grpSpPr>
        <a:xfrm>
          <a:off x="0" y="0"/>
          <a:ext cx="0" cy="0"/>
          <a:chOff x="0" y="0"/>
          <a:chExt cx="0" cy="0"/>
        </a:xfrm>
      </p:grpSpPr>
      <p:sp>
        <p:nvSpPr>
          <p:cNvPr id="257" name="Google Shape;257;p5"/>
          <p:cNvSpPr txBox="1"/>
          <p:nvPr>
            <p:ph type="title"/>
          </p:nvPr>
        </p:nvSpPr>
        <p:spPr>
          <a:xfrm>
            <a:off x="985621" y="560917"/>
            <a:ext cx="10359713" cy="1079500"/>
          </a:xfrm>
          <a:prstGeom prst="rect">
            <a:avLst/>
          </a:prstGeom>
          <a:noFill/>
          <a:ln>
            <a:noFill/>
          </a:ln>
        </p:spPr>
        <p:txBody>
          <a:bodyPr anchorCtr="0" anchor="b" bIns="45700" lIns="91425" spcFirstLastPara="1" rIns="91425" wrap="square" tIns="45700">
            <a:noAutofit/>
          </a:bodyPr>
          <a:lstStyle/>
          <a:p>
            <a:pPr indent="0" lvl="0" marL="0" rtl="0" algn="ctr">
              <a:lnSpc>
                <a:spcPct val="100000"/>
              </a:lnSpc>
              <a:spcBef>
                <a:spcPts val="0"/>
              </a:spcBef>
              <a:spcAft>
                <a:spcPts val="0"/>
              </a:spcAft>
              <a:buSzPts val="3600"/>
              <a:buNone/>
            </a:pPr>
            <a:r>
              <a:rPr lang="es-AR" sz="1800"/>
              <a:t>¿Cómo se ha ido logrando la institucionalidad?</a:t>
            </a:r>
            <a:br>
              <a:rPr lang="es-AR" sz="1800"/>
            </a:br>
            <a:r>
              <a:rPr lang="es-AR" sz="1800"/>
              <a:t>COMUNIDAD DE PRÁCTICA</a:t>
            </a:r>
            <a:r>
              <a:rPr lang="es-AR" sz="1200"/>
              <a:t> COMO RED</a:t>
            </a:r>
            <a:br>
              <a:rPr lang="es-AR" sz="1200"/>
            </a:br>
            <a:r>
              <a:rPr lang="es-AR" sz="1200"/>
              <a:t> </a:t>
            </a:r>
            <a:r>
              <a:rPr b="1" lang="es-AR" sz="1200">
                <a:solidFill>
                  <a:schemeClr val="lt1"/>
                </a:solidFill>
              </a:rPr>
              <a:t>Mapeo de13  UNIVERSIDADES en 8 PAÍSES. </a:t>
            </a:r>
            <a:r>
              <a:rPr lang="es-AR" sz="1200" u="sng">
                <a:solidFill>
                  <a:schemeClr val="hlink"/>
                </a:solidFill>
                <a:hlinkClick r:id="rId3"/>
              </a:rPr>
              <a:t>https://ccrp.maps.arcgis.com/apps/MapJournal/index.html?appid=463f523a5112414fa3e38d522b8fd616</a:t>
            </a:r>
            <a:r>
              <a:rPr lang="es-AR" sz="1200"/>
              <a:t> </a:t>
            </a:r>
            <a:endParaRPr sz="1200"/>
          </a:p>
        </p:txBody>
      </p:sp>
      <p:sp>
        <p:nvSpPr>
          <p:cNvPr id="258" name="Google Shape;258;p5"/>
          <p:cNvSpPr txBox="1"/>
          <p:nvPr>
            <p:ph idx="1" type="body"/>
          </p:nvPr>
        </p:nvSpPr>
        <p:spPr>
          <a:xfrm>
            <a:off x="6836833" y="1407583"/>
            <a:ext cx="5355167" cy="3947583"/>
          </a:xfrm>
          <a:prstGeom prst="rect">
            <a:avLst/>
          </a:prstGeom>
          <a:noFill/>
          <a:ln>
            <a:noFill/>
          </a:ln>
        </p:spPr>
        <p:txBody>
          <a:bodyPr anchorCtr="0" anchor="t" bIns="45700" lIns="0" spcFirstLastPara="1" rIns="0" wrap="square" tIns="45700">
            <a:noAutofit/>
          </a:bodyPr>
          <a:lstStyle/>
          <a:p>
            <a:pPr indent="2539" lvl="0" marL="88900" rtl="0" algn="just">
              <a:lnSpc>
                <a:spcPct val="115000"/>
              </a:lnSpc>
              <a:spcBef>
                <a:spcPts val="1000"/>
              </a:spcBef>
              <a:spcAft>
                <a:spcPts val="0"/>
              </a:spcAft>
              <a:buSzPts val="1440"/>
              <a:buNone/>
            </a:pPr>
            <a:r>
              <a:t/>
            </a:r>
            <a:endParaRPr b="1">
              <a:solidFill>
                <a:schemeClr val="dk1"/>
              </a:solidFill>
            </a:endParaRPr>
          </a:p>
          <a:p>
            <a:pPr indent="0" lvl="0" marL="137160" rtl="0" algn="l">
              <a:lnSpc>
                <a:spcPct val="100000"/>
              </a:lnSpc>
              <a:spcBef>
                <a:spcPts val="1000"/>
              </a:spcBef>
              <a:spcAft>
                <a:spcPts val="0"/>
              </a:spcAft>
              <a:buSzPts val="1440"/>
              <a:buNone/>
            </a:pPr>
            <a:r>
              <a:t/>
            </a:r>
            <a:endParaRPr sz="1200">
              <a:solidFill>
                <a:schemeClr val="dk1"/>
              </a:solidFill>
            </a:endParaRPr>
          </a:p>
          <a:p>
            <a:pPr indent="-320040" lvl="0" marL="457200" rtl="0" algn="l">
              <a:lnSpc>
                <a:spcPct val="100000"/>
              </a:lnSpc>
              <a:spcBef>
                <a:spcPts val="1000"/>
              </a:spcBef>
              <a:spcAft>
                <a:spcPts val="0"/>
              </a:spcAft>
              <a:buSzPts val="1440"/>
              <a:buChar char="►"/>
            </a:pPr>
            <a:r>
              <a:rPr lang="es-AR" sz="1200">
                <a:solidFill>
                  <a:schemeClr val="dk1"/>
                </a:solidFill>
              </a:rPr>
              <a:t>Consejo Latinoamericano de Ciencias Sociales - CLACSO</a:t>
            </a:r>
            <a:endParaRPr/>
          </a:p>
          <a:p>
            <a:pPr indent="-320040" lvl="0" marL="457200" rtl="0" algn="l">
              <a:lnSpc>
                <a:spcPct val="100000"/>
              </a:lnSpc>
              <a:spcBef>
                <a:spcPts val="1000"/>
              </a:spcBef>
              <a:spcAft>
                <a:spcPts val="0"/>
              </a:spcAft>
              <a:buSzPts val="1440"/>
              <a:buChar char="►"/>
            </a:pPr>
            <a:r>
              <a:rPr lang="es-AR" sz="1200">
                <a:solidFill>
                  <a:schemeClr val="dk1"/>
                </a:solidFill>
              </a:rPr>
              <a:t>Facultad Latinoamericana de Ciencias Sociales, Ecuador - FLACSO</a:t>
            </a:r>
            <a:endParaRPr/>
          </a:p>
          <a:p>
            <a:pPr indent="-320040" lvl="0" marL="457200" rtl="0" algn="l">
              <a:lnSpc>
                <a:spcPct val="100000"/>
              </a:lnSpc>
              <a:spcBef>
                <a:spcPts val="1000"/>
              </a:spcBef>
              <a:spcAft>
                <a:spcPts val="0"/>
              </a:spcAft>
              <a:buSzPts val="1440"/>
              <a:buChar char="►"/>
            </a:pPr>
            <a:r>
              <a:rPr lang="es-AR" sz="1200">
                <a:solidFill>
                  <a:schemeClr val="dk1"/>
                </a:solidFill>
              </a:rPr>
              <a:t>Universidad Nacional Agraria La Molina - CIZA</a:t>
            </a:r>
            <a:endParaRPr/>
          </a:p>
          <a:p>
            <a:pPr indent="-320040" lvl="0" marL="457200" rtl="0" algn="l">
              <a:lnSpc>
                <a:spcPct val="100000"/>
              </a:lnSpc>
              <a:spcBef>
                <a:spcPts val="1000"/>
              </a:spcBef>
              <a:spcAft>
                <a:spcPts val="0"/>
              </a:spcAft>
              <a:buSzPts val="1440"/>
              <a:buChar char="►"/>
            </a:pPr>
            <a:r>
              <a:rPr lang="es-AR" sz="1200">
                <a:solidFill>
                  <a:schemeClr val="dk1"/>
                </a:solidFill>
              </a:rPr>
              <a:t>Universidad Nacional de Ingeniería</a:t>
            </a:r>
            <a:endParaRPr/>
          </a:p>
          <a:p>
            <a:pPr indent="-320040" lvl="0" marL="457200" rtl="0" algn="l">
              <a:lnSpc>
                <a:spcPct val="100000"/>
              </a:lnSpc>
              <a:spcBef>
                <a:spcPts val="1000"/>
              </a:spcBef>
              <a:spcAft>
                <a:spcPts val="0"/>
              </a:spcAft>
              <a:buSzPts val="1440"/>
              <a:buChar char="►"/>
            </a:pPr>
            <a:r>
              <a:rPr lang="es-AR" sz="1200"/>
              <a:t>Universidad Nacional Superior de San Marcos</a:t>
            </a:r>
            <a:endParaRPr/>
          </a:p>
          <a:p>
            <a:pPr indent="-320040" lvl="0" marL="457200" rtl="0" algn="l">
              <a:lnSpc>
                <a:spcPct val="100000"/>
              </a:lnSpc>
              <a:spcBef>
                <a:spcPts val="1000"/>
              </a:spcBef>
              <a:spcAft>
                <a:spcPts val="0"/>
              </a:spcAft>
              <a:buSzPts val="1440"/>
              <a:buChar char="►"/>
            </a:pPr>
            <a:r>
              <a:rPr lang="es-AR" sz="1200"/>
              <a:t>Agroecología Universidad Cochabamba - AGRUCO</a:t>
            </a:r>
            <a:endParaRPr/>
          </a:p>
          <a:p>
            <a:pPr indent="-320040" lvl="0" marL="457200" rtl="0" algn="l">
              <a:lnSpc>
                <a:spcPct val="100000"/>
              </a:lnSpc>
              <a:spcBef>
                <a:spcPts val="1000"/>
              </a:spcBef>
              <a:spcAft>
                <a:spcPts val="0"/>
              </a:spcAft>
              <a:buSzPts val="1440"/>
              <a:buChar char="►"/>
            </a:pPr>
            <a:r>
              <a:rPr lang="es-AR" sz="1200"/>
              <a:t>Universidad Mayor de San Simón</a:t>
            </a:r>
            <a:endParaRPr/>
          </a:p>
          <a:p>
            <a:pPr indent="-320040" lvl="0" marL="457200" rtl="0" algn="l">
              <a:lnSpc>
                <a:spcPct val="100000"/>
              </a:lnSpc>
              <a:spcBef>
                <a:spcPts val="1000"/>
              </a:spcBef>
              <a:spcAft>
                <a:spcPts val="0"/>
              </a:spcAft>
              <a:buSzPts val="1440"/>
              <a:buChar char="►"/>
            </a:pPr>
            <a:r>
              <a:rPr lang="es-AR" sz="1200"/>
              <a:t>Graduate Institute Geneva</a:t>
            </a:r>
            <a:endParaRPr/>
          </a:p>
          <a:p>
            <a:pPr indent="-320040" lvl="0" marL="457200" rtl="0" algn="l">
              <a:lnSpc>
                <a:spcPct val="100000"/>
              </a:lnSpc>
              <a:spcBef>
                <a:spcPts val="1000"/>
              </a:spcBef>
              <a:spcAft>
                <a:spcPts val="0"/>
              </a:spcAft>
              <a:buSzPts val="1440"/>
              <a:buChar char="►"/>
            </a:pPr>
            <a:r>
              <a:rPr lang="es-AR" sz="1200"/>
              <a:t>UK Leuven</a:t>
            </a:r>
            <a:endParaRPr/>
          </a:p>
          <a:p>
            <a:pPr indent="-320040" lvl="0" marL="457200" rtl="0" algn="l">
              <a:lnSpc>
                <a:spcPct val="100000"/>
              </a:lnSpc>
              <a:spcBef>
                <a:spcPts val="1000"/>
              </a:spcBef>
              <a:spcAft>
                <a:spcPts val="0"/>
              </a:spcAft>
              <a:buSzPts val="1440"/>
              <a:buChar char="►"/>
            </a:pPr>
            <a:r>
              <a:rPr lang="es-AR" sz="1200"/>
              <a:t>Universidad Autónoma de Madrid</a:t>
            </a:r>
            <a:endParaRPr/>
          </a:p>
          <a:p>
            <a:pPr indent="-320040" lvl="0" marL="457200" rtl="0" algn="l">
              <a:lnSpc>
                <a:spcPct val="100000"/>
              </a:lnSpc>
              <a:spcBef>
                <a:spcPts val="1000"/>
              </a:spcBef>
              <a:spcAft>
                <a:spcPts val="0"/>
              </a:spcAft>
              <a:buSzPts val="1440"/>
              <a:buChar char="►"/>
            </a:pPr>
            <a:r>
              <a:rPr lang="es-AR" sz="1200"/>
              <a:t>Universidad de León</a:t>
            </a:r>
            <a:endParaRPr/>
          </a:p>
          <a:p>
            <a:pPr indent="-320040" lvl="0" marL="457200" rtl="0" algn="l">
              <a:lnSpc>
                <a:spcPct val="100000"/>
              </a:lnSpc>
              <a:spcBef>
                <a:spcPts val="1000"/>
              </a:spcBef>
              <a:spcAft>
                <a:spcPts val="0"/>
              </a:spcAft>
              <a:buSzPts val="1440"/>
              <a:buChar char="►"/>
            </a:pPr>
            <a:r>
              <a:rPr lang="es-AR" sz="1200"/>
              <a:t>Universidad de País Vasco - Máster Universitario en Modelos y Áreas de Investigación en Ciencias Sociales</a:t>
            </a:r>
            <a:endParaRPr/>
          </a:p>
          <a:p>
            <a:pPr indent="-320040" lvl="0" marL="457200" rtl="0" algn="l">
              <a:lnSpc>
                <a:spcPct val="100000"/>
              </a:lnSpc>
              <a:spcBef>
                <a:spcPts val="1000"/>
              </a:spcBef>
              <a:spcAft>
                <a:spcPts val="0"/>
              </a:spcAft>
              <a:buSzPts val="1440"/>
              <a:buChar char="►"/>
            </a:pPr>
            <a:r>
              <a:rPr lang="es-AR" sz="1200"/>
              <a:t>Universidad Politecnica de Madrid</a:t>
            </a:r>
            <a:endParaRPr/>
          </a:p>
          <a:p>
            <a:pPr indent="2539" lvl="0" marL="88900" rtl="0" algn="just">
              <a:lnSpc>
                <a:spcPct val="115000"/>
              </a:lnSpc>
              <a:spcBef>
                <a:spcPts val="1000"/>
              </a:spcBef>
              <a:spcAft>
                <a:spcPts val="0"/>
              </a:spcAft>
              <a:buSzPts val="1440"/>
              <a:buNone/>
            </a:pPr>
            <a:r>
              <a:t/>
            </a:r>
            <a:endParaRPr sz="1200"/>
          </a:p>
          <a:p>
            <a:pPr indent="-215900" lvl="0" marL="342900" rtl="0" algn="l">
              <a:lnSpc>
                <a:spcPct val="100000"/>
              </a:lnSpc>
              <a:spcBef>
                <a:spcPts val="0"/>
              </a:spcBef>
              <a:spcAft>
                <a:spcPts val="0"/>
              </a:spcAft>
              <a:buSzPts val="2000"/>
              <a:buNone/>
            </a:pPr>
            <a:r>
              <a:t/>
            </a:r>
            <a:endParaRPr sz="1200"/>
          </a:p>
          <a:p>
            <a:pPr indent="0" lvl="0" marL="0" rtl="0" algn="l">
              <a:lnSpc>
                <a:spcPct val="100000"/>
              </a:lnSpc>
              <a:spcBef>
                <a:spcPts val="0"/>
              </a:spcBef>
              <a:spcAft>
                <a:spcPts val="0"/>
              </a:spcAft>
              <a:buSzPts val="2000"/>
              <a:buNone/>
            </a:pPr>
            <a:r>
              <a:t/>
            </a:r>
            <a:endParaRPr sz="1200"/>
          </a:p>
        </p:txBody>
      </p:sp>
      <p:pic>
        <p:nvPicPr>
          <p:cNvPr descr="Captura de pantalla 2022-07-09 a la(s) 11.21.24.png" id="259" name="Google Shape;259;p5"/>
          <p:cNvPicPr preferRelativeResize="0"/>
          <p:nvPr/>
        </p:nvPicPr>
        <p:blipFill rotWithShape="1">
          <a:blip r:embed="rId4">
            <a:alphaModFix/>
          </a:blip>
          <a:srcRect b="0" l="0" r="0" t="0"/>
          <a:stretch/>
        </p:blipFill>
        <p:spPr>
          <a:xfrm>
            <a:off x="846667" y="2222500"/>
            <a:ext cx="5905501" cy="4074584"/>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3" name="Shape 263"/>
        <p:cNvGrpSpPr/>
        <p:nvPr/>
      </p:nvGrpSpPr>
      <p:grpSpPr>
        <a:xfrm>
          <a:off x="0" y="0"/>
          <a:ext cx="0" cy="0"/>
          <a:chOff x="0" y="0"/>
          <a:chExt cx="0" cy="0"/>
        </a:xfrm>
      </p:grpSpPr>
      <p:sp>
        <p:nvSpPr>
          <p:cNvPr id="264" name="Google Shape;264;g136986630a6_0_5"/>
          <p:cNvSpPr txBox="1"/>
          <p:nvPr>
            <p:ph type="title"/>
          </p:nvPr>
        </p:nvSpPr>
        <p:spPr>
          <a:xfrm>
            <a:off x="1110404" y="773268"/>
            <a:ext cx="8761500" cy="707100"/>
          </a:xfrm>
          <a:prstGeom prst="rect">
            <a:avLst/>
          </a:prstGeom>
          <a:solidFill>
            <a:srgbClr val="FFFFFF"/>
          </a:solidFill>
        </p:spPr>
        <p:txBody>
          <a:bodyPr anchorCtr="0" anchor="ctr" bIns="45700" lIns="91425" spcFirstLastPara="1" rIns="91425" wrap="square" tIns="45700">
            <a:noAutofit/>
          </a:bodyPr>
          <a:lstStyle/>
          <a:p>
            <a:pPr indent="-228600" lvl="0" marL="228600" rtl="0" algn="just">
              <a:lnSpc>
                <a:spcPct val="115000"/>
              </a:lnSpc>
              <a:spcBef>
                <a:spcPts val="0"/>
              </a:spcBef>
              <a:spcAft>
                <a:spcPts val="0"/>
              </a:spcAft>
              <a:buClr>
                <a:schemeClr val="dk1"/>
              </a:buClr>
              <a:buSzPts val="1100"/>
              <a:buFont typeface="Arial"/>
              <a:buNone/>
            </a:pPr>
            <a:r>
              <a:rPr b="1" lang="es-AR" sz="2200">
                <a:solidFill>
                  <a:schemeClr val="dk1"/>
                </a:solidFill>
                <a:latin typeface="Calibri"/>
                <a:ea typeface="Calibri"/>
                <a:cs typeface="Calibri"/>
                <a:sym typeface="Calibri"/>
              </a:rPr>
              <a:t>Objetivos específicos cumplidos</a:t>
            </a:r>
            <a:endParaRPr sz="4600"/>
          </a:p>
        </p:txBody>
      </p:sp>
      <p:sp>
        <p:nvSpPr>
          <p:cNvPr id="265" name="Google Shape;265;g136986630a6_0_5"/>
          <p:cNvSpPr txBox="1"/>
          <p:nvPr/>
        </p:nvSpPr>
        <p:spPr>
          <a:xfrm>
            <a:off x="489850" y="1736775"/>
            <a:ext cx="11177700" cy="3768000"/>
          </a:xfrm>
          <a:prstGeom prst="rect">
            <a:avLst/>
          </a:prstGeom>
          <a:noFill/>
          <a:ln>
            <a:noFill/>
          </a:ln>
        </p:spPr>
        <p:txBody>
          <a:bodyPr anchorCtr="0" anchor="t" bIns="91425" lIns="91425" spcFirstLastPara="1" rIns="91425" wrap="square" tIns="91425">
            <a:spAutoFit/>
          </a:bodyPr>
          <a:lstStyle/>
          <a:p>
            <a:pPr indent="-228600" lvl="0" marL="228600" rtl="0" algn="just">
              <a:lnSpc>
                <a:spcPct val="115000"/>
              </a:lnSpc>
              <a:spcBef>
                <a:spcPts val="0"/>
              </a:spcBef>
              <a:spcAft>
                <a:spcPts val="0"/>
              </a:spcAft>
              <a:buNone/>
            </a:pPr>
            <a:r>
              <a:t/>
            </a:r>
            <a:endParaRPr b="1" sz="1200">
              <a:solidFill>
                <a:schemeClr val="dk1"/>
              </a:solidFill>
              <a:latin typeface="Calibri"/>
              <a:ea typeface="Calibri"/>
              <a:cs typeface="Calibri"/>
              <a:sym typeface="Calibri"/>
            </a:endParaRPr>
          </a:p>
          <a:p>
            <a:pPr indent="0" lvl="0" marL="228600" rtl="0" algn="just">
              <a:lnSpc>
                <a:spcPct val="115000"/>
              </a:lnSpc>
              <a:spcBef>
                <a:spcPts val="0"/>
              </a:spcBef>
              <a:spcAft>
                <a:spcPts val="0"/>
              </a:spcAft>
              <a:buNone/>
            </a:pPr>
            <a:r>
              <a:rPr b="1" lang="es-AR" sz="1200">
                <a:solidFill>
                  <a:schemeClr val="dk1"/>
                </a:solidFill>
                <a:latin typeface="Calibri"/>
                <a:ea typeface="Calibri"/>
                <a:cs typeface="Calibri"/>
                <a:sym typeface="Calibri"/>
              </a:rPr>
              <a:t> </a:t>
            </a:r>
            <a:endParaRPr b="1" sz="1200">
              <a:solidFill>
                <a:schemeClr val="dk1"/>
              </a:solidFill>
              <a:latin typeface="Calibri"/>
              <a:ea typeface="Calibri"/>
              <a:cs typeface="Calibri"/>
              <a:sym typeface="Calibri"/>
            </a:endParaRPr>
          </a:p>
          <a:p>
            <a:pPr indent="-228600" lvl="0" marL="457200" rtl="0" algn="just">
              <a:lnSpc>
                <a:spcPct val="115000"/>
              </a:lnSpc>
              <a:spcBef>
                <a:spcPts val="0"/>
              </a:spcBef>
              <a:spcAft>
                <a:spcPts val="0"/>
              </a:spcAft>
              <a:buNone/>
            </a:pPr>
            <a:r>
              <a:rPr lang="es-AR" sz="1200">
                <a:solidFill>
                  <a:schemeClr val="dk1"/>
                </a:solidFill>
                <a:latin typeface="Calibri"/>
                <a:ea typeface="Calibri"/>
                <a:cs typeface="Calibri"/>
                <a:sym typeface="Calibri"/>
              </a:rPr>
              <a:t>-</a:t>
            </a:r>
            <a:r>
              <a:rPr lang="es-AR" sz="700">
                <a:solidFill>
                  <a:schemeClr val="dk1"/>
                </a:solidFill>
                <a:latin typeface="Times New Roman"/>
                <a:ea typeface="Times New Roman"/>
                <a:cs typeface="Times New Roman"/>
                <a:sym typeface="Times New Roman"/>
              </a:rPr>
              <a:t>   	</a:t>
            </a:r>
            <a:r>
              <a:rPr lang="es-AR" sz="1200">
                <a:solidFill>
                  <a:schemeClr val="dk1"/>
                </a:solidFill>
                <a:latin typeface="Calibri"/>
                <a:ea typeface="Calibri"/>
                <a:cs typeface="Calibri"/>
                <a:sym typeface="Calibri"/>
              </a:rPr>
              <a:t>2018 a 2021: fueron otorgadas 15 becas de investigación en 3 años para apoyar el trabajo de campo y las investigaciones de estudiantes de posgrado sobre agroecología en la alta montaña del área andina trabajando con pequeños agricultores.</a:t>
            </a:r>
            <a:endParaRPr sz="1200">
              <a:solidFill>
                <a:schemeClr val="dk1"/>
              </a:solidFill>
              <a:latin typeface="Calibri"/>
              <a:ea typeface="Calibri"/>
              <a:cs typeface="Calibri"/>
              <a:sym typeface="Calibri"/>
            </a:endParaRPr>
          </a:p>
          <a:p>
            <a:pPr indent="-228600" lvl="0" marL="457200" rtl="0" algn="just">
              <a:lnSpc>
                <a:spcPct val="115000"/>
              </a:lnSpc>
              <a:spcBef>
                <a:spcPts val="0"/>
              </a:spcBef>
              <a:spcAft>
                <a:spcPts val="0"/>
              </a:spcAft>
              <a:buNone/>
            </a:pPr>
            <a:r>
              <a:rPr lang="es-AR" sz="1200">
                <a:solidFill>
                  <a:schemeClr val="dk1"/>
                </a:solidFill>
                <a:latin typeface="Calibri"/>
                <a:ea typeface="Calibri"/>
                <a:cs typeface="Calibri"/>
                <a:sym typeface="Calibri"/>
              </a:rPr>
              <a:t>-</a:t>
            </a:r>
            <a:r>
              <a:rPr lang="es-AR" sz="700">
                <a:solidFill>
                  <a:schemeClr val="dk1"/>
                </a:solidFill>
                <a:latin typeface="Times New Roman"/>
                <a:ea typeface="Times New Roman"/>
                <a:cs typeface="Times New Roman"/>
                <a:sym typeface="Times New Roman"/>
              </a:rPr>
              <a:t>   	</a:t>
            </a:r>
            <a:r>
              <a:rPr lang="es-AR" sz="1200">
                <a:solidFill>
                  <a:schemeClr val="dk1"/>
                </a:solidFill>
                <a:latin typeface="Calibri"/>
                <a:ea typeface="Calibri"/>
                <a:cs typeface="Calibri"/>
                <a:sym typeface="Calibri"/>
              </a:rPr>
              <a:t>Articulación de las becas de investigación con propuestas de e-learning y talleres que funcionaron como comunidades de práctica y aprendizaje.</a:t>
            </a:r>
            <a:endParaRPr sz="1200">
              <a:solidFill>
                <a:schemeClr val="dk1"/>
              </a:solidFill>
              <a:latin typeface="Calibri"/>
              <a:ea typeface="Calibri"/>
              <a:cs typeface="Calibri"/>
              <a:sym typeface="Calibri"/>
            </a:endParaRPr>
          </a:p>
          <a:p>
            <a:pPr indent="-228600" lvl="0" marL="457200" rtl="0" algn="just">
              <a:lnSpc>
                <a:spcPct val="115000"/>
              </a:lnSpc>
              <a:spcBef>
                <a:spcPts val="0"/>
              </a:spcBef>
              <a:spcAft>
                <a:spcPts val="0"/>
              </a:spcAft>
              <a:buNone/>
            </a:pPr>
            <a:r>
              <a:rPr lang="es-AR" sz="1200">
                <a:solidFill>
                  <a:schemeClr val="dk1"/>
                </a:solidFill>
                <a:latin typeface="Calibri"/>
                <a:ea typeface="Calibri"/>
                <a:cs typeface="Calibri"/>
                <a:sym typeface="Calibri"/>
              </a:rPr>
              <a:t>-</a:t>
            </a:r>
            <a:r>
              <a:rPr lang="es-AR" sz="700">
                <a:solidFill>
                  <a:schemeClr val="dk1"/>
                </a:solidFill>
                <a:latin typeface="Times New Roman"/>
                <a:ea typeface="Times New Roman"/>
                <a:cs typeface="Times New Roman"/>
                <a:sym typeface="Times New Roman"/>
              </a:rPr>
              <a:t>   	</a:t>
            </a:r>
            <a:r>
              <a:rPr lang="es-AR" sz="1200">
                <a:solidFill>
                  <a:schemeClr val="dk1"/>
                </a:solidFill>
                <a:latin typeface="Calibri"/>
                <a:ea typeface="Calibri"/>
                <a:cs typeface="Calibri"/>
                <a:sym typeface="Calibri"/>
              </a:rPr>
              <a:t>Inclusión de temas de agroecología en la currícula de los cursos de posgrado de las y los becarios y crear un fuerte impacto integrando a los tutores universitarios</a:t>
            </a:r>
            <a:endParaRPr sz="1200">
              <a:solidFill>
                <a:schemeClr val="dk1"/>
              </a:solidFill>
              <a:latin typeface="Calibri"/>
              <a:ea typeface="Calibri"/>
              <a:cs typeface="Calibri"/>
              <a:sym typeface="Calibri"/>
            </a:endParaRPr>
          </a:p>
          <a:p>
            <a:pPr indent="-228600" lvl="0" marL="457200" rtl="0" algn="just">
              <a:lnSpc>
                <a:spcPct val="115000"/>
              </a:lnSpc>
              <a:spcBef>
                <a:spcPts val="0"/>
              </a:spcBef>
              <a:spcAft>
                <a:spcPts val="0"/>
              </a:spcAft>
              <a:buNone/>
            </a:pPr>
            <a:r>
              <a:rPr lang="es-AR" sz="1200">
                <a:solidFill>
                  <a:schemeClr val="dk1"/>
                </a:solidFill>
                <a:latin typeface="Calibri"/>
                <a:ea typeface="Calibri"/>
                <a:cs typeface="Calibri"/>
                <a:sym typeface="Calibri"/>
              </a:rPr>
              <a:t>-</a:t>
            </a:r>
            <a:r>
              <a:rPr lang="es-AR" sz="700">
                <a:solidFill>
                  <a:schemeClr val="dk1"/>
                </a:solidFill>
                <a:latin typeface="Times New Roman"/>
                <a:ea typeface="Times New Roman"/>
                <a:cs typeface="Times New Roman"/>
                <a:sym typeface="Times New Roman"/>
              </a:rPr>
              <a:t>   	</a:t>
            </a:r>
            <a:r>
              <a:rPr lang="es-AR" sz="1200">
                <a:solidFill>
                  <a:schemeClr val="dk1"/>
                </a:solidFill>
                <a:latin typeface="Calibri"/>
                <a:ea typeface="Calibri"/>
                <a:cs typeface="Calibri"/>
                <a:sym typeface="Calibri"/>
              </a:rPr>
              <a:t>Integración de los conocimientos biofísicos con los sociales, culturales y ambientales, reconociendo los saberes y prácticas de las comunidades campesinas.</a:t>
            </a:r>
            <a:endParaRPr sz="1200">
              <a:solidFill>
                <a:schemeClr val="dk1"/>
              </a:solidFill>
              <a:latin typeface="Calibri"/>
              <a:ea typeface="Calibri"/>
              <a:cs typeface="Calibri"/>
              <a:sym typeface="Calibri"/>
            </a:endParaRPr>
          </a:p>
          <a:p>
            <a:pPr indent="-228600" lvl="0" marL="457200" rtl="0" algn="just">
              <a:lnSpc>
                <a:spcPct val="115000"/>
              </a:lnSpc>
              <a:spcBef>
                <a:spcPts val="0"/>
              </a:spcBef>
              <a:spcAft>
                <a:spcPts val="0"/>
              </a:spcAft>
              <a:buNone/>
            </a:pPr>
            <a:r>
              <a:rPr lang="es-AR" sz="1200">
                <a:solidFill>
                  <a:schemeClr val="dk1"/>
                </a:solidFill>
                <a:latin typeface="Calibri"/>
                <a:ea typeface="Calibri"/>
                <a:cs typeface="Calibri"/>
                <a:sym typeface="Calibri"/>
              </a:rPr>
              <a:t>-</a:t>
            </a:r>
            <a:r>
              <a:rPr lang="es-AR" sz="700">
                <a:solidFill>
                  <a:schemeClr val="dk1"/>
                </a:solidFill>
                <a:latin typeface="Times New Roman"/>
                <a:ea typeface="Times New Roman"/>
                <a:cs typeface="Times New Roman"/>
                <a:sym typeface="Times New Roman"/>
              </a:rPr>
              <a:t>   	</a:t>
            </a:r>
            <a:r>
              <a:rPr lang="es-AR" sz="1200">
                <a:solidFill>
                  <a:schemeClr val="dk1"/>
                </a:solidFill>
                <a:latin typeface="Calibri"/>
                <a:ea typeface="Calibri"/>
                <a:cs typeface="Calibri"/>
                <a:sym typeface="Calibri"/>
              </a:rPr>
              <a:t>Creación de equipos y comisiones de trabajo para asegurar el cumplimiento de los principios de la AE y trabajo con los pequeños agricultores en la evaluación, selección y seguimiento de las becas; así como en el diseño y desarrollo de los seminarios virtuales y la dinámica de los seminarios presenciales.</a:t>
            </a:r>
            <a:endParaRPr sz="1200">
              <a:solidFill>
                <a:schemeClr val="dk1"/>
              </a:solidFill>
              <a:latin typeface="Calibri"/>
              <a:ea typeface="Calibri"/>
              <a:cs typeface="Calibri"/>
              <a:sym typeface="Calibri"/>
            </a:endParaRPr>
          </a:p>
          <a:p>
            <a:pPr indent="-228600" lvl="0" marL="457200" rtl="0" algn="just">
              <a:lnSpc>
                <a:spcPct val="115000"/>
              </a:lnSpc>
              <a:spcBef>
                <a:spcPts val="0"/>
              </a:spcBef>
              <a:spcAft>
                <a:spcPts val="0"/>
              </a:spcAft>
              <a:buNone/>
            </a:pPr>
            <a:r>
              <a:rPr lang="es-AR" sz="1200">
                <a:solidFill>
                  <a:schemeClr val="dk1"/>
                </a:solidFill>
                <a:latin typeface="Calibri"/>
                <a:ea typeface="Calibri"/>
                <a:cs typeface="Calibri"/>
                <a:sym typeface="Calibri"/>
              </a:rPr>
              <a:t>-</a:t>
            </a:r>
            <a:r>
              <a:rPr lang="es-AR" sz="700">
                <a:solidFill>
                  <a:schemeClr val="dk1"/>
                </a:solidFill>
                <a:latin typeface="Times New Roman"/>
                <a:ea typeface="Times New Roman"/>
                <a:cs typeface="Times New Roman"/>
                <a:sym typeface="Times New Roman"/>
              </a:rPr>
              <a:t>   	</a:t>
            </a:r>
            <a:r>
              <a:rPr lang="es-AR" sz="1200">
                <a:solidFill>
                  <a:schemeClr val="dk1"/>
                </a:solidFill>
                <a:latin typeface="Calibri"/>
                <a:ea typeface="Calibri"/>
                <a:cs typeface="Calibri"/>
                <a:sym typeface="Calibri"/>
              </a:rPr>
              <a:t>Producción de investigación comprometida que permitió a las y los becarios fortalecer tanto la relación con los expertos como con las comunidades locales, ofreciendo varios productos final que pueda impactar en las prácticas de los campesinos con los que trabajan y en los programas de posgrado en los que estudian. 1. 2 Libros, 1 publicado y 1 en prensa. 3. Artículos publicados en revistas 4. Tesis presentadas. 5. Eventos virtuales de presentación de resultados en CLACSO TV; en FAO-CLACSO; en FADU UBA, organizado por GEPAMA, DIÁLOGOS por soberanía alimentaria. 6. Participación en congresos internacionales (Alas, Perú 2019; SOCLA, 2021) y en el Foro Agroecología, saberes locales y buen vivir (9º Conferencia de CLACSO en México DF, junio 2022).</a:t>
            </a:r>
            <a:endParaRPr sz="1200">
              <a:solidFill>
                <a:schemeClr val="dk1"/>
              </a:solidFill>
              <a:latin typeface="Calibri"/>
              <a:ea typeface="Calibri"/>
              <a:cs typeface="Calibri"/>
              <a:sym typeface="Calibri"/>
            </a:endParaRPr>
          </a:p>
          <a:p>
            <a:pPr indent="-228600" lvl="0" marL="457200" rtl="0" algn="just">
              <a:lnSpc>
                <a:spcPct val="115000"/>
              </a:lnSpc>
              <a:spcBef>
                <a:spcPts val="0"/>
              </a:spcBef>
              <a:spcAft>
                <a:spcPts val="0"/>
              </a:spcAft>
              <a:buNone/>
            </a:pPr>
            <a:r>
              <a:rPr lang="es-AR" sz="1200">
                <a:solidFill>
                  <a:schemeClr val="dk1"/>
                </a:solidFill>
                <a:latin typeface="Calibri"/>
                <a:ea typeface="Calibri"/>
                <a:cs typeface="Calibri"/>
                <a:sym typeface="Calibri"/>
              </a:rPr>
              <a:t>-</a:t>
            </a:r>
            <a:r>
              <a:rPr lang="es-AR" sz="700">
                <a:solidFill>
                  <a:schemeClr val="dk1"/>
                </a:solidFill>
                <a:latin typeface="Times New Roman"/>
                <a:ea typeface="Times New Roman"/>
                <a:cs typeface="Times New Roman"/>
                <a:sym typeface="Times New Roman"/>
              </a:rPr>
              <a:t>   	</a:t>
            </a:r>
            <a:r>
              <a:rPr lang="es-AR" sz="1200">
                <a:solidFill>
                  <a:schemeClr val="dk1"/>
                </a:solidFill>
                <a:latin typeface="Calibri"/>
                <a:ea typeface="Calibri"/>
                <a:cs typeface="Calibri"/>
                <a:sym typeface="Calibri"/>
              </a:rPr>
              <a:t>Constitución de una red de conocimientos y prácticas en Agroecología que tenga impacto en los tres países de la convocatoria y en toda la región latinoamericana.</a:t>
            </a:r>
            <a:endParaRPr sz="1200">
              <a:solidFill>
                <a:schemeClr val="dk1"/>
              </a:solidFill>
              <a:latin typeface="Calibri"/>
              <a:ea typeface="Calibri"/>
              <a:cs typeface="Calibri"/>
              <a:sym typeface="Calibri"/>
            </a:endParaRPr>
          </a:p>
          <a:p>
            <a:pPr indent="-228600" lvl="0" marL="457200" rtl="0" algn="just">
              <a:lnSpc>
                <a:spcPct val="115000"/>
              </a:lnSpc>
              <a:spcBef>
                <a:spcPts val="0"/>
              </a:spcBef>
              <a:spcAft>
                <a:spcPts val="0"/>
              </a:spcAft>
              <a:buNone/>
            </a:pPr>
            <a:r>
              <a:rPr lang="es-AR" sz="1200">
                <a:solidFill>
                  <a:schemeClr val="dk1"/>
                </a:solidFill>
                <a:latin typeface="Calibri"/>
                <a:ea typeface="Calibri"/>
                <a:cs typeface="Calibri"/>
                <a:sym typeface="Calibri"/>
              </a:rPr>
              <a:t>-</a:t>
            </a:r>
            <a:r>
              <a:rPr lang="es-AR" sz="700">
                <a:solidFill>
                  <a:schemeClr val="dk1"/>
                </a:solidFill>
                <a:latin typeface="Times New Roman"/>
                <a:ea typeface="Times New Roman"/>
                <a:cs typeface="Times New Roman"/>
                <a:sym typeface="Times New Roman"/>
              </a:rPr>
              <a:t>   	</a:t>
            </a:r>
            <a:r>
              <a:rPr lang="es-AR" sz="1200">
                <a:solidFill>
                  <a:schemeClr val="dk1"/>
                </a:solidFill>
                <a:latin typeface="Calibri"/>
                <a:ea typeface="Calibri"/>
                <a:cs typeface="Calibri"/>
                <a:sym typeface="Calibri"/>
              </a:rPr>
              <a:t>Difundir los productos obtenidos en el proceso de beca y formación para lograr repercusión e impacto en las comunidades rurales, en las políticas públicas locales y nacionales y en los ámbitos académicos en términos de reconocer nuevos paradigmas para la investigación con énfasis en trabajos transdisciplinarios y agroecológicos.</a:t>
            </a:r>
            <a:endParaRPr sz="1200">
              <a:solidFill>
                <a:schemeClr val="dk1"/>
              </a:solidFill>
              <a:latin typeface="Calibri"/>
              <a:ea typeface="Calibri"/>
              <a:cs typeface="Calibri"/>
              <a:sym typeface="Calibri"/>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9" name="Shape 269"/>
        <p:cNvGrpSpPr/>
        <p:nvPr/>
      </p:nvGrpSpPr>
      <p:grpSpPr>
        <a:xfrm>
          <a:off x="0" y="0"/>
          <a:ext cx="0" cy="0"/>
          <a:chOff x="0" y="0"/>
          <a:chExt cx="0" cy="0"/>
        </a:xfrm>
      </p:grpSpPr>
      <p:sp>
        <p:nvSpPr>
          <p:cNvPr id="270" name="Google Shape;270;p3"/>
          <p:cNvSpPr txBox="1"/>
          <p:nvPr>
            <p:ph type="title"/>
          </p:nvPr>
        </p:nvSpPr>
        <p:spPr>
          <a:xfrm>
            <a:off x="596991" y="654957"/>
            <a:ext cx="10739400" cy="702900"/>
          </a:xfrm>
          <a:prstGeom prst="rect">
            <a:avLst/>
          </a:prstGeom>
          <a:noFill/>
          <a:ln>
            <a:noFill/>
          </a:ln>
        </p:spPr>
        <p:txBody>
          <a:bodyPr anchorCtr="0" anchor="b" bIns="45700" lIns="91425" spcFirstLastPara="1" rIns="91425" wrap="square" tIns="45700">
            <a:noAutofit/>
          </a:bodyPr>
          <a:lstStyle/>
          <a:p>
            <a:pPr indent="0" lvl="0" marL="0" rtl="0" algn="ctr">
              <a:lnSpc>
                <a:spcPct val="85000"/>
              </a:lnSpc>
              <a:spcBef>
                <a:spcPts val="0"/>
              </a:spcBef>
              <a:spcAft>
                <a:spcPts val="0"/>
              </a:spcAft>
              <a:buClr>
                <a:srgbClr val="3F3F3F"/>
              </a:buClr>
              <a:buSzPts val="4800"/>
              <a:buFont typeface="Calibri"/>
              <a:buNone/>
            </a:pPr>
            <a:r>
              <a:rPr lang="es-AR" sz="1800"/>
              <a:t>Institucionalidad. ¿Qué indicadores se pueden utilizar para mirar los cambios?</a:t>
            </a:r>
            <a:br>
              <a:rPr lang="es-AR" sz="1800"/>
            </a:br>
            <a:r>
              <a:rPr lang="es-AR" sz="1800"/>
              <a:t>Hacia algunas definiciones</a:t>
            </a:r>
            <a:endParaRPr sz="1800"/>
          </a:p>
        </p:txBody>
      </p:sp>
      <p:sp>
        <p:nvSpPr>
          <p:cNvPr id="271" name="Google Shape;271;p3"/>
          <p:cNvSpPr txBox="1"/>
          <p:nvPr>
            <p:ph idx="1" type="body"/>
          </p:nvPr>
        </p:nvSpPr>
        <p:spPr>
          <a:xfrm>
            <a:off x="481950" y="1357850"/>
            <a:ext cx="11228100" cy="5337000"/>
          </a:xfrm>
          <a:prstGeom prst="rect">
            <a:avLst/>
          </a:prstGeom>
          <a:noFill/>
          <a:ln>
            <a:noFill/>
          </a:ln>
        </p:spPr>
        <p:txBody>
          <a:bodyPr anchorCtr="0" anchor="t" bIns="45700" lIns="0" spcFirstLastPara="1" rIns="0" wrap="square" tIns="45700">
            <a:noAutofit/>
          </a:bodyPr>
          <a:lstStyle/>
          <a:p>
            <a:pPr indent="-158750" lvl="0" marL="377190" rtl="0" algn="just">
              <a:lnSpc>
                <a:spcPct val="90000"/>
              </a:lnSpc>
              <a:spcBef>
                <a:spcPts val="1400"/>
              </a:spcBef>
              <a:spcAft>
                <a:spcPts val="0"/>
              </a:spcAft>
              <a:buSzPts val="2000"/>
              <a:buNone/>
            </a:pPr>
            <a:r>
              <a:t/>
            </a:r>
            <a:endParaRPr/>
          </a:p>
          <a:p>
            <a:pPr indent="-158750" lvl="0" marL="377190" rtl="0" algn="just">
              <a:lnSpc>
                <a:spcPct val="90000"/>
              </a:lnSpc>
              <a:spcBef>
                <a:spcPts val="1400"/>
              </a:spcBef>
              <a:spcAft>
                <a:spcPts val="0"/>
              </a:spcAft>
              <a:buSzPts val="2000"/>
              <a:buNone/>
            </a:pPr>
            <a:r>
              <a:t/>
            </a:r>
            <a:endParaRPr/>
          </a:p>
          <a:p>
            <a:pPr indent="-285750" lvl="0" marL="377190" rtl="0" algn="just">
              <a:lnSpc>
                <a:spcPct val="90000"/>
              </a:lnSpc>
              <a:spcBef>
                <a:spcPts val="1400"/>
              </a:spcBef>
              <a:spcAft>
                <a:spcPts val="0"/>
              </a:spcAft>
              <a:buSzPts val="2000"/>
              <a:buChar char="►"/>
            </a:pPr>
            <a:r>
              <a:rPr lang="es-AR" sz="1600"/>
              <a:t>E</a:t>
            </a:r>
            <a:r>
              <a:rPr lang="es-AR"/>
              <a:t>ntendemos por institucionalidad las </a:t>
            </a:r>
            <a:r>
              <a:rPr b="1" lang="es-AR"/>
              <a:t>prácticas de RELACIONES de DENSIFICACIÓN DE LA RED DE TRANSMISIÓN DE saberes del enfoque de la AGROECOLOGÍA </a:t>
            </a:r>
            <a:r>
              <a:rPr lang="es-AR"/>
              <a:t>entendida como </a:t>
            </a:r>
            <a:r>
              <a:rPr b="1" lang="es-AR"/>
              <a:t>Ciencia, Práctica y Movimiento, </a:t>
            </a:r>
            <a:r>
              <a:rPr lang="es-AR"/>
              <a:t>en diferentes escala</a:t>
            </a:r>
            <a:r>
              <a:rPr lang="es-AR"/>
              <a:t>s de acción DE LO LOCAL A LO GLOBAL.</a:t>
            </a:r>
            <a:endParaRPr>
              <a:solidFill>
                <a:schemeClr val="dk1"/>
              </a:solidFill>
            </a:endParaRPr>
          </a:p>
          <a:p>
            <a:pPr indent="-342900" lvl="0" marL="457200" rtl="0" algn="just">
              <a:lnSpc>
                <a:spcPct val="115000"/>
              </a:lnSpc>
              <a:spcBef>
                <a:spcPts val="0"/>
              </a:spcBef>
              <a:spcAft>
                <a:spcPts val="0"/>
              </a:spcAft>
              <a:buSzPts val="1800"/>
              <a:buChar char="►"/>
            </a:pPr>
            <a:r>
              <a:rPr lang="es-AR">
                <a:solidFill>
                  <a:schemeClr val="dk1"/>
                </a:solidFill>
              </a:rPr>
              <a:t>-   	</a:t>
            </a:r>
            <a:r>
              <a:rPr b="1" lang="es-AR">
                <a:solidFill>
                  <a:schemeClr val="dk1"/>
                </a:solidFill>
              </a:rPr>
              <a:t>PENSAMIENTO: </a:t>
            </a:r>
            <a:r>
              <a:rPr lang="es-AR">
                <a:solidFill>
                  <a:schemeClr val="dk1"/>
                </a:solidFill>
              </a:rPr>
              <a:t>¿En qué medida los conceptos, estructura de pensamiento han sido asumidos por las organizaciones? Esto se puede ver en los currículos de las Universidades, en el relacionamiento, en la cultura institucional, en otras formas de ver (cambios epistémicos).</a:t>
            </a:r>
            <a:endParaRPr>
              <a:solidFill>
                <a:schemeClr val="dk1"/>
              </a:solidFill>
            </a:endParaRPr>
          </a:p>
          <a:p>
            <a:pPr indent="-342900" lvl="0" marL="457200" rtl="0" algn="just">
              <a:lnSpc>
                <a:spcPct val="115000"/>
              </a:lnSpc>
              <a:spcBef>
                <a:spcPts val="0"/>
              </a:spcBef>
              <a:spcAft>
                <a:spcPts val="0"/>
              </a:spcAft>
              <a:buSzPts val="1800"/>
              <a:buChar char="►"/>
            </a:pPr>
            <a:r>
              <a:rPr lang="es-AR">
                <a:solidFill>
                  <a:schemeClr val="dk1"/>
                </a:solidFill>
              </a:rPr>
              <a:t>-   	</a:t>
            </a:r>
            <a:r>
              <a:rPr b="1" lang="es-AR">
                <a:solidFill>
                  <a:schemeClr val="dk1"/>
                </a:solidFill>
              </a:rPr>
              <a:t>Densidad de la Red</a:t>
            </a:r>
            <a:r>
              <a:rPr lang="es-AR">
                <a:solidFill>
                  <a:schemeClr val="dk1"/>
                </a:solidFill>
              </a:rPr>
              <a:t> del </a:t>
            </a:r>
            <a:r>
              <a:rPr b="1" lang="es-AR"/>
              <a:t>Consejo Latinoamericano de Ciencias Sociales (CLACSO), </a:t>
            </a:r>
            <a:r>
              <a:rPr lang="es-AR"/>
              <a:t> incluidas las Áreas de investigación –Becas de investigación y Grupos de Trabajo- y Formación –Seminarios virtuales ofrecidos- y Publicación en acceso abierto).</a:t>
            </a:r>
            <a:endParaRPr/>
          </a:p>
          <a:p>
            <a:pPr indent="-342900" lvl="0" marL="457200" rtl="0" algn="just">
              <a:lnSpc>
                <a:spcPct val="115000"/>
              </a:lnSpc>
              <a:spcBef>
                <a:spcPts val="0"/>
              </a:spcBef>
              <a:spcAft>
                <a:spcPts val="0"/>
              </a:spcAft>
              <a:buSzPts val="1800"/>
              <a:buChar char="►"/>
            </a:pPr>
            <a:r>
              <a:rPr b="1" lang="es-AR"/>
              <a:t>Escalamiento a nivel local, regional, nacional, global: </a:t>
            </a:r>
            <a:r>
              <a:rPr lang="es-AR"/>
              <a:t>Impactos de las investigaciones en las prácticas agroecológicas en las comunidades en diálogo con contextos regionales y nacionales; y su repercusión en eventos internacionales (Comunidad de práctica de la FAO; SOCLA…</a:t>
            </a:r>
            <a:r>
              <a:rPr lang="es-AR">
                <a:solidFill>
                  <a:schemeClr val="dk1"/>
                </a:solidFill>
              </a:rPr>
              <a:t>-</a:t>
            </a:r>
            <a:endParaRPr>
              <a:solidFill>
                <a:schemeClr val="dk1"/>
              </a:solidFill>
            </a:endParaRPr>
          </a:p>
          <a:p>
            <a:pPr indent="-342900" lvl="0" marL="457200" rtl="0" algn="just">
              <a:lnSpc>
                <a:spcPct val="115000"/>
              </a:lnSpc>
              <a:spcBef>
                <a:spcPts val="0"/>
              </a:spcBef>
              <a:spcAft>
                <a:spcPts val="0"/>
              </a:spcAft>
              <a:buSzPts val="1800"/>
              <a:buChar char="►"/>
            </a:pPr>
            <a:r>
              <a:rPr lang="es-AR">
                <a:solidFill>
                  <a:schemeClr val="dk1"/>
                </a:solidFill>
              </a:rPr>
              <a:t> Cambio institucional relacionado a los alcances: ¿Qué ha cambiado? cambios de comportamiento, actitudes y prácticas de los actores).</a:t>
            </a:r>
            <a:endParaRPr>
              <a:solidFill>
                <a:schemeClr val="dk1"/>
              </a:solidFill>
            </a:endParaRPr>
          </a:p>
          <a:p>
            <a:pPr indent="0" lvl="0" marL="0" rtl="0" algn="just">
              <a:lnSpc>
                <a:spcPct val="115000"/>
              </a:lnSpc>
              <a:spcBef>
                <a:spcPts val="0"/>
              </a:spcBef>
              <a:spcAft>
                <a:spcPts val="0"/>
              </a:spcAft>
              <a:buNone/>
            </a:pPr>
            <a:r>
              <a:t/>
            </a:r>
            <a:endParaRPr sz="1600"/>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5" name="Shape 275"/>
        <p:cNvGrpSpPr/>
        <p:nvPr/>
      </p:nvGrpSpPr>
      <p:grpSpPr>
        <a:xfrm>
          <a:off x="0" y="0"/>
          <a:ext cx="0" cy="0"/>
          <a:chOff x="0" y="0"/>
          <a:chExt cx="0" cy="0"/>
        </a:xfrm>
      </p:grpSpPr>
      <p:sp>
        <p:nvSpPr>
          <p:cNvPr id="276" name="Google Shape;276;p4"/>
          <p:cNvSpPr txBox="1"/>
          <p:nvPr>
            <p:ph type="title"/>
          </p:nvPr>
        </p:nvSpPr>
        <p:spPr>
          <a:xfrm>
            <a:off x="1011991" y="343976"/>
            <a:ext cx="10058400" cy="1450757"/>
          </a:xfrm>
          <a:prstGeom prst="rect">
            <a:avLst/>
          </a:prstGeom>
          <a:noFill/>
          <a:ln>
            <a:noFill/>
          </a:ln>
        </p:spPr>
        <p:txBody>
          <a:bodyPr anchorCtr="0" anchor="b" bIns="45700" lIns="91425" spcFirstLastPara="1" rIns="91425" wrap="square" tIns="45700">
            <a:noAutofit/>
          </a:bodyPr>
          <a:lstStyle/>
          <a:p>
            <a:pPr indent="0" lvl="0" marL="0" rtl="0" algn="ctr">
              <a:lnSpc>
                <a:spcPct val="85000"/>
              </a:lnSpc>
              <a:spcBef>
                <a:spcPts val="0"/>
              </a:spcBef>
              <a:spcAft>
                <a:spcPts val="0"/>
              </a:spcAft>
              <a:buClr>
                <a:srgbClr val="3F3F3F"/>
              </a:buClr>
              <a:buSzPts val="4800"/>
              <a:buNone/>
            </a:pPr>
            <a:br>
              <a:rPr lang="es-AR" sz="4000">
                <a:solidFill>
                  <a:schemeClr val="dk1"/>
                </a:solidFill>
                <a:latin typeface="Times New Roman"/>
                <a:ea typeface="Times New Roman"/>
                <a:cs typeface="Times New Roman"/>
                <a:sym typeface="Times New Roman"/>
              </a:rPr>
            </a:br>
            <a:br>
              <a:rPr lang="es-AR" sz="4000">
                <a:solidFill>
                  <a:schemeClr val="dk1"/>
                </a:solidFill>
                <a:latin typeface="Times New Roman"/>
                <a:ea typeface="Times New Roman"/>
                <a:cs typeface="Times New Roman"/>
                <a:sym typeface="Times New Roman"/>
              </a:rPr>
            </a:br>
            <a:br>
              <a:rPr lang="es-AR" sz="4000">
                <a:solidFill>
                  <a:schemeClr val="dk1"/>
                </a:solidFill>
                <a:latin typeface="Times New Roman"/>
                <a:ea typeface="Times New Roman"/>
                <a:cs typeface="Times New Roman"/>
                <a:sym typeface="Times New Roman"/>
              </a:rPr>
            </a:br>
            <a:br>
              <a:rPr lang="es-AR" sz="4000">
                <a:solidFill>
                  <a:schemeClr val="dk1"/>
                </a:solidFill>
                <a:latin typeface="Times New Roman"/>
                <a:ea typeface="Times New Roman"/>
                <a:cs typeface="Times New Roman"/>
                <a:sym typeface="Times New Roman"/>
              </a:rPr>
            </a:br>
            <a:br>
              <a:rPr lang="es-AR" sz="4000">
                <a:solidFill>
                  <a:schemeClr val="dk1"/>
                </a:solidFill>
                <a:latin typeface="Times New Roman"/>
                <a:ea typeface="Times New Roman"/>
                <a:cs typeface="Times New Roman"/>
                <a:sym typeface="Times New Roman"/>
              </a:rPr>
            </a:br>
            <a:br>
              <a:rPr lang="es-AR" sz="4000">
                <a:solidFill>
                  <a:schemeClr val="dk1"/>
                </a:solidFill>
                <a:latin typeface="Times New Roman"/>
                <a:ea typeface="Times New Roman"/>
                <a:cs typeface="Times New Roman"/>
                <a:sym typeface="Times New Roman"/>
              </a:rPr>
            </a:br>
            <a:br>
              <a:rPr lang="es-AR" sz="4000">
                <a:solidFill>
                  <a:schemeClr val="dk1"/>
                </a:solidFill>
                <a:latin typeface="Times New Roman"/>
                <a:ea typeface="Times New Roman"/>
                <a:cs typeface="Times New Roman"/>
                <a:sym typeface="Times New Roman"/>
              </a:rPr>
            </a:br>
            <a:br>
              <a:rPr lang="es-AR" sz="4000">
                <a:solidFill>
                  <a:schemeClr val="dk1"/>
                </a:solidFill>
                <a:latin typeface="Times New Roman"/>
                <a:ea typeface="Times New Roman"/>
                <a:cs typeface="Times New Roman"/>
                <a:sym typeface="Times New Roman"/>
              </a:rPr>
            </a:br>
            <a:br>
              <a:rPr lang="es-AR" sz="4000">
                <a:solidFill>
                  <a:schemeClr val="dk1"/>
                </a:solidFill>
                <a:latin typeface="Times New Roman"/>
                <a:ea typeface="Times New Roman"/>
                <a:cs typeface="Times New Roman"/>
                <a:sym typeface="Times New Roman"/>
              </a:rPr>
            </a:br>
            <a:br>
              <a:rPr lang="es-AR" sz="4000">
                <a:solidFill>
                  <a:schemeClr val="dk1"/>
                </a:solidFill>
                <a:latin typeface="Times New Roman"/>
                <a:ea typeface="Times New Roman"/>
                <a:cs typeface="Times New Roman"/>
                <a:sym typeface="Times New Roman"/>
              </a:rPr>
            </a:br>
            <a:br>
              <a:rPr lang="es-AR" sz="4000">
                <a:solidFill>
                  <a:schemeClr val="dk1"/>
                </a:solidFill>
                <a:latin typeface="Times New Roman"/>
                <a:ea typeface="Times New Roman"/>
                <a:cs typeface="Times New Roman"/>
                <a:sym typeface="Times New Roman"/>
              </a:rPr>
            </a:br>
            <a:br>
              <a:rPr lang="es-AR" sz="4000">
                <a:solidFill>
                  <a:schemeClr val="dk1"/>
                </a:solidFill>
                <a:latin typeface="Times New Roman"/>
                <a:ea typeface="Times New Roman"/>
                <a:cs typeface="Times New Roman"/>
                <a:sym typeface="Times New Roman"/>
              </a:rPr>
            </a:br>
            <a:r>
              <a:rPr lang="es-AR" sz="1800">
                <a:solidFill>
                  <a:srgbClr val="FFFFFF"/>
                </a:solidFill>
              </a:rPr>
              <a:t>¿Cómo se forma la institucionalidad? ¿Cómo se desarrolla? </a:t>
            </a:r>
            <a:endParaRPr sz="1800">
              <a:solidFill>
                <a:srgbClr val="FFFFFF"/>
              </a:solidFill>
            </a:endParaRPr>
          </a:p>
          <a:p>
            <a:pPr indent="0" lvl="0" marL="0" rtl="0" algn="ctr">
              <a:lnSpc>
                <a:spcPct val="85000"/>
              </a:lnSpc>
              <a:spcBef>
                <a:spcPts val="0"/>
              </a:spcBef>
              <a:spcAft>
                <a:spcPts val="0"/>
              </a:spcAft>
              <a:buClr>
                <a:srgbClr val="3F3F3F"/>
              </a:buClr>
              <a:buSzPts val="4800"/>
              <a:buNone/>
            </a:pPr>
            <a:r>
              <a:rPr lang="es-AR" sz="1800">
                <a:solidFill>
                  <a:srgbClr val="FFFFFF"/>
                </a:solidFill>
              </a:rPr>
              <a:t>INDICADORES</a:t>
            </a:r>
            <a:br>
              <a:rPr lang="es-AR" sz="1800">
                <a:solidFill>
                  <a:srgbClr val="FFFFFF"/>
                </a:solidFill>
              </a:rPr>
            </a:br>
            <a:endParaRPr b="1" sz="1800">
              <a:solidFill>
                <a:srgbClr val="FFFFFF"/>
              </a:solidFill>
            </a:endParaRPr>
          </a:p>
        </p:txBody>
      </p:sp>
      <p:sp>
        <p:nvSpPr>
          <p:cNvPr id="277" name="Google Shape;277;p4"/>
          <p:cNvSpPr txBox="1"/>
          <p:nvPr/>
        </p:nvSpPr>
        <p:spPr>
          <a:xfrm>
            <a:off x="635000" y="1581875"/>
            <a:ext cx="11032500" cy="5011500"/>
          </a:xfrm>
          <a:prstGeom prst="rect">
            <a:avLst/>
          </a:prstGeom>
          <a:noFill/>
          <a:ln cap="flat" cmpd="sng" w="9525">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88900" marR="0" rtl="0" algn="just">
              <a:lnSpc>
                <a:spcPct val="115000"/>
              </a:lnSpc>
              <a:spcBef>
                <a:spcPts val="0"/>
              </a:spcBef>
              <a:spcAft>
                <a:spcPts val="0"/>
              </a:spcAft>
              <a:buNone/>
            </a:pPr>
            <a:r>
              <a:t/>
            </a:r>
            <a:endParaRPr b="0" i="0" sz="1800" u="none" cap="none" strike="noStrike">
              <a:solidFill>
                <a:schemeClr val="dk1"/>
              </a:solidFill>
              <a:latin typeface="Century"/>
              <a:ea typeface="Century"/>
              <a:cs typeface="Century"/>
              <a:sym typeface="Century"/>
            </a:endParaRPr>
          </a:p>
          <a:p>
            <a:pPr indent="0" lvl="0" marL="88900" marR="0" rtl="0" algn="ctr">
              <a:lnSpc>
                <a:spcPct val="115000"/>
              </a:lnSpc>
              <a:spcBef>
                <a:spcPts val="0"/>
              </a:spcBef>
              <a:spcAft>
                <a:spcPts val="0"/>
              </a:spcAft>
              <a:buNone/>
            </a:pPr>
            <a:r>
              <a:t/>
            </a:r>
            <a:endParaRPr b="1" i="0" sz="1600" u="none" cap="none" strike="noStrike">
              <a:solidFill>
                <a:schemeClr val="dk1"/>
              </a:solidFill>
              <a:latin typeface="Century Gothic"/>
              <a:ea typeface="Century Gothic"/>
              <a:cs typeface="Century Gothic"/>
              <a:sym typeface="Century Gothic"/>
            </a:endParaRPr>
          </a:p>
          <a:p>
            <a:pPr indent="-342900" lvl="0" marL="457200" rtl="0" algn="just">
              <a:lnSpc>
                <a:spcPct val="115000"/>
              </a:lnSpc>
              <a:spcBef>
                <a:spcPts val="0"/>
              </a:spcBef>
              <a:spcAft>
                <a:spcPts val="0"/>
              </a:spcAft>
              <a:buClr>
                <a:schemeClr val="dk1"/>
              </a:buClr>
              <a:buSzPts val="1800"/>
              <a:buFont typeface="Noto Sans Symbols"/>
              <a:buChar char="◆"/>
            </a:pPr>
            <a:r>
              <a:rPr b="1" lang="es-AR" sz="1800">
                <a:solidFill>
                  <a:schemeClr val="dk1"/>
                </a:solidFill>
                <a:latin typeface="Century Gothic"/>
                <a:ea typeface="Century Gothic"/>
                <a:cs typeface="Century Gothic"/>
                <a:sym typeface="Century Gothic"/>
              </a:rPr>
              <a:t>Cambio cultural de largo plazo:</a:t>
            </a:r>
            <a:r>
              <a:rPr lang="es-AR" sz="1800">
                <a:solidFill>
                  <a:schemeClr val="dk1"/>
                </a:solidFill>
                <a:latin typeface="Century Gothic"/>
                <a:ea typeface="Century Gothic"/>
                <a:cs typeface="Century Gothic"/>
                <a:sym typeface="Century Gothic"/>
              </a:rPr>
              <a:t> </a:t>
            </a:r>
            <a:r>
              <a:rPr lang="es-AR" sz="2000">
                <a:solidFill>
                  <a:schemeClr val="dk1"/>
                </a:solidFill>
                <a:latin typeface="Calibri"/>
                <a:ea typeface="Calibri"/>
                <a:cs typeface="Calibri"/>
                <a:sym typeface="Calibri"/>
              </a:rPr>
              <a:t>Generación de capacidades; Generación de conocimiento en AE, Movilización de conocimiento, Cambio Paradigmático.</a:t>
            </a:r>
            <a:endParaRPr sz="2700">
              <a:solidFill>
                <a:schemeClr val="dk1"/>
              </a:solidFill>
              <a:latin typeface="Century Gothic"/>
              <a:ea typeface="Century Gothic"/>
              <a:cs typeface="Century Gothic"/>
              <a:sym typeface="Century Gothic"/>
            </a:endParaRPr>
          </a:p>
          <a:p>
            <a:pPr indent="-342900" lvl="0" marL="457200" rtl="0" algn="just">
              <a:lnSpc>
                <a:spcPct val="115000"/>
              </a:lnSpc>
              <a:spcBef>
                <a:spcPts val="0"/>
              </a:spcBef>
              <a:spcAft>
                <a:spcPts val="0"/>
              </a:spcAft>
              <a:buClr>
                <a:schemeClr val="dk1"/>
              </a:buClr>
              <a:buSzPts val="1800"/>
              <a:buFont typeface="Century Gothic"/>
              <a:buChar char="◆"/>
            </a:pPr>
            <a:r>
              <a:rPr i="1" lang="es-AR" sz="1100">
                <a:solidFill>
                  <a:schemeClr val="dk1"/>
                </a:solidFill>
                <a:latin typeface="Calibri"/>
                <a:ea typeface="Calibri"/>
                <a:cs typeface="Calibri"/>
                <a:sym typeface="Calibri"/>
              </a:rPr>
              <a:t>¿</a:t>
            </a:r>
            <a:r>
              <a:rPr b="1" i="1" lang="es-AR" sz="1600">
                <a:solidFill>
                  <a:schemeClr val="dk1"/>
                </a:solidFill>
                <a:latin typeface="Century Gothic"/>
                <a:ea typeface="Century Gothic"/>
                <a:cs typeface="Century Gothic"/>
                <a:sym typeface="Century Gothic"/>
              </a:rPr>
              <a:t>Hubo cambios en los conocimientos, percepciones y prácticas de los/as becarios/as y sus tutoras/es y directoras/es respecto de la investigación en AE? ¿Cuáles? ¿Qué le han aportado estos cambios al Programa? ¿Hay diferencias entre la primera y la segunda cohorte? ¿Cuáles? Si existieran diferencias, ¿qué aprendizajes podrían extraerse de las mismas para el mejoramiento del Programa?</a:t>
            </a:r>
            <a:endParaRPr b="1" sz="2300">
              <a:solidFill>
                <a:schemeClr val="dk1"/>
              </a:solidFill>
              <a:latin typeface="Century Gothic"/>
              <a:ea typeface="Century Gothic"/>
              <a:cs typeface="Century Gothic"/>
              <a:sym typeface="Century Gothic"/>
            </a:endParaRPr>
          </a:p>
          <a:p>
            <a:pPr indent="-298450" lvl="0" marL="374650" marR="0" rtl="0" algn="just">
              <a:lnSpc>
                <a:spcPct val="115000"/>
              </a:lnSpc>
              <a:spcBef>
                <a:spcPts val="0"/>
              </a:spcBef>
              <a:spcAft>
                <a:spcPts val="0"/>
              </a:spcAft>
              <a:buClr>
                <a:srgbClr val="000000"/>
              </a:buClr>
              <a:buSzPts val="1800"/>
              <a:buFont typeface="Noto Sans Symbols"/>
              <a:buChar char="◆"/>
            </a:pPr>
            <a:r>
              <a:rPr b="0" i="0" lang="es-AR" sz="1800" u="none" cap="none" strike="noStrike">
                <a:solidFill>
                  <a:schemeClr val="dk1"/>
                </a:solidFill>
                <a:latin typeface="Century Gothic"/>
                <a:ea typeface="Century Gothic"/>
                <a:cs typeface="Century Gothic"/>
                <a:sym typeface="Century Gothic"/>
              </a:rPr>
              <a:t>Cambio paradigmático/Cambios Epistémicos</a:t>
            </a:r>
            <a:r>
              <a:rPr lang="es-AR" sz="1800">
                <a:solidFill>
                  <a:schemeClr val="dk1"/>
                </a:solidFill>
                <a:latin typeface="Century Gothic"/>
                <a:ea typeface="Century Gothic"/>
                <a:cs typeface="Century Gothic"/>
                <a:sym typeface="Century Gothic"/>
              </a:rPr>
              <a:t>/</a:t>
            </a:r>
            <a:r>
              <a:rPr b="0" i="0" lang="es-AR" sz="1800" u="none" cap="none" strike="noStrike">
                <a:solidFill>
                  <a:schemeClr val="dk1"/>
                </a:solidFill>
                <a:latin typeface="Century Gothic"/>
                <a:ea typeface="Century Gothic"/>
                <a:cs typeface="Century Gothic"/>
                <a:sym typeface="Century Gothic"/>
              </a:rPr>
              <a:t>Metodología participativa o colaborativa/Contexto situado/Participación en Red</a:t>
            </a:r>
            <a:r>
              <a:rPr lang="es-AR" sz="1800">
                <a:solidFill>
                  <a:schemeClr val="dk1"/>
                </a:solidFill>
                <a:latin typeface="Century Gothic"/>
                <a:ea typeface="Century Gothic"/>
                <a:cs typeface="Century Gothic"/>
                <a:sym typeface="Century Gothic"/>
              </a:rPr>
              <a:t> EN CDP.</a:t>
            </a:r>
            <a:endParaRPr sz="1600"/>
          </a:p>
          <a:p>
            <a:pPr indent="-298450" lvl="0" marL="374650" marR="0" rtl="0" algn="just">
              <a:lnSpc>
                <a:spcPct val="115000"/>
              </a:lnSpc>
              <a:spcBef>
                <a:spcPts val="0"/>
              </a:spcBef>
              <a:spcAft>
                <a:spcPts val="0"/>
              </a:spcAft>
              <a:buClr>
                <a:srgbClr val="000000"/>
              </a:buClr>
              <a:buSzPts val="1800"/>
              <a:buFont typeface="Noto Sans Symbols"/>
              <a:buChar char="◆"/>
            </a:pPr>
            <a:r>
              <a:rPr lang="es-AR" sz="1800">
                <a:solidFill>
                  <a:schemeClr val="dk1"/>
                </a:solidFill>
                <a:latin typeface="Century Gothic"/>
                <a:ea typeface="Century Gothic"/>
                <a:cs typeface="Century Gothic"/>
                <a:sym typeface="Century Gothic"/>
              </a:rPr>
              <a:t>Valor de la </a:t>
            </a:r>
            <a:r>
              <a:rPr b="0" i="0" lang="es-AR" sz="1800" u="none" cap="none" strike="noStrike">
                <a:solidFill>
                  <a:schemeClr val="dk1"/>
                </a:solidFill>
                <a:latin typeface="Century Gothic"/>
                <a:ea typeface="Century Gothic"/>
                <a:cs typeface="Century Gothic"/>
                <a:sym typeface="Century Gothic"/>
              </a:rPr>
              <a:t>Transdisciplina</a:t>
            </a:r>
            <a:r>
              <a:rPr lang="es-AR" sz="1800">
                <a:solidFill>
                  <a:schemeClr val="dk1"/>
                </a:solidFill>
                <a:latin typeface="Century Gothic"/>
                <a:ea typeface="Century Gothic"/>
                <a:cs typeface="Century Gothic"/>
                <a:sym typeface="Century Gothic"/>
              </a:rPr>
              <a:t>: ciencias sociales, ciencias de la naturaleza, agronomía, ecología, teorías de género, etc.</a:t>
            </a:r>
            <a:endParaRPr sz="1600"/>
          </a:p>
          <a:p>
            <a:pPr indent="-342900" lvl="0" marL="457200" rtl="0" algn="just">
              <a:lnSpc>
                <a:spcPct val="115000"/>
              </a:lnSpc>
              <a:spcBef>
                <a:spcPts val="0"/>
              </a:spcBef>
              <a:spcAft>
                <a:spcPts val="0"/>
              </a:spcAft>
              <a:buClr>
                <a:schemeClr val="dk1"/>
              </a:buClr>
              <a:buSzPts val="1800"/>
              <a:buFont typeface="Noto Sans Symbols"/>
              <a:buChar char="◆"/>
            </a:pPr>
            <a:r>
              <a:rPr lang="es-AR" sz="1800">
                <a:solidFill>
                  <a:schemeClr val="dk1"/>
                </a:solidFill>
                <a:latin typeface="Century Gothic"/>
                <a:ea typeface="Century Gothic"/>
                <a:cs typeface="Century Gothic"/>
                <a:sym typeface="Century Gothic"/>
              </a:rPr>
              <a:t>Buen Vivir/Sumak kawsay. </a:t>
            </a:r>
            <a:r>
              <a:rPr b="0" i="0" lang="es-AR" sz="1800" u="none" cap="none" strike="noStrike">
                <a:solidFill>
                  <a:schemeClr val="dk1"/>
                </a:solidFill>
                <a:latin typeface="Century Gothic"/>
                <a:ea typeface="Century Gothic"/>
                <a:cs typeface="Century Gothic"/>
                <a:sym typeface="Century Gothic"/>
              </a:rPr>
              <a:t>Diálogo de Saberes/Ecología de Saberes (Santos). Co</a:t>
            </a:r>
            <a:r>
              <a:rPr lang="es-AR" sz="1800">
                <a:solidFill>
                  <a:schemeClr val="dk1"/>
                </a:solidFill>
                <a:latin typeface="Century Gothic"/>
                <a:ea typeface="Century Gothic"/>
                <a:cs typeface="Century Gothic"/>
                <a:sym typeface="Century Gothic"/>
              </a:rPr>
              <a:t>nocimientos locales. </a:t>
            </a:r>
            <a:r>
              <a:rPr lang="es-AR" sz="1900">
                <a:solidFill>
                  <a:schemeClr val="dk1"/>
                </a:solidFill>
                <a:latin typeface="Calibri"/>
                <a:ea typeface="Calibri"/>
                <a:cs typeface="Calibri"/>
                <a:sym typeface="Calibri"/>
              </a:rPr>
              <a:t>Co-creación de conocimiento. Valorarción de su propio conocimiento. Compartir este conocimiento con otros en sus comunidades y hacia afuera.</a:t>
            </a:r>
            <a:endParaRPr sz="1900">
              <a:solidFill>
                <a:schemeClr val="dk1"/>
              </a:solidFill>
              <a:latin typeface="Calibri"/>
              <a:ea typeface="Calibri"/>
              <a:cs typeface="Calibri"/>
              <a:sym typeface="Calibri"/>
            </a:endParaRPr>
          </a:p>
          <a:p>
            <a:pPr indent="0" lvl="0" marL="0" marR="0" rtl="0" algn="just">
              <a:lnSpc>
                <a:spcPct val="115000"/>
              </a:lnSpc>
              <a:spcBef>
                <a:spcPts val="0"/>
              </a:spcBef>
              <a:spcAft>
                <a:spcPts val="0"/>
              </a:spcAft>
              <a:buNone/>
            </a:pPr>
            <a:r>
              <a:t/>
            </a:r>
            <a:endParaRPr sz="1800">
              <a:solidFill>
                <a:schemeClr val="dk1"/>
              </a:solidFill>
              <a:latin typeface="Century Gothic"/>
              <a:ea typeface="Century Gothic"/>
              <a:cs typeface="Century Gothic"/>
              <a:sym typeface="Century Gothic"/>
            </a:endParaRPr>
          </a:p>
          <a:p>
            <a:pPr indent="0" lvl="0" marL="0" marR="0" rtl="0" algn="just">
              <a:lnSpc>
                <a:spcPct val="115000"/>
              </a:lnSpc>
              <a:spcBef>
                <a:spcPts val="0"/>
              </a:spcBef>
              <a:spcAft>
                <a:spcPts val="0"/>
              </a:spcAft>
              <a:buNone/>
            </a:pPr>
            <a:r>
              <a:t/>
            </a:r>
            <a:endParaRPr sz="1600"/>
          </a:p>
          <a:p>
            <a:pPr indent="0" lvl="0" marL="457200" marR="0" rtl="0" algn="just">
              <a:lnSpc>
                <a:spcPct val="115000"/>
              </a:lnSpc>
              <a:spcBef>
                <a:spcPts val="0"/>
              </a:spcBef>
              <a:spcAft>
                <a:spcPts val="0"/>
              </a:spcAft>
              <a:buNone/>
            </a:pPr>
            <a:r>
              <a:t/>
            </a:r>
            <a:endParaRPr b="0" i="0" sz="2000" u="none" cap="none" strike="noStrike">
              <a:solidFill>
                <a:srgbClr val="000000"/>
              </a:solidFill>
              <a:latin typeface="Century Gothic"/>
              <a:ea typeface="Century Gothic"/>
              <a:cs typeface="Century Gothic"/>
              <a:sym typeface="Century Gothic"/>
            </a:endParaRPr>
          </a:p>
          <a:p>
            <a:pPr indent="-171450" lvl="0" marL="374650" marR="0" rtl="0" algn="just">
              <a:lnSpc>
                <a:spcPct val="115000"/>
              </a:lnSpc>
              <a:spcBef>
                <a:spcPts val="0"/>
              </a:spcBef>
              <a:spcAft>
                <a:spcPts val="0"/>
              </a:spcAft>
              <a:buClr>
                <a:srgbClr val="000000"/>
              </a:buClr>
              <a:buSzPts val="1800"/>
              <a:buFont typeface="Noto Sans Symbols"/>
              <a:buNone/>
            </a:pPr>
            <a:r>
              <a:t/>
            </a:r>
            <a:endParaRPr b="0" i="0" sz="2000" u="none" cap="none" strike="noStrike">
              <a:solidFill>
                <a:schemeClr val="dk1"/>
              </a:solidFill>
              <a:latin typeface="Century Gothic"/>
              <a:ea typeface="Century Gothic"/>
              <a:cs typeface="Century Gothic"/>
              <a:sym typeface="Century Gothic"/>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1" name="Shape 281"/>
        <p:cNvGrpSpPr/>
        <p:nvPr/>
      </p:nvGrpSpPr>
      <p:grpSpPr>
        <a:xfrm>
          <a:off x="0" y="0"/>
          <a:ext cx="0" cy="0"/>
          <a:chOff x="0" y="0"/>
          <a:chExt cx="0" cy="0"/>
        </a:xfrm>
      </p:grpSpPr>
      <p:sp>
        <p:nvSpPr>
          <p:cNvPr id="282" name="Google Shape;282;p50"/>
          <p:cNvSpPr txBox="1"/>
          <p:nvPr>
            <p:ph type="title"/>
          </p:nvPr>
        </p:nvSpPr>
        <p:spPr>
          <a:xfrm>
            <a:off x="1292538" y="846668"/>
            <a:ext cx="9872879" cy="706964"/>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SzPts val="1800"/>
              <a:buNone/>
            </a:pPr>
            <a:r>
              <a:rPr lang="es-AR" sz="1800"/>
              <a:t>Capacitación y formación en Género, DEI, Metodologías participativas</a:t>
            </a:r>
            <a:endParaRPr/>
          </a:p>
        </p:txBody>
      </p:sp>
      <p:sp>
        <p:nvSpPr>
          <p:cNvPr id="283" name="Google Shape;283;p50"/>
          <p:cNvSpPr txBox="1"/>
          <p:nvPr>
            <p:ph idx="1" type="body"/>
          </p:nvPr>
        </p:nvSpPr>
        <p:spPr>
          <a:xfrm>
            <a:off x="6212417" y="2148417"/>
            <a:ext cx="5704416" cy="3871383"/>
          </a:xfrm>
          <a:prstGeom prst="rect">
            <a:avLst/>
          </a:prstGeom>
          <a:noFill/>
          <a:ln>
            <a:noFill/>
          </a:ln>
        </p:spPr>
        <p:txBody>
          <a:bodyPr anchorCtr="0" anchor="t" bIns="45700" lIns="91425" spcFirstLastPara="1" rIns="91425" wrap="square" tIns="45700">
            <a:normAutofit/>
          </a:bodyPr>
          <a:lstStyle/>
          <a:p>
            <a:pPr indent="2539" lvl="0" marL="88900" rtl="0" algn="just">
              <a:lnSpc>
                <a:spcPct val="115000"/>
              </a:lnSpc>
              <a:spcBef>
                <a:spcPts val="1000"/>
              </a:spcBef>
              <a:spcAft>
                <a:spcPts val="0"/>
              </a:spcAft>
              <a:buSzPts val="1440"/>
              <a:buNone/>
            </a:pPr>
            <a:r>
              <a:t/>
            </a:r>
            <a:endParaRPr/>
          </a:p>
          <a:p>
            <a:pPr indent="-320040" lvl="0" marL="457200" rtl="0" algn="just">
              <a:lnSpc>
                <a:spcPct val="100000"/>
              </a:lnSpc>
              <a:spcBef>
                <a:spcPts val="1000"/>
              </a:spcBef>
              <a:spcAft>
                <a:spcPts val="0"/>
              </a:spcAft>
              <a:buSzPts val="1440"/>
              <a:buChar char="►"/>
            </a:pPr>
            <a:r>
              <a:rPr lang="es-AR"/>
              <a:t>Iniciativas impulsadas por parte de CLACSO en vistas de capacitación y formación en ENFOQUES DE GÉNERO Y CUIDADOS; </a:t>
            </a:r>
            <a:endParaRPr/>
          </a:p>
          <a:p>
            <a:pPr indent="-320040" lvl="0" marL="457200" rtl="0" algn="just">
              <a:lnSpc>
                <a:spcPct val="100000"/>
              </a:lnSpc>
              <a:spcBef>
                <a:spcPts val="1000"/>
              </a:spcBef>
              <a:spcAft>
                <a:spcPts val="0"/>
              </a:spcAft>
              <a:buSzPts val="1440"/>
              <a:buChar char="►"/>
            </a:pPr>
            <a:r>
              <a:rPr lang="es-AR"/>
              <a:t>Metodologías participativas cualitativas; etnografías digitales; educación intercultural que promueve el diálogo de saberes.</a:t>
            </a:r>
            <a:endParaRPr/>
          </a:p>
          <a:p>
            <a:pPr indent="-320040" lvl="0" marL="457200" rtl="0" algn="just">
              <a:lnSpc>
                <a:spcPct val="100000"/>
              </a:lnSpc>
              <a:spcBef>
                <a:spcPts val="1000"/>
              </a:spcBef>
              <a:spcAft>
                <a:spcPts val="0"/>
              </a:spcAft>
              <a:buSzPts val="1440"/>
              <a:buChar char="►"/>
            </a:pPr>
            <a:r>
              <a:rPr lang="es-AR"/>
              <a:t>Rituales de siembra: SIMBOLIZACIÓN DE PRÁCTICAS.</a:t>
            </a:r>
            <a:endParaRPr/>
          </a:p>
          <a:p>
            <a:pPr indent="-228600" lvl="0" marL="457200" rtl="0" algn="l">
              <a:lnSpc>
                <a:spcPct val="100000"/>
              </a:lnSpc>
              <a:spcBef>
                <a:spcPts val="1000"/>
              </a:spcBef>
              <a:spcAft>
                <a:spcPts val="0"/>
              </a:spcAft>
              <a:buSzPts val="1440"/>
              <a:buNone/>
            </a:pPr>
            <a:r>
              <a:t/>
            </a:r>
            <a:endParaRPr/>
          </a:p>
        </p:txBody>
      </p:sp>
      <p:pic>
        <p:nvPicPr>
          <p:cNvPr descr="Captura de pantalla 2022-07-09 a la(s) 11.33.45.png" id="284" name="Google Shape;284;p50"/>
          <p:cNvPicPr preferRelativeResize="0"/>
          <p:nvPr/>
        </p:nvPicPr>
        <p:blipFill rotWithShape="1">
          <a:blip r:embed="rId3">
            <a:alphaModFix/>
          </a:blip>
          <a:srcRect b="0" l="0" r="0" t="0"/>
          <a:stretch/>
        </p:blipFill>
        <p:spPr>
          <a:xfrm>
            <a:off x="1026583" y="1767417"/>
            <a:ext cx="4984749" cy="4593167"/>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8" name="Shape 288"/>
        <p:cNvGrpSpPr/>
        <p:nvPr/>
      </p:nvGrpSpPr>
      <p:grpSpPr>
        <a:xfrm>
          <a:off x="0" y="0"/>
          <a:ext cx="0" cy="0"/>
          <a:chOff x="0" y="0"/>
          <a:chExt cx="0" cy="0"/>
        </a:xfrm>
      </p:grpSpPr>
      <p:sp>
        <p:nvSpPr>
          <p:cNvPr id="289" name="Google Shape;289;ge0691d8198_0_11"/>
          <p:cNvSpPr txBox="1"/>
          <p:nvPr>
            <p:ph type="title"/>
          </p:nvPr>
        </p:nvSpPr>
        <p:spPr>
          <a:xfrm>
            <a:off x="1059704" y="730251"/>
            <a:ext cx="8761413" cy="1079498"/>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SzPts val="1800"/>
              <a:buNone/>
            </a:pPr>
            <a:br>
              <a:rPr lang="es-AR" sz="1800"/>
            </a:br>
            <a:br>
              <a:rPr lang="es-AR" sz="1800"/>
            </a:br>
            <a:br>
              <a:rPr lang="es-AR" sz="1800"/>
            </a:br>
            <a:r>
              <a:rPr lang="es-AR" sz="1800"/>
              <a:t>AGROECOLOGÍA</a:t>
            </a:r>
            <a:br>
              <a:rPr lang="es-AR" sz="1800"/>
            </a:br>
            <a:r>
              <a:rPr lang="es-AR" sz="1800"/>
              <a:t>Movimiento</a:t>
            </a:r>
            <a:br>
              <a:rPr lang="es-AR" sz="1800"/>
            </a:br>
            <a:br>
              <a:rPr lang="es-AR" sz="2800"/>
            </a:br>
            <a:endParaRPr sz="2800"/>
          </a:p>
        </p:txBody>
      </p:sp>
      <p:sp>
        <p:nvSpPr>
          <p:cNvPr id="290" name="Google Shape;290;ge0691d8198_0_11"/>
          <p:cNvSpPr txBox="1"/>
          <p:nvPr>
            <p:ph idx="1" type="body"/>
          </p:nvPr>
        </p:nvSpPr>
        <p:spPr>
          <a:xfrm>
            <a:off x="4243918" y="1312334"/>
            <a:ext cx="7630583" cy="4582583"/>
          </a:xfrm>
          <a:prstGeom prst="rect">
            <a:avLst/>
          </a:prstGeom>
          <a:noFill/>
          <a:ln>
            <a:noFill/>
          </a:ln>
        </p:spPr>
        <p:txBody>
          <a:bodyPr anchorCtr="0" anchor="t" bIns="45700" lIns="91425" spcFirstLastPara="1" rIns="91425" wrap="square" tIns="45700">
            <a:normAutofit fontScale="92500" lnSpcReduction="10000"/>
          </a:bodyPr>
          <a:lstStyle/>
          <a:p>
            <a:pPr indent="-228600" lvl="0" marL="457200" rtl="0" algn="l">
              <a:lnSpc>
                <a:spcPct val="100000"/>
              </a:lnSpc>
              <a:spcBef>
                <a:spcPts val="1000"/>
              </a:spcBef>
              <a:spcAft>
                <a:spcPts val="0"/>
              </a:spcAft>
              <a:buSzPct val="86486"/>
              <a:buNone/>
            </a:pPr>
            <a:r>
              <a:t/>
            </a:r>
            <a:endParaRPr b="1"/>
          </a:p>
          <a:p>
            <a:pPr indent="-228600" lvl="0" marL="457200" rtl="0" algn="just">
              <a:lnSpc>
                <a:spcPct val="100000"/>
              </a:lnSpc>
              <a:spcBef>
                <a:spcPts val="1000"/>
              </a:spcBef>
              <a:spcAft>
                <a:spcPts val="0"/>
              </a:spcAft>
              <a:buSzPct val="86486"/>
              <a:buNone/>
            </a:pPr>
            <a:r>
              <a:t/>
            </a:r>
            <a:endParaRPr b="1"/>
          </a:p>
          <a:p>
            <a:pPr indent="-228600" lvl="0" marL="457200" rtl="0" algn="just">
              <a:lnSpc>
                <a:spcPct val="100000"/>
              </a:lnSpc>
              <a:spcBef>
                <a:spcPts val="1000"/>
              </a:spcBef>
              <a:spcAft>
                <a:spcPts val="0"/>
              </a:spcAft>
              <a:buSzPct val="86486"/>
              <a:buNone/>
            </a:pPr>
            <a:r>
              <a:t/>
            </a:r>
            <a:endParaRPr b="1"/>
          </a:p>
          <a:p>
            <a:pPr indent="-320040" lvl="0" marL="457200" rtl="0" algn="just">
              <a:lnSpc>
                <a:spcPct val="100000"/>
              </a:lnSpc>
              <a:spcBef>
                <a:spcPts val="1000"/>
              </a:spcBef>
              <a:spcAft>
                <a:spcPts val="0"/>
              </a:spcAft>
              <a:buSzPct val="86486"/>
              <a:buChar char="►"/>
            </a:pPr>
            <a:r>
              <a:rPr b="1" lang="es-AR"/>
              <a:t>Confederación Nacional de Mujeres Campesinas Indígenas Originarias de Bolivia “Bartolina Sisa”, “Bartolinas”</a:t>
            </a:r>
            <a:r>
              <a:rPr lang="es-AR"/>
              <a:t>. “Se trata de una de la organizaciones más importantes de Estado Plurinacional de Bolivia por ser parte del Pacto de Unidad (2004), además de la Vía Campesina. (…) </a:t>
            </a:r>
            <a:endParaRPr/>
          </a:p>
          <a:p>
            <a:pPr indent="-320040" lvl="0" marL="457200" rtl="0" algn="just">
              <a:lnSpc>
                <a:spcPct val="100000"/>
              </a:lnSpc>
              <a:spcBef>
                <a:spcPts val="1000"/>
              </a:spcBef>
              <a:spcAft>
                <a:spcPts val="0"/>
              </a:spcAft>
              <a:buSzPct val="86486"/>
              <a:buChar char="►"/>
            </a:pPr>
            <a:r>
              <a:rPr lang="es-AR"/>
              <a:t>Las historias de maíz indican la riqueza biocultural de variedades nativas de maíz gestionadas por las mujeres campesinas del Valle Alto de Cochabamba. </a:t>
            </a:r>
            <a:endParaRPr/>
          </a:p>
          <a:p>
            <a:pPr indent="-320040" lvl="0" marL="457200" rtl="0" algn="just">
              <a:lnSpc>
                <a:spcPct val="100000"/>
              </a:lnSpc>
              <a:spcBef>
                <a:spcPts val="1000"/>
              </a:spcBef>
              <a:spcAft>
                <a:spcPts val="0"/>
              </a:spcAft>
              <a:buSzPct val="86486"/>
              <a:buChar char="►"/>
            </a:pPr>
            <a:r>
              <a:rPr lang="es-AR"/>
              <a:t>Véase “Historias de maíz. Una aproximación a la relevancia biocultural del maíz entre las mujeres campesinas en el Valle Alto de Cochabamba, Bolivia”. Investigación de Claudia Velarde Ponce de León y Georgina Cotacora, en Libro “Agroecología en los sistemas andinos” (CLACSO/McKnight) 2021.</a:t>
            </a:r>
            <a:endParaRPr/>
          </a:p>
        </p:txBody>
      </p:sp>
      <p:pic>
        <p:nvPicPr>
          <p:cNvPr descr="Captura de pantalla 2022-07-09 a la(s) 11.22.57.png" id="291" name="Google Shape;291;ge0691d8198_0_11"/>
          <p:cNvPicPr preferRelativeResize="0"/>
          <p:nvPr/>
        </p:nvPicPr>
        <p:blipFill rotWithShape="1">
          <a:blip r:embed="rId3">
            <a:alphaModFix/>
          </a:blip>
          <a:srcRect b="0" l="0" r="0" t="0"/>
          <a:stretch/>
        </p:blipFill>
        <p:spPr>
          <a:xfrm>
            <a:off x="1252910" y="1777999"/>
            <a:ext cx="3012173" cy="4931833"/>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5" name="Shape 295"/>
        <p:cNvGrpSpPr/>
        <p:nvPr/>
      </p:nvGrpSpPr>
      <p:grpSpPr>
        <a:xfrm>
          <a:off x="0" y="0"/>
          <a:ext cx="0" cy="0"/>
          <a:chOff x="0" y="0"/>
          <a:chExt cx="0" cy="0"/>
        </a:xfrm>
      </p:grpSpPr>
      <p:sp>
        <p:nvSpPr>
          <p:cNvPr id="296" name="Google Shape;296;ge0aec7047c_0_15"/>
          <p:cNvSpPr txBox="1"/>
          <p:nvPr>
            <p:ph type="title"/>
          </p:nvPr>
        </p:nvSpPr>
        <p:spPr>
          <a:xfrm>
            <a:off x="1154954" y="973668"/>
            <a:ext cx="8761413" cy="706964"/>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SzPts val="1800"/>
              <a:buNone/>
            </a:pPr>
            <a:r>
              <a:rPr lang="es-AR" sz="1800"/>
              <a:t>AGROECOLOGÍA</a:t>
            </a:r>
            <a:br>
              <a:rPr lang="es-AR" sz="1800"/>
            </a:br>
            <a:r>
              <a:rPr lang="es-AR" sz="2800"/>
              <a:t> </a:t>
            </a:r>
            <a:r>
              <a:rPr lang="es-AR" sz="1600"/>
              <a:t>Práctica</a:t>
            </a:r>
            <a:endParaRPr b="1" sz="1600"/>
          </a:p>
        </p:txBody>
      </p:sp>
      <p:sp>
        <p:nvSpPr>
          <p:cNvPr id="297" name="Google Shape;297;ge0aec7047c_0_15"/>
          <p:cNvSpPr txBox="1"/>
          <p:nvPr>
            <p:ph idx="1" type="body"/>
          </p:nvPr>
        </p:nvSpPr>
        <p:spPr>
          <a:xfrm>
            <a:off x="476251" y="2095500"/>
            <a:ext cx="9483196" cy="4167717"/>
          </a:xfrm>
          <a:prstGeom prst="rect">
            <a:avLst/>
          </a:prstGeom>
          <a:noFill/>
          <a:ln>
            <a:noFill/>
          </a:ln>
        </p:spPr>
        <p:txBody>
          <a:bodyPr anchorCtr="0" anchor="t" bIns="45700" lIns="91425" spcFirstLastPara="1" rIns="91425" wrap="square" tIns="45700">
            <a:normAutofit/>
          </a:bodyPr>
          <a:lstStyle/>
          <a:p>
            <a:pPr indent="-228600" lvl="0" marL="457200" rtl="0" algn="l">
              <a:lnSpc>
                <a:spcPct val="100000"/>
              </a:lnSpc>
              <a:spcBef>
                <a:spcPts val="1000"/>
              </a:spcBef>
              <a:spcAft>
                <a:spcPts val="0"/>
              </a:spcAft>
              <a:buSzPts val="1440"/>
              <a:buNone/>
            </a:pPr>
            <a:r>
              <a:t/>
            </a:r>
            <a:endParaRPr/>
          </a:p>
          <a:p>
            <a:pPr indent="-228600" lvl="0" marL="457200" rtl="0" algn="l">
              <a:lnSpc>
                <a:spcPct val="100000"/>
              </a:lnSpc>
              <a:spcBef>
                <a:spcPts val="1000"/>
              </a:spcBef>
              <a:spcAft>
                <a:spcPts val="0"/>
              </a:spcAft>
              <a:buSzPts val="1440"/>
              <a:buNone/>
            </a:pPr>
            <a:r>
              <a:t/>
            </a:r>
            <a:endParaRPr/>
          </a:p>
          <a:p>
            <a:pPr indent="-320040" lvl="0" marL="457200" rtl="0" algn="l">
              <a:lnSpc>
                <a:spcPct val="100000"/>
              </a:lnSpc>
              <a:spcBef>
                <a:spcPts val="1000"/>
              </a:spcBef>
              <a:spcAft>
                <a:spcPts val="0"/>
              </a:spcAft>
              <a:buSzPts val="1440"/>
              <a:buChar char="►"/>
            </a:pPr>
            <a:r>
              <a:rPr lang="es-AR"/>
              <a:t> </a:t>
            </a:r>
            <a:endParaRPr/>
          </a:p>
          <a:p>
            <a:pPr indent="-320040" lvl="0" marL="457200" rtl="0" algn="l">
              <a:lnSpc>
                <a:spcPct val="100000"/>
              </a:lnSpc>
              <a:spcBef>
                <a:spcPts val="1000"/>
              </a:spcBef>
              <a:spcAft>
                <a:spcPts val="0"/>
              </a:spcAft>
              <a:buSzPts val="1440"/>
              <a:buChar char="►"/>
            </a:pPr>
            <a:r>
              <a:rPr b="1" lang="es-AR"/>
              <a:t> </a:t>
            </a:r>
            <a:endParaRPr/>
          </a:p>
          <a:p>
            <a:pPr indent="-228600" lvl="0" marL="457200" rtl="0" algn="l">
              <a:lnSpc>
                <a:spcPct val="100000"/>
              </a:lnSpc>
              <a:spcBef>
                <a:spcPts val="1000"/>
              </a:spcBef>
              <a:spcAft>
                <a:spcPts val="0"/>
              </a:spcAft>
              <a:buSzPts val="1440"/>
              <a:buNone/>
            </a:pPr>
            <a:r>
              <a:t/>
            </a:r>
            <a:endParaRPr/>
          </a:p>
        </p:txBody>
      </p:sp>
      <p:pic>
        <p:nvPicPr>
          <p:cNvPr descr="C:\Users\Roxana\Downloads\WhatsApp Image 2022-02-04 at 12.34.11 PM.jpeg" id="298" name="Google Shape;298;ge0aec7047c_0_15"/>
          <p:cNvPicPr preferRelativeResize="0"/>
          <p:nvPr/>
        </p:nvPicPr>
        <p:blipFill rotWithShape="1">
          <a:blip r:embed="rId3">
            <a:alphaModFix/>
          </a:blip>
          <a:srcRect b="1052" l="5841" r="11233" t="4284"/>
          <a:stretch/>
        </p:blipFill>
        <p:spPr>
          <a:xfrm>
            <a:off x="568960" y="1809750"/>
            <a:ext cx="3971290" cy="4900083"/>
          </a:xfrm>
          <a:prstGeom prst="rect">
            <a:avLst/>
          </a:prstGeom>
          <a:noFill/>
          <a:ln>
            <a:noFill/>
          </a:ln>
        </p:spPr>
      </p:pic>
      <p:sp>
        <p:nvSpPr>
          <p:cNvPr id="299" name="Google Shape;299;ge0aec7047c_0_15"/>
          <p:cNvSpPr/>
          <p:nvPr/>
        </p:nvSpPr>
        <p:spPr>
          <a:xfrm>
            <a:off x="4582584" y="5388000"/>
            <a:ext cx="6805084" cy="954107"/>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None/>
            </a:pPr>
            <a:r>
              <a:rPr b="0" i="0" lang="es-AR" sz="1400" u="none" cap="none" strike="noStrike">
                <a:solidFill>
                  <a:srgbClr val="000000"/>
                </a:solidFill>
                <a:latin typeface="Century Gothic"/>
                <a:ea typeface="Century Gothic"/>
                <a:cs typeface="Century Gothic"/>
                <a:sym typeface="Century Gothic"/>
              </a:rPr>
              <a:t>Véase la investigación “Saberes intergeneracionales del agua en la producción de alimentos. Estudio realizado en las comunidades andinas de Laphia y Totora de Tiquipaya. Cochabamba Bolivia”. Roxana Villegas Paredes (2022)</a:t>
            </a:r>
            <a:endParaRPr b="0" i="0" sz="1400" u="none" cap="none" strike="noStrike">
              <a:solidFill>
                <a:srgbClr val="000000"/>
              </a:solidFill>
              <a:latin typeface="Century Gothic"/>
              <a:ea typeface="Century Gothic"/>
              <a:cs typeface="Century Gothic"/>
              <a:sym typeface="Century Gothic"/>
            </a:endParaRPr>
          </a:p>
        </p:txBody>
      </p:sp>
      <p:sp>
        <p:nvSpPr>
          <p:cNvPr id="300" name="Google Shape;300;ge0aec7047c_0_15"/>
          <p:cNvSpPr txBox="1"/>
          <p:nvPr/>
        </p:nvSpPr>
        <p:spPr>
          <a:xfrm>
            <a:off x="624416" y="2264834"/>
            <a:ext cx="5397501" cy="13970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301" name="Google Shape;301;ge0aec7047c_0_15"/>
          <p:cNvSpPr/>
          <p:nvPr/>
        </p:nvSpPr>
        <p:spPr>
          <a:xfrm>
            <a:off x="4624918" y="2190750"/>
            <a:ext cx="7313082" cy="3262431"/>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None/>
            </a:pPr>
            <a:r>
              <a:t/>
            </a:r>
            <a:endParaRPr b="0" i="0" sz="1600" u="none" cap="none" strike="noStrike">
              <a:solidFill>
                <a:srgbClr val="000000"/>
              </a:solidFill>
              <a:latin typeface="Century"/>
              <a:ea typeface="Century"/>
              <a:cs typeface="Century"/>
              <a:sym typeface="Century"/>
            </a:endParaRPr>
          </a:p>
          <a:p>
            <a:pPr indent="-285750" lvl="0" marL="285750" marR="0" rtl="0" algn="just">
              <a:lnSpc>
                <a:spcPct val="100000"/>
              </a:lnSpc>
              <a:spcBef>
                <a:spcPts val="0"/>
              </a:spcBef>
              <a:spcAft>
                <a:spcPts val="0"/>
              </a:spcAft>
              <a:buClr>
                <a:srgbClr val="000000"/>
              </a:buClr>
              <a:buSzPts val="1600"/>
              <a:buFont typeface="Noto Sans Symbols"/>
              <a:buChar char="⮚"/>
            </a:pPr>
            <a:r>
              <a:rPr b="0" i="0" lang="es-AR" sz="1600" u="none" cap="none" strike="noStrike">
                <a:solidFill>
                  <a:srgbClr val="000000"/>
                </a:solidFill>
                <a:latin typeface="Century Gothic"/>
                <a:ea typeface="Century Gothic"/>
                <a:cs typeface="Century Gothic"/>
                <a:sym typeface="Century Gothic"/>
              </a:rPr>
              <a:t>Conceptos de saberes ancestrales del agua, transmisión intergeneracional, sustentabilidad y agroecología. </a:t>
            </a:r>
            <a:endParaRPr b="0" i="0" sz="1600" u="none" cap="none" strike="noStrike">
              <a:solidFill>
                <a:srgbClr val="000000"/>
              </a:solidFill>
              <a:latin typeface="Century Gothic"/>
              <a:ea typeface="Century Gothic"/>
              <a:cs typeface="Century Gothic"/>
              <a:sym typeface="Century Gothic"/>
            </a:endParaRPr>
          </a:p>
          <a:p>
            <a:pPr indent="-184150" lvl="0" marL="285750" marR="0" rtl="0" algn="just">
              <a:lnSpc>
                <a:spcPct val="100000"/>
              </a:lnSpc>
              <a:spcBef>
                <a:spcPts val="0"/>
              </a:spcBef>
              <a:spcAft>
                <a:spcPts val="0"/>
              </a:spcAft>
              <a:buClr>
                <a:srgbClr val="000000"/>
              </a:buClr>
              <a:buSzPts val="1600"/>
              <a:buFont typeface="Noto Sans Symbols"/>
              <a:buNone/>
            </a:pPr>
            <a:r>
              <a:t/>
            </a:r>
            <a:endParaRPr b="0" i="0" sz="1600" u="none" cap="none" strike="noStrike">
              <a:solidFill>
                <a:srgbClr val="000000"/>
              </a:solidFill>
              <a:latin typeface="Century Gothic"/>
              <a:ea typeface="Century Gothic"/>
              <a:cs typeface="Century Gothic"/>
              <a:sym typeface="Century Gothic"/>
            </a:endParaRPr>
          </a:p>
          <a:p>
            <a:pPr indent="0" lvl="0" marL="0" marR="0" rtl="0" algn="just">
              <a:lnSpc>
                <a:spcPct val="100000"/>
              </a:lnSpc>
              <a:spcBef>
                <a:spcPts val="0"/>
              </a:spcBef>
              <a:spcAft>
                <a:spcPts val="0"/>
              </a:spcAft>
              <a:buNone/>
            </a:pPr>
            <a:r>
              <a:rPr b="0" i="0" lang="es-AR" sz="1600" u="none" cap="none" strike="noStrike">
                <a:solidFill>
                  <a:srgbClr val="000000"/>
                </a:solidFill>
                <a:latin typeface="Century Gothic"/>
                <a:ea typeface="Century Gothic"/>
                <a:cs typeface="Century Gothic"/>
                <a:sym typeface="Century Gothic"/>
              </a:rPr>
              <a:t>“Los saberes intergeneracionales de relacionamiento con la lluvia y el clima para producir alimentos en un ecosistema tan diverso en las comunidades de Laphia y Totora, Bolivia. (…) Desde la noción andina, </a:t>
            </a:r>
            <a:r>
              <a:rPr b="0" i="1" lang="es-AR" sz="1600" u="none" cap="none" strike="noStrike">
                <a:solidFill>
                  <a:srgbClr val="000000"/>
                </a:solidFill>
                <a:latin typeface="Century Gothic"/>
                <a:ea typeface="Century Gothic"/>
                <a:cs typeface="Century Gothic"/>
                <a:sym typeface="Century Gothic"/>
              </a:rPr>
              <a:t>la naturaleza es considerada como un ser vivo que requieren ser criado, protegido, cuidado, nutrido. </a:t>
            </a:r>
            <a:r>
              <a:rPr b="0" i="0" lang="es-AR" sz="1600" u="none" cap="none" strike="noStrike">
                <a:solidFill>
                  <a:srgbClr val="000000"/>
                </a:solidFill>
                <a:latin typeface="Century Gothic"/>
                <a:ea typeface="Century Gothic"/>
                <a:cs typeface="Century Gothic"/>
                <a:sym typeface="Century Gothic"/>
              </a:rPr>
              <a:t>A esta peculiar cultura de convivencia con la naturaleza, desde el planteamiento del PRACTEC se conoce como </a:t>
            </a:r>
            <a:r>
              <a:rPr b="1" i="0" lang="es-AR" sz="1600" u="none" cap="none" strike="noStrike">
                <a:solidFill>
                  <a:srgbClr val="000000"/>
                </a:solidFill>
                <a:latin typeface="Century Gothic"/>
                <a:ea typeface="Century Gothic"/>
                <a:cs typeface="Century Gothic"/>
                <a:sym typeface="Century Gothic"/>
              </a:rPr>
              <a:t>proceso de crianza mutua</a:t>
            </a:r>
            <a:r>
              <a:rPr b="0" i="0" lang="es-AR" sz="1600" u="none" cap="none" strike="noStrike">
                <a:solidFill>
                  <a:srgbClr val="000000"/>
                </a:solidFill>
                <a:latin typeface="Century Gothic"/>
                <a:ea typeface="Century Gothic"/>
                <a:cs typeface="Century Gothic"/>
                <a:sym typeface="Century Gothic"/>
              </a:rPr>
              <a:t>.”</a:t>
            </a:r>
            <a:endParaRPr b="0" i="0" sz="1600" u="none" cap="none" strike="noStrike">
              <a:solidFill>
                <a:srgbClr val="000000"/>
              </a:solidFill>
              <a:latin typeface="Century Gothic"/>
              <a:ea typeface="Century Gothic"/>
              <a:cs typeface="Century Gothic"/>
              <a:sym typeface="Century Gothic"/>
            </a:endParaRPr>
          </a:p>
          <a:p>
            <a:pPr indent="0" lvl="0" marL="0" marR="0" rtl="0" algn="just">
              <a:lnSpc>
                <a:spcPct val="100000"/>
              </a:lnSpc>
              <a:spcBef>
                <a:spcPts val="0"/>
              </a:spcBef>
              <a:spcAft>
                <a:spcPts val="0"/>
              </a:spcAft>
              <a:buNone/>
            </a:pPr>
            <a:r>
              <a:rPr b="0" i="0" lang="es-AR" sz="1600" u="none" cap="none" strike="noStrike">
                <a:solidFill>
                  <a:srgbClr val="000000"/>
                </a:solidFill>
                <a:latin typeface="Century Gothic"/>
                <a:ea typeface="Century Gothic"/>
                <a:cs typeface="Century Gothic"/>
                <a:sym typeface="Century Gothic"/>
              </a:rPr>
              <a:t> </a:t>
            </a:r>
            <a:endParaRPr b="0" i="0" sz="1600" u="none" cap="none" strike="noStrike">
              <a:solidFill>
                <a:srgbClr val="000000"/>
              </a:solidFill>
              <a:latin typeface="Century Gothic"/>
              <a:ea typeface="Century Gothic"/>
              <a:cs typeface="Century Gothic"/>
              <a:sym typeface="Century Gothic"/>
            </a:endParaRPr>
          </a:p>
          <a:p>
            <a:pPr indent="0" lvl="0" marL="0" marR="0" rtl="0" algn="l">
              <a:lnSpc>
                <a:spcPct val="100000"/>
              </a:lnSpc>
              <a:spcBef>
                <a:spcPts val="0"/>
              </a:spcBef>
              <a:spcAft>
                <a:spcPts val="0"/>
              </a:spcAft>
              <a:buNone/>
            </a:pPr>
            <a:r>
              <a:rPr b="0" i="0" lang="es-AR" sz="1400" u="none" cap="none" strike="noStrike">
                <a:solidFill>
                  <a:srgbClr val="000000"/>
                </a:solidFill>
                <a:latin typeface="Century"/>
                <a:ea typeface="Century"/>
                <a:cs typeface="Century"/>
                <a:sym typeface="Century"/>
              </a:rPr>
              <a:t> </a:t>
            </a:r>
            <a:endParaRPr b="0" i="0" sz="1400" u="none" cap="none" strike="noStrike">
              <a:solidFill>
                <a:srgbClr val="000000"/>
              </a:solidFill>
              <a:latin typeface="Century"/>
              <a:ea typeface="Century"/>
              <a:cs typeface="Century"/>
              <a:sym typeface="Century"/>
            </a:endParaRPr>
          </a:p>
        </p:txBody>
      </p:sp>
      <p:pic>
        <p:nvPicPr>
          <p:cNvPr id="302" name="Google Shape;302;ge0aec7047c_0_15"/>
          <p:cNvPicPr preferRelativeResize="0"/>
          <p:nvPr/>
        </p:nvPicPr>
        <p:blipFill rotWithShape="1">
          <a:blip r:embed="rId4">
            <a:alphaModFix/>
          </a:blip>
          <a:srcRect b="0" l="0" r="0" t="0"/>
          <a:stretch/>
        </p:blipFill>
        <p:spPr>
          <a:xfrm>
            <a:off x="10543190" y="5071010"/>
            <a:ext cx="1782902" cy="1696354"/>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6" name="Shape 306"/>
        <p:cNvGrpSpPr/>
        <p:nvPr/>
      </p:nvGrpSpPr>
      <p:grpSpPr>
        <a:xfrm>
          <a:off x="0" y="0"/>
          <a:ext cx="0" cy="0"/>
          <a:chOff x="0" y="0"/>
          <a:chExt cx="0" cy="0"/>
        </a:xfrm>
      </p:grpSpPr>
      <p:sp>
        <p:nvSpPr>
          <p:cNvPr id="307" name="Google Shape;307;p37"/>
          <p:cNvSpPr txBox="1"/>
          <p:nvPr>
            <p:ph type="title"/>
          </p:nvPr>
        </p:nvSpPr>
        <p:spPr>
          <a:xfrm>
            <a:off x="1154954" y="973668"/>
            <a:ext cx="8761413" cy="706964"/>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SzPts val="1800"/>
              <a:buNone/>
            </a:pPr>
            <a:r>
              <a:rPr lang="es-AR" sz="1800"/>
              <a:t>BUEN VIVIR / </a:t>
            </a:r>
            <a:r>
              <a:rPr i="1" lang="es-AR" sz="1800"/>
              <a:t>SUMAK KAWSAY / SUMA QAMAÑA</a:t>
            </a:r>
            <a:br>
              <a:rPr i="1" lang="es-AR" sz="1800"/>
            </a:br>
            <a:r>
              <a:rPr i="1" lang="es-AR" sz="1800"/>
              <a:t>Mujeres del </a:t>
            </a:r>
            <a:r>
              <a:rPr lang="es-AR" sz="1800"/>
              <a:t>PUEBLO KAYAMBI. Ecuador</a:t>
            </a:r>
            <a:endParaRPr sz="1800"/>
          </a:p>
        </p:txBody>
      </p:sp>
      <p:sp>
        <p:nvSpPr>
          <p:cNvPr id="308" name="Google Shape;308;p37"/>
          <p:cNvSpPr txBox="1"/>
          <p:nvPr>
            <p:ph idx="1" type="body"/>
          </p:nvPr>
        </p:nvSpPr>
        <p:spPr>
          <a:xfrm>
            <a:off x="4751917" y="2201333"/>
            <a:ext cx="7270749" cy="4243918"/>
          </a:xfrm>
          <a:prstGeom prst="rect">
            <a:avLst/>
          </a:prstGeom>
          <a:noFill/>
          <a:ln>
            <a:noFill/>
          </a:ln>
        </p:spPr>
        <p:txBody>
          <a:bodyPr anchorCtr="0" anchor="t" bIns="45700" lIns="91425" spcFirstLastPara="1" rIns="91425" wrap="square" tIns="45700">
            <a:normAutofit fontScale="85000" lnSpcReduction="20000"/>
          </a:bodyPr>
          <a:lstStyle/>
          <a:p>
            <a:pPr indent="-320040" lvl="0" marL="457200" rtl="0" algn="just">
              <a:lnSpc>
                <a:spcPct val="100000"/>
              </a:lnSpc>
              <a:spcBef>
                <a:spcPts val="1000"/>
              </a:spcBef>
              <a:spcAft>
                <a:spcPts val="0"/>
              </a:spcAft>
              <a:buSzPct val="105882"/>
              <a:buChar char="►"/>
            </a:pPr>
            <a:r>
              <a:rPr b="1" i="1" lang="es-AR" sz="1600"/>
              <a:t>CHAKANA.  </a:t>
            </a:r>
            <a:r>
              <a:rPr lang="es-AR" sz="1600"/>
              <a:t>4 ESPACIOS:</a:t>
            </a:r>
            <a:endParaRPr/>
          </a:p>
          <a:p>
            <a:pPr indent="-320040" lvl="0" marL="457200" rtl="0" algn="just">
              <a:lnSpc>
                <a:spcPct val="100000"/>
              </a:lnSpc>
              <a:spcBef>
                <a:spcPts val="1000"/>
              </a:spcBef>
              <a:spcAft>
                <a:spcPts val="0"/>
              </a:spcAft>
              <a:buSzPct val="105882"/>
              <a:buChar char="►"/>
            </a:pPr>
            <a:r>
              <a:rPr b="1" lang="es-AR" sz="1600"/>
              <a:t>FAMILIA: </a:t>
            </a:r>
            <a:r>
              <a:rPr lang="es-AR" sz="1600"/>
              <a:t>USO CULINARIO Y MEDICINAL DE LAS PLANTAS Y ANIMALES</a:t>
            </a:r>
            <a:endParaRPr/>
          </a:p>
          <a:p>
            <a:pPr indent="-320040" lvl="0" marL="457200" rtl="0" algn="just">
              <a:lnSpc>
                <a:spcPct val="100000"/>
              </a:lnSpc>
              <a:spcBef>
                <a:spcPts val="1000"/>
              </a:spcBef>
              <a:spcAft>
                <a:spcPts val="0"/>
              </a:spcAft>
              <a:buSzPct val="105882"/>
              <a:buChar char="►"/>
            </a:pPr>
            <a:r>
              <a:rPr b="1" lang="es-AR" sz="1600"/>
              <a:t>COMUNIDAD</a:t>
            </a:r>
            <a:r>
              <a:rPr lang="es-AR" sz="1600"/>
              <a:t>: DECISIONES COMUNITARIAS EN ASAMBLEAS Y ESPACIOS COMUNALES PARA USUFRUCTO COLECTIVO. REVALORIZACIÓN DE SABERES ANCESTRALES PARA CONVIVENCIA COMUNITARIA. </a:t>
            </a:r>
            <a:r>
              <a:rPr i="1" lang="es-AR" sz="1600"/>
              <a:t>WAWAKUNAPAKKINTIKUYACHAY:</a:t>
            </a:r>
            <a:r>
              <a:rPr lang="es-AR" sz="1600"/>
              <a:t> METODOLOGÍA EDUCATIVA INTERCULTURAL PARA LA NIÑEZ COMO PROMOCIÓN DE LA CHACRA ANDINA.</a:t>
            </a:r>
            <a:endParaRPr sz="1600"/>
          </a:p>
          <a:p>
            <a:pPr indent="-320040" lvl="0" marL="457200" rtl="0" algn="just">
              <a:lnSpc>
                <a:spcPct val="100000"/>
              </a:lnSpc>
              <a:spcBef>
                <a:spcPts val="1000"/>
              </a:spcBef>
              <a:spcAft>
                <a:spcPts val="0"/>
              </a:spcAft>
              <a:buSzPct val="105882"/>
              <a:buChar char="►"/>
            </a:pPr>
            <a:r>
              <a:rPr b="1" lang="es-AR" sz="1600"/>
              <a:t>CHACRA</a:t>
            </a:r>
            <a:r>
              <a:rPr lang="es-AR" sz="1600"/>
              <a:t>: ESPACIO VITAL DE DESARROLLO DE PRÁCTICAS AGROECOLÓGICAS REALIZADA POR MUJERES: DIVERSIFICACIÓN D E PRODUCCION DE ALIMENTOS (GRANOS, TUBERCULOS, PAPA,HORTALIZAS, FRUTALES, PANTAS MEDICINALES CON BONOS ORGÁNICOS, ROTACIÓN DE CULTUVOS Y DESCANSO DEL SUELO INSMOS NATURALES PARA EL COMBATE DE PLAGAS (CENIZAS PARA GUSANOS).</a:t>
            </a:r>
            <a:endParaRPr sz="1600"/>
          </a:p>
          <a:p>
            <a:pPr indent="-320040" lvl="0" marL="457200" rtl="0" algn="just">
              <a:lnSpc>
                <a:spcPct val="100000"/>
              </a:lnSpc>
              <a:spcBef>
                <a:spcPts val="1000"/>
              </a:spcBef>
              <a:spcAft>
                <a:spcPts val="0"/>
              </a:spcAft>
              <a:buSzPct val="105882"/>
              <a:buChar char="►"/>
            </a:pPr>
            <a:r>
              <a:rPr b="1" lang="es-AR" sz="1600"/>
              <a:t>PACHAMAMA: </a:t>
            </a:r>
            <a:r>
              <a:rPr lang="es-AR" sz="1600"/>
              <a:t>CRIANZA DE LA GEOBIODIVERSIDAD. ESPACIO-TIEMPO DE FORMACIONES GEOLÓGICAS; ECOSISTEMAS; ELEMENTOS QUE CONSTITUYEN LOS SERES; UNIVERSOS; ESPÍRITUS. ES FUENTE DE VIDA.</a:t>
            </a:r>
            <a:endParaRPr/>
          </a:p>
          <a:p>
            <a:pPr indent="-320040" lvl="0" marL="457200" rtl="0" algn="just">
              <a:lnSpc>
                <a:spcPct val="100000"/>
              </a:lnSpc>
              <a:spcBef>
                <a:spcPts val="1000"/>
              </a:spcBef>
              <a:spcAft>
                <a:spcPts val="0"/>
              </a:spcAft>
              <a:buSzPct val="105882"/>
              <a:buChar char="►"/>
            </a:pPr>
            <a:r>
              <a:rPr lang="es-AR" sz="1600"/>
              <a:t>VÉASE: “PRÁCTICAS COTIDIANAS AGROECOLÓGICAS HACIA EL SUMAK KAWSAY” de Larissa da Silva Araujo, en Libro “Agroecología en los sistemas andinos” CLACSO/McKnight, 2021.</a:t>
            </a:r>
            <a:endParaRPr sz="1600"/>
          </a:p>
        </p:txBody>
      </p:sp>
      <p:pic>
        <p:nvPicPr>
          <p:cNvPr descr="image_123927839.JPG" id="309" name="Google Shape;309;p37"/>
          <p:cNvPicPr preferRelativeResize="0"/>
          <p:nvPr/>
        </p:nvPicPr>
        <p:blipFill rotWithShape="1">
          <a:blip r:embed="rId3">
            <a:alphaModFix/>
          </a:blip>
          <a:srcRect b="0" l="0" r="0" t="0"/>
          <a:stretch/>
        </p:blipFill>
        <p:spPr>
          <a:xfrm>
            <a:off x="603250" y="2402417"/>
            <a:ext cx="4318000" cy="3926416"/>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3" name="Shape 313"/>
        <p:cNvGrpSpPr/>
        <p:nvPr/>
      </p:nvGrpSpPr>
      <p:grpSpPr>
        <a:xfrm>
          <a:off x="0" y="0"/>
          <a:ext cx="0" cy="0"/>
          <a:chOff x="0" y="0"/>
          <a:chExt cx="0" cy="0"/>
        </a:xfrm>
      </p:grpSpPr>
      <p:sp>
        <p:nvSpPr>
          <p:cNvPr id="314" name="Google Shape;314;p45"/>
          <p:cNvSpPr txBox="1"/>
          <p:nvPr>
            <p:ph type="title"/>
          </p:nvPr>
        </p:nvSpPr>
        <p:spPr>
          <a:xfrm>
            <a:off x="1154950" y="973675"/>
            <a:ext cx="8953800" cy="707100"/>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SzPts val="1800"/>
              <a:buNone/>
            </a:pPr>
            <a:r>
              <a:rPr lang="es-AR" sz="1800"/>
              <a:t>CICLO DE CONVERSATORIOS VIRTUALES “HACIA UNA TRANSFORMACION AGROECOLÓGICA” (2021) CLACSO-FAO. SOCLA. RED DE POLÍTICAS SOCIALES</a:t>
            </a:r>
            <a:endParaRPr sz="1800"/>
          </a:p>
        </p:txBody>
      </p:sp>
      <p:sp>
        <p:nvSpPr>
          <p:cNvPr id="315" name="Google Shape;315;p45"/>
          <p:cNvSpPr txBox="1"/>
          <p:nvPr>
            <p:ph idx="1" type="body"/>
          </p:nvPr>
        </p:nvSpPr>
        <p:spPr>
          <a:xfrm>
            <a:off x="1154954" y="2603500"/>
            <a:ext cx="8825659" cy="3416300"/>
          </a:xfrm>
          <a:prstGeom prst="rect">
            <a:avLst/>
          </a:prstGeom>
          <a:noFill/>
          <a:ln>
            <a:noFill/>
          </a:ln>
        </p:spPr>
        <p:txBody>
          <a:bodyPr anchorCtr="0" anchor="t" bIns="45700" lIns="91425" spcFirstLastPara="1" rIns="91425" wrap="square" tIns="45700">
            <a:normAutofit/>
          </a:bodyPr>
          <a:lstStyle/>
          <a:p>
            <a:pPr indent="-228600" lvl="0" marL="457200" rtl="0" algn="l">
              <a:lnSpc>
                <a:spcPct val="100000"/>
              </a:lnSpc>
              <a:spcBef>
                <a:spcPts val="1000"/>
              </a:spcBef>
              <a:spcAft>
                <a:spcPts val="0"/>
              </a:spcAft>
              <a:buSzPts val="1440"/>
              <a:buNone/>
            </a:pPr>
            <a:r>
              <a:t/>
            </a:r>
            <a:endParaRPr/>
          </a:p>
        </p:txBody>
      </p:sp>
      <p:pic>
        <p:nvPicPr>
          <p:cNvPr descr="Captura de pantalla 2022-07-09 a la(s) 14.44.19.png" id="316" name="Google Shape;316;p45"/>
          <p:cNvPicPr preferRelativeResize="0"/>
          <p:nvPr/>
        </p:nvPicPr>
        <p:blipFill rotWithShape="1">
          <a:blip r:embed="rId3">
            <a:alphaModFix/>
          </a:blip>
          <a:srcRect b="0" l="0" r="0" t="0"/>
          <a:stretch/>
        </p:blipFill>
        <p:spPr>
          <a:xfrm>
            <a:off x="1938867" y="1769533"/>
            <a:ext cx="7797800" cy="4419600"/>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0" name="Shape 320"/>
        <p:cNvGrpSpPr/>
        <p:nvPr/>
      </p:nvGrpSpPr>
      <p:grpSpPr>
        <a:xfrm>
          <a:off x="0" y="0"/>
          <a:ext cx="0" cy="0"/>
          <a:chOff x="0" y="0"/>
          <a:chExt cx="0" cy="0"/>
        </a:xfrm>
      </p:grpSpPr>
      <p:sp>
        <p:nvSpPr>
          <p:cNvPr id="321" name="Google Shape;321;p44"/>
          <p:cNvSpPr txBox="1"/>
          <p:nvPr>
            <p:ph type="title"/>
          </p:nvPr>
        </p:nvSpPr>
        <p:spPr>
          <a:xfrm>
            <a:off x="1123204" y="730251"/>
            <a:ext cx="8761413" cy="706964"/>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SzPts val="1800"/>
              <a:buNone/>
            </a:pPr>
            <a:r>
              <a:rPr lang="es-AR" sz="1800"/>
              <a:t>FOOD SYSTEMS SUMMIT. DIALOGUES 2021</a:t>
            </a:r>
            <a:br>
              <a:rPr lang="es-AR" sz="1800"/>
            </a:br>
            <a:r>
              <a:rPr lang="es-AR" sz="1800"/>
              <a:t>https://youtu.be/QYWUnlNM7UQ</a:t>
            </a:r>
            <a:endParaRPr/>
          </a:p>
        </p:txBody>
      </p:sp>
      <p:sp>
        <p:nvSpPr>
          <p:cNvPr id="322" name="Google Shape;322;p44"/>
          <p:cNvSpPr txBox="1"/>
          <p:nvPr>
            <p:ph idx="1" type="body"/>
          </p:nvPr>
        </p:nvSpPr>
        <p:spPr>
          <a:xfrm>
            <a:off x="1154954" y="2603500"/>
            <a:ext cx="8825659" cy="3416300"/>
          </a:xfrm>
          <a:prstGeom prst="rect">
            <a:avLst/>
          </a:prstGeom>
          <a:noFill/>
          <a:ln>
            <a:noFill/>
          </a:ln>
        </p:spPr>
        <p:txBody>
          <a:bodyPr anchorCtr="0" anchor="t" bIns="45700" lIns="91425" spcFirstLastPara="1" rIns="91425" wrap="square" tIns="45700">
            <a:normAutofit/>
          </a:bodyPr>
          <a:lstStyle/>
          <a:p>
            <a:pPr indent="-228600" lvl="0" marL="457200" rtl="0" algn="l">
              <a:lnSpc>
                <a:spcPct val="100000"/>
              </a:lnSpc>
              <a:spcBef>
                <a:spcPts val="1000"/>
              </a:spcBef>
              <a:spcAft>
                <a:spcPts val="0"/>
              </a:spcAft>
              <a:buSzPts val="1440"/>
              <a:buNone/>
            </a:pPr>
            <a:r>
              <a:t/>
            </a:r>
            <a:endParaRPr/>
          </a:p>
        </p:txBody>
      </p:sp>
      <p:pic>
        <p:nvPicPr>
          <p:cNvPr descr="Captura de pantalla 2022-07-09 a la(s) 14.34.31.png" id="323" name="Google Shape;323;p44"/>
          <p:cNvPicPr preferRelativeResize="0"/>
          <p:nvPr/>
        </p:nvPicPr>
        <p:blipFill rotWithShape="1">
          <a:blip r:embed="rId3">
            <a:alphaModFix/>
          </a:blip>
          <a:srcRect b="0" l="0" r="0" t="0"/>
          <a:stretch/>
        </p:blipFill>
        <p:spPr>
          <a:xfrm>
            <a:off x="1915583" y="1475934"/>
            <a:ext cx="6826250" cy="6027649"/>
          </a:xfrm>
          <a:prstGeom prst="rect">
            <a:avLst/>
          </a:prstGeom>
          <a:noFill/>
          <a:ln>
            <a:noFill/>
          </a:ln>
        </p:spPr>
      </p:pic>
      <p:sp>
        <p:nvSpPr>
          <p:cNvPr id="324" name="Google Shape;324;p44"/>
          <p:cNvSpPr txBox="1"/>
          <p:nvPr/>
        </p:nvSpPr>
        <p:spPr>
          <a:xfrm>
            <a:off x="7863417" y="1153583"/>
            <a:ext cx="184666" cy="30777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8" name="Shape 328"/>
        <p:cNvGrpSpPr/>
        <p:nvPr/>
      </p:nvGrpSpPr>
      <p:grpSpPr>
        <a:xfrm>
          <a:off x="0" y="0"/>
          <a:ext cx="0" cy="0"/>
          <a:chOff x="0" y="0"/>
          <a:chExt cx="0" cy="0"/>
        </a:xfrm>
      </p:grpSpPr>
      <p:sp>
        <p:nvSpPr>
          <p:cNvPr id="329" name="Google Shape;329;p15"/>
          <p:cNvSpPr txBox="1"/>
          <p:nvPr>
            <p:ph type="title"/>
          </p:nvPr>
        </p:nvSpPr>
        <p:spPr>
          <a:xfrm>
            <a:off x="965080" y="220503"/>
            <a:ext cx="10058400" cy="1450800"/>
          </a:xfrm>
          <a:prstGeom prst="rect">
            <a:avLst/>
          </a:prstGeom>
          <a:noFill/>
          <a:ln>
            <a:noFill/>
          </a:ln>
        </p:spPr>
        <p:txBody>
          <a:bodyPr anchorCtr="0" anchor="b" bIns="45700" lIns="91425" spcFirstLastPara="1" rIns="91425" wrap="square" tIns="45700">
            <a:noAutofit/>
          </a:bodyPr>
          <a:lstStyle/>
          <a:p>
            <a:pPr indent="0" lvl="0" marL="0" rtl="0" algn="l">
              <a:lnSpc>
                <a:spcPct val="85000"/>
              </a:lnSpc>
              <a:spcBef>
                <a:spcPts val="0"/>
              </a:spcBef>
              <a:spcAft>
                <a:spcPts val="0"/>
              </a:spcAft>
              <a:buClr>
                <a:srgbClr val="3F3F3F"/>
              </a:buClr>
              <a:buSzPts val="4800"/>
              <a:buFont typeface="Calibri"/>
              <a:buNone/>
            </a:pPr>
            <a:r>
              <a:rPr lang="es-AR"/>
              <a:t>PUBLICACIÓN EN ACCESO LIBRE Y GRATUITO</a:t>
            </a:r>
            <a:endParaRPr/>
          </a:p>
        </p:txBody>
      </p:sp>
      <p:sp>
        <p:nvSpPr>
          <p:cNvPr id="330" name="Google Shape;330;p15"/>
          <p:cNvSpPr txBox="1"/>
          <p:nvPr>
            <p:ph idx="1" type="body"/>
          </p:nvPr>
        </p:nvSpPr>
        <p:spPr>
          <a:xfrm>
            <a:off x="1120229" y="2372006"/>
            <a:ext cx="9516905" cy="3681553"/>
          </a:xfrm>
          <a:prstGeom prst="rect">
            <a:avLst/>
          </a:prstGeom>
          <a:noFill/>
          <a:ln>
            <a:noFill/>
          </a:ln>
        </p:spPr>
        <p:txBody>
          <a:bodyPr anchorCtr="0" anchor="t" bIns="45700" lIns="0" spcFirstLastPara="1" rIns="0" wrap="square" tIns="45700">
            <a:noAutofit/>
          </a:bodyPr>
          <a:lstStyle/>
          <a:p>
            <a:pPr indent="0" lvl="0" marL="0" rtl="0" algn="just">
              <a:lnSpc>
                <a:spcPct val="90000"/>
              </a:lnSpc>
              <a:spcBef>
                <a:spcPts val="0"/>
              </a:spcBef>
              <a:spcAft>
                <a:spcPts val="0"/>
              </a:spcAft>
              <a:buSzPts val="1520"/>
              <a:buNone/>
            </a:pPr>
            <a:r>
              <a:t/>
            </a:r>
            <a:endParaRPr/>
          </a:p>
          <a:p>
            <a:pPr indent="0" lvl="0" marL="0" rtl="0" algn="just">
              <a:lnSpc>
                <a:spcPct val="90000"/>
              </a:lnSpc>
              <a:spcBef>
                <a:spcPts val="0"/>
              </a:spcBef>
              <a:spcAft>
                <a:spcPts val="0"/>
              </a:spcAft>
              <a:buSzPts val="1520"/>
              <a:buNone/>
            </a:pPr>
            <a:r>
              <a:t/>
            </a:r>
            <a:endParaRPr/>
          </a:p>
          <a:p>
            <a:pPr indent="0" lvl="0" marL="0" rtl="0" algn="just">
              <a:lnSpc>
                <a:spcPct val="90000"/>
              </a:lnSpc>
              <a:spcBef>
                <a:spcPts val="0"/>
              </a:spcBef>
              <a:spcAft>
                <a:spcPts val="0"/>
              </a:spcAft>
              <a:buSzPts val="1520"/>
              <a:buNone/>
            </a:pPr>
            <a:r>
              <a:t/>
            </a:r>
            <a:endParaRPr/>
          </a:p>
          <a:p>
            <a:pPr indent="0" lvl="0" marL="0" rtl="0" algn="just">
              <a:lnSpc>
                <a:spcPct val="90000"/>
              </a:lnSpc>
              <a:spcBef>
                <a:spcPts val="0"/>
              </a:spcBef>
              <a:spcAft>
                <a:spcPts val="0"/>
              </a:spcAft>
              <a:buSzPts val="1520"/>
              <a:buNone/>
            </a:pPr>
            <a:r>
              <a:t/>
            </a:r>
            <a:endParaRPr/>
          </a:p>
          <a:p>
            <a:pPr indent="0" lvl="0" marL="0" rtl="0" algn="just">
              <a:lnSpc>
                <a:spcPct val="90000"/>
              </a:lnSpc>
              <a:spcBef>
                <a:spcPts val="0"/>
              </a:spcBef>
              <a:spcAft>
                <a:spcPts val="0"/>
              </a:spcAft>
              <a:buSzPts val="1520"/>
              <a:buNone/>
            </a:pPr>
            <a:r>
              <a:t/>
            </a:r>
            <a:endParaRPr/>
          </a:p>
          <a:p>
            <a:pPr indent="0" lvl="0" marL="0" rtl="0" algn="just">
              <a:lnSpc>
                <a:spcPct val="90000"/>
              </a:lnSpc>
              <a:spcBef>
                <a:spcPts val="0"/>
              </a:spcBef>
              <a:spcAft>
                <a:spcPts val="0"/>
              </a:spcAft>
              <a:buSzPts val="1520"/>
              <a:buNone/>
            </a:pPr>
            <a:r>
              <a:t/>
            </a:r>
            <a:endParaRPr/>
          </a:p>
          <a:p>
            <a:pPr indent="0" lvl="0" marL="0" rtl="0" algn="just">
              <a:lnSpc>
                <a:spcPct val="90000"/>
              </a:lnSpc>
              <a:spcBef>
                <a:spcPts val="0"/>
              </a:spcBef>
              <a:spcAft>
                <a:spcPts val="0"/>
              </a:spcAft>
              <a:buSzPts val="1520"/>
              <a:buNone/>
            </a:pPr>
            <a:r>
              <a:t/>
            </a:r>
            <a:endParaRPr/>
          </a:p>
          <a:p>
            <a:pPr indent="0" lvl="0" marL="0" rtl="0" algn="just">
              <a:lnSpc>
                <a:spcPct val="90000"/>
              </a:lnSpc>
              <a:spcBef>
                <a:spcPts val="0"/>
              </a:spcBef>
              <a:spcAft>
                <a:spcPts val="0"/>
              </a:spcAft>
              <a:buSzPts val="1520"/>
              <a:buNone/>
            </a:pPr>
            <a:r>
              <a:t/>
            </a:r>
            <a:endParaRPr/>
          </a:p>
          <a:p>
            <a:pPr indent="0" lvl="0" marL="0" rtl="0" algn="just">
              <a:lnSpc>
                <a:spcPct val="90000"/>
              </a:lnSpc>
              <a:spcBef>
                <a:spcPts val="0"/>
              </a:spcBef>
              <a:spcAft>
                <a:spcPts val="0"/>
              </a:spcAft>
              <a:buSzPts val="1520"/>
              <a:buNone/>
            </a:pPr>
            <a:r>
              <a:t/>
            </a:r>
            <a:endParaRPr/>
          </a:p>
          <a:p>
            <a:pPr indent="0" lvl="0" marL="0" rtl="0" algn="just">
              <a:lnSpc>
                <a:spcPct val="90000"/>
              </a:lnSpc>
              <a:spcBef>
                <a:spcPts val="0"/>
              </a:spcBef>
              <a:spcAft>
                <a:spcPts val="0"/>
              </a:spcAft>
              <a:buSzPts val="1520"/>
              <a:buNone/>
            </a:pPr>
            <a:r>
              <a:t/>
            </a:r>
            <a:endParaRPr/>
          </a:p>
          <a:p>
            <a:pPr indent="0" lvl="0" marL="0" rtl="0" algn="just">
              <a:lnSpc>
                <a:spcPct val="90000"/>
              </a:lnSpc>
              <a:spcBef>
                <a:spcPts val="0"/>
              </a:spcBef>
              <a:spcAft>
                <a:spcPts val="0"/>
              </a:spcAft>
              <a:buSzPts val="1520"/>
              <a:buNone/>
            </a:pPr>
            <a:r>
              <a:t/>
            </a:r>
            <a:endParaRPr/>
          </a:p>
          <a:p>
            <a:pPr indent="0" lvl="0" marL="0" rtl="0" algn="just">
              <a:lnSpc>
                <a:spcPct val="90000"/>
              </a:lnSpc>
              <a:spcBef>
                <a:spcPts val="0"/>
              </a:spcBef>
              <a:spcAft>
                <a:spcPts val="0"/>
              </a:spcAft>
              <a:buSzPts val="1520"/>
              <a:buNone/>
            </a:pPr>
            <a:r>
              <a:t/>
            </a:r>
            <a:endParaRPr/>
          </a:p>
          <a:p>
            <a:pPr indent="0" lvl="0" marL="0" rtl="0" algn="just">
              <a:lnSpc>
                <a:spcPct val="90000"/>
              </a:lnSpc>
              <a:spcBef>
                <a:spcPts val="0"/>
              </a:spcBef>
              <a:spcAft>
                <a:spcPts val="0"/>
              </a:spcAft>
              <a:buSzPts val="1520"/>
              <a:buNone/>
            </a:pPr>
            <a:r>
              <a:t/>
            </a:r>
            <a:endParaRPr/>
          </a:p>
          <a:p>
            <a:pPr indent="0" lvl="0" marL="0" rtl="0" algn="just">
              <a:lnSpc>
                <a:spcPct val="90000"/>
              </a:lnSpc>
              <a:spcBef>
                <a:spcPts val="0"/>
              </a:spcBef>
              <a:spcAft>
                <a:spcPts val="0"/>
              </a:spcAft>
              <a:buSzPts val="1520"/>
              <a:buNone/>
            </a:pPr>
            <a:r>
              <a:t/>
            </a:r>
            <a:endParaRPr/>
          </a:p>
          <a:p>
            <a:pPr indent="0" lvl="0" marL="0" rtl="0" algn="just">
              <a:lnSpc>
                <a:spcPct val="90000"/>
              </a:lnSpc>
              <a:spcBef>
                <a:spcPts val="0"/>
              </a:spcBef>
              <a:spcAft>
                <a:spcPts val="0"/>
              </a:spcAft>
              <a:buSzPts val="1520"/>
              <a:buNone/>
            </a:pPr>
            <a:r>
              <a:t/>
            </a:r>
            <a:endParaRPr/>
          </a:p>
          <a:p>
            <a:pPr indent="0" lvl="0" marL="0" rtl="0" algn="just">
              <a:lnSpc>
                <a:spcPct val="90000"/>
              </a:lnSpc>
              <a:spcBef>
                <a:spcPts val="0"/>
              </a:spcBef>
              <a:spcAft>
                <a:spcPts val="0"/>
              </a:spcAft>
              <a:buSzPts val="1520"/>
              <a:buNone/>
            </a:pPr>
            <a:r>
              <a:t/>
            </a:r>
            <a:endParaRPr/>
          </a:p>
          <a:p>
            <a:pPr indent="0" lvl="0" marL="0" rtl="0" algn="just">
              <a:lnSpc>
                <a:spcPct val="90000"/>
              </a:lnSpc>
              <a:spcBef>
                <a:spcPts val="0"/>
              </a:spcBef>
              <a:spcAft>
                <a:spcPts val="0"/>
              </a:spcAft>
              <a:buSzPts val="1520"/>
              <a:buNone/>
            </a:pPr>
            <a:r>
              <a:rPr lang="es-AR"/>
              <a:t>Disponible en: https://www.clacso.org/agroecologia-en-los-sistemas-andinos/</a:t>
            </a:r>
            <a:endParaRPr/>
          </a:p>
        </p:txBody>
      </p:sp>
      <p:pic>
        <p:nvPicPr>
          <p:cNvPr id="331" name="Google Shape;331;p15"/>
          <p:cNvPicPr preferRelativeResize="0"/>
          <p:nvPr/>
        </p:nvPicPr>
        <p:blipFill rotWithShape="1">
          <a:blip r:embed="rId3">
            <a:alphaModFix/>
          </a:blip>
          <a:srcRect b="0" l="0" r="0" t="0"/>
          <a:stretch/>
        </p:blipFill>
        <p:spPr>
          <a:xfrm>
            <a:off x="10226465" y="4949349"/>
            <a:ext cx="1843415" cy="1753930"/>
          </a:xfrm>
          <a:prstGeom prst="rect">
            <a:avLst/>
          </a:prstGeom>
          <a:noFill/>
          <a:ln>
            <a:noFill/>
          </a:ln>
        </p:spPr>
      </p:pic>
      <p:pic>
        <p:nvPicPr>
          <p:cNvPr descr="Captura de pantalla 2022-07-09 a la(s) 12.07.53.png" id="332" name="Google Shape;332;p15"/>
          <p:cNvPicPr preferRelativeResize="0"/>
          <p:nvPr/>
        </p:nvPicPr>
        <p:blipFill rotWithShape="1">
          <a:blip r:embed="rId4">
            <a:alphaModFix/>
          </a:blip>
          <a:srcRect b="0" l="0" r="0" t="0"/>
          <a:stretch/>
        </p:blipFill>
        <p:spPr>
          <a:xfrm>
            <a:off x="3301999" y="1807737"/>
            <a:ext cx="4868333" cy="4362345"/>
          </a:xfrm>
          <a:prstGeom prst="rect">
            <a:avLst/>
          </a:prstGeom>
          <a:noFill/>
          <a:ln>
            <a:noFill/>
          </a:ln>
        </p:spPr>
      </p:pic>
      <p:pic>
        <p:nvPicPr>
          <p:cNvPr descr="logo McK (1).png" id="333" name="Google Shape;333;p15"/>
          <p:cNvPicPr preferRelativeResize="0"/>
          <p:nvPr/>
        </p:nvPicPr>
        <p:blipFill rotWithShape="1">
          <a:blip r:embed="rId5">
            <a:alphaModFix/>
          </a:blip>
          <a:srcRect b="0" l="0" r="0" t="0"/>
          <a:stretch/>
        </p:blipFill>
        <p:spPr>
          <a:xfrm>
            <a:off x="756708" y="5016501"/>
            <a:ext cx="1402289" cy="1164165"/>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7" name="Shape 337"/>
        <p:cNvGrpSpPr/>
        <p:nvPr/>
      </p:nvGrpSpPr>
      <p:grpSpPr>
        <a:xfrm>
          <a:off x="0" y="0"/>
          <a:ext cx="0" cy="0"/>
          <a:chOff x="0" y="0"/>
          <a:chExt cx="0" cy="0"/>
        </a:xfrm>
      </p:grpSpPr>
      <p:sp>
        <p:nvSpPr>
          <p:cNvPr id="338" name="Google Shape;338;p48"/>
          <p:cNvSpPr txBox="1"/>
          <p:nvPr>
            <p:ph type="title"/>
          </p:nvPr>
        </p:nvSpPr>
        <p:spPr>
          <a:xfrm>
            <a:off x="1154954" y="973668"/>
            <a:ext cx="8761413" cy="706964"/>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SzPts val="1800"/>
              <a:buNone/>
            </a:pPr>
            <a:r>
              <a:rPr lang="es-AR" sz="1800"/>
              <a:t>Presentación </a:t>
            </a:r>
            <a:r>
              <a:rPr b="1" lang="es-AR" sz="1800"/>
              <a:t>Libro. Sistemas agroecológicos andinos. CLACSO/MCKnight</a:t>
            </a:r>
            <a:r>
              <a:rPr lang="es-AR" sz="1800"/>
              <a:t>. FORO. AGROECOLOGÍA, SABERES LOCALES Y BUEN VIVIR.</a:t>
            </a:r>
            <a:br>
              <a:rPr lang="es-AR" sz="1800"/>
            </a:br>
            <a:r>
              <a:rPr lang="es-AR" sz="1800"/>
              <a:t> 9º Conferencia. CLACSO. MÉXICO. 2022</a:t>
            </a:r>
            <a:endParaRPr sz="1800"/>
          </a:p>
        </p:txBody>
      </p:sp>
      <p:sp>
        <p:nvSpPr>
          <p:cNvPr id="339" name="Google Shape;339;p48"/>
          <p:cNvSpPr txBox="1"/>
          <p:nvPr>
            <p:ph idx="1" type="body"/>
          </p:nvPr>
        </p:nvSpPr>
        <p:spPr>
          <a:xfrm>
            <a:off x="370418" y="2603499"/>
            <a:ext cx="10308166" cy="4339167"/>
          </a:xfrm>
          <a:prstGeom prst="rect">
            <a:avLst/>
          </a:prstGeom>
          <a:noFill/>
          <a:ln>
            <a:noFill/>
          </a:ln>
        </p:spPr>
        <p:txBody>
          <a:bodyPr anchorCtr="0" anchor="t" bIns="45700" lIns="91425" spcFirstLastPara="1" rIns="91425" wrap="square" tIns="45700">
            <a:normAutofit/>
          </a:bodyPr>
          <a:lstStyle/>
          <a:p>
            <a:pPr indent="-228600" lvl="0" marL="457200" rtl="0" algn="l">
              <a:lnSpc>
                <a:spcPct val="100000"/>
              </a:lnSpc>
              <a:spcBef>
                <a:spcPts val="1000"/>
              </a:spcBef>
              <a:spcAft>
                <a:spcPts val="0"/>
              </a:spcAft>
              <a:buSzPts val="1440"/>
              <a:buNone/>
            </a:pPr>
            <a:r>
              <a:t/>
            </a:r>
            <a:endParaRPr b="1"/>
          </a:p>
          <a:p>
            <a:pPr indent="-228600" lvl="0" marL="457200" rtl="0" algn="l">
              <a:lnSpc>
                <a:spcPct val="100000"/>
              </a:lnSpc>
              <a:spcBef>
                <a:spcPts val="1000"/>
              </a:spcBef>
              <a:spcAft>
                <a:spcPts val="0"/>
              </a:spcAft>
              <a:buSzPts val="1440"/>
              <a:buNone/>
            </a:pPr>
            <a:r>
              <a:t/>
            </a:r>
            <a:endParaRPr b="1"/>
          </a:p>
          <a:p>
            <a:pPr indent="-228600" lvl="0" marL="457200" rtl="0" algn="l">
              <a:lnSpc>
                <a:spcPct val="100000"/>
              </a:lnSpc>
              <a:spcBef>
                <a:spcPts val="1000"/>
              </a:spcBef>
              <a:spcAft>
                <a:spcPts val="0"/>
              </a:spcAft>
              <a:buSzPts val="1440"/>
              <a:buNone/>
            </a:pPr>
            <a:r>
              <a:t/>
            </a:r>
            <a:endParaRPr b="1"/>
          </a:p>
          <a:p>
            <a:pPr indent="-228600" lvl="0" marL="457200" rtl="0" algn="l">
              <a:lnSpc>
                <a:spcPct val="100000"/>
              </a:lnSpc>
              <a:spcBef>
                <a:spcPts val="1000"/>
              </a:spcBef>
              <a:spcAft>
                <a:spcPts val="0"/>
              </a:spcAft>
              <a:buSzPts val="1440"/>
              <a:buNone/>
            </a:pPr>
            <a:r>
              <a:t/>
            </a:r>
            <a:endParaRPr b="1"/>
          </a:p>
          <a:p>
            <a:pPr indent="-228600" lvl="0" marL="457200" rtl="0" algn="l">
              <a:lnSpc>
                <a:spcPct val="100000"/>
              </a:lnSpc>
              <a:spcBef>
                <a:spcPts val="1000"/>
              </a:spcBef>
              <a:spcAft>
                <a:spcPts val="0"/>
              </a:spcAft>
              <a:buSzPts val="1440"/>
              <a:buNone/>
            </a:pPr>
            <a:r>
              <a:t/>
            </a:r>
            <a:endParaRPr b="1"/>
          </a:p>
          <a:p>
            <a:pPr indent="-228600" lvl="0" marL="457200" rtl="0" algn="l">
              <a:lnSpc>
                <a:spcPct val="100000"/>
              </a:lnSpc>
              <a:spcBef>
                <a:spcPts val="1000"/>
              </a:spcBef>
              <a:spcAft>
                <a:spcPts val="0"/>
              </a:spcAft>
              <a:buSzPts val="1440"/>
              <a:buNone/>
            </a:pPr>
            <a:r>
              <a:t/>
            </a:r>
            <a:endParaRPr b="1"/>
          </a:p>
          <a:p>
            <a:pPr indent="-228600" lvl="0" marL="457200" rtl="0" algn="l">
              <a:lnSpc>
                <a:spcPct val="100000"/>
              </a:lnSpc>
              <a:spcBef>
                <a:spcPts val="1000"/>
              </a:spcBef>
              <a:spcAft>
                <a:spcPts val="0"/>
              </a:spcAft>
              <a:buSzPts val="1440"/>
              <a:buNone/>
            </a:pPr>
            <a:r>
              <a:t/>
            </a:r>
            <a:endParaRPr b="1"/>
          </a:p>
          <a:p>
            <a:pPr indent="-228600" lvl="0" marL="457200" rtl="0" algn="l">
              <a:lnSpc>
                <a:spcPct val="100000"/>
              </a:lnSpc>
              <a:spcBef>
                <a:spcPts val="1000"/>
              </a:spcBef>
              <a:spcAft>
                <a:spcPts val="0"/>
              </a:spcAft>
              <a:buSzPts val="1440"/>
              <a:buNone/>
            </a:pPr>
            <a:r>
              <a:t/>
            </a:r>
            <a:endParaRPr b="1"/>
          </a:p>
          <a:p>
            <a:pPr indent="-320040" lvl="0" marL="457200" rtl="0" algn="just">
              <a:lnSpc>
                <a:spcPct val="100000"/>
              </a:lnSpc>
              <a:spcBef>
                <a:spcPts val="1000"/>
              </a:spcBef>
              <a:spcAft>
                <a:spcPts val="0"/>
              </a:spcAft>
              <a:buSzPts val="1440"/>
              <a:buChar char="►"/>
            </a:pPr>
            <a:r>
              <a:rPr b="1" lang="es-AR"/>
              <a:t>Densificación de la CDP</a:t>
            </a:r>
            <a:r>
              <a:rPr lang="es-AR"/>
              <a:t>, incluida la participación de actores de diferentes contextos, prácticas, saberes, en escalas locales, regionales, nacionales, globales con otras organizaciones como: FAO, SOCLA, CLACSO.</a:t>
            </a:r>
            <a:endParaRPr/>
          </a:p>
          <a:p>
            <a:pPr indent="-228600" lvl="0" marL="457200" rtl="0" algn="l">
              <a:lnSpc>
                <a:spcPct val="100000"/>
              </a:lnSpc>
              <a:spcBef>
                <a:spcPts val="1000"/>
              </a:spcBef>
              <a:spcAft>
                <a:spcPts val="0"/>
              </a:spcAft>
              <a:buSzPts val="1440"/>
              <a:buNone/>
            </a:pPr>
            <a:r>
              <a:t/>
            </a:r>
            <a:endParaRPr/>
          </a:p>
        </p:txBody>
      </p:sp>
      <p:pic>
        <p:nvPicPr>
          <p:cNvPr id="340" name="Google Shape;340;p48"/>
          <p:cNvPicPr preferRelativeResize="0"/>
          <p:nvPr/>
        </p:nvPicPr>
        <p:blipFill rotWithShape="1">
          <a:blip r:embed="rId3">
            <a:alphaModFix/>
          </a:blip>
          <a:srcRect b="0" l="0" r="0" t="0"/>
          <a:stretch/>
        </p:blipFill>
        <p:spPr>
          <a:xfrm>
            <a:off x="10352690" y="5071010"/>
            <a:ext cx="1782902" cy="1696354"/>
          </a:xfrm>
          <a:prstGeom prst="rect">
            <a:avLst/>
          </a:prstGeom>
          <a:noFill/>
          <a:ln>
            <a:noFill/>
          </a:ln>
        </p:spPr>
      </p:pic>
      <p:pic>
        <p:nvPicPr>
          <p:cNvPr descr="IMG_7327.JPG" id="341" name="Google Shape;341;p48"/>
          <p:cNvPicPr preferRelativeResize="0"/>
          <p:nvPr/>
        </p:nvPicPr>
        <p:blipFill rotWithShape="1">
          <a:blip r:embed="rId4">
            <a:alphaModFix/>
          </a:blip>
          <a:srcRect b="0" l="0" r="0" t="0"/>
          <a:stretch/>
        </p:blipFill>
        <p:spPr>
          <a:xfrm>
            <a:off x="709082" y="2127250"/>
            <a:ext cx="5048252" cy="3587750"/>
          </a:xfrm>
          <a:prstGeom prst="rect">
            <a:avLst/>
          </a:prstGeom>
          <a:noFill/>
          <a:ln>
            <a:noFill/>
          </a:ln>
        </p:spPr>
      </p:pic>
      <p:pic>
        <p:nvPicPr>
          <p:cNvPr descr="IMG_7329.JPG" id="342" name="Google Shape;342;p48"/>
          <p:cNvPicPr preferRelativeResize="0"/>
          <p:nvPr/>
        </p:nvPicPr>
        <p:blipFill rotWithShape="1">
          <a:blip r:embed="rId5">
            <a:alphaModFix/>
          </a:blip>
          <a:srcRect b="0" l="0" r="0" t="0"/>
          <a:stretch/>
        </p:blipFill>
        <p:spPr>
          <a:xfrm>
            <a:off x="6074835" y="2159000"/>
            <a:ext cx="5302248" cy="3630085"/>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6" name="Shape 346"/>
        <p:cNvGrpSpPr/>
        <p:nvPr/>
      </p:nvGrpSpPr>
      <p:grpSpPr>
        <a:xfrm>
          <a:off x="0" y="0"/>
          <a:ext cx="0" cy="0"/>
          <a:chOff x="0" y="0"/>
          <a:chExt cx="0" cy="0"/>
        </a:xfrm>
      </p:grpSpPr>
      <p:sp>
        <p:nvSpPr>
          <p:cNvPr id="347" name="Google Shape;347;p34"/>
          <p:cNvSpPr txBox="1"/>
          <p:nvPr>
            <p:ph type="title"/>
          </p:nvPr>
        </p:nvSpPr>
        <p:spPr>
          <a:xfrm>
            <a:off x="1154954" y="973668"/>
            <a:ext cx="8761413" cy="706964"/>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SzPts val="1800"/>
              <a:buNone/>
            </a:pPr>
            <a:r>
              <a:rPr lang="es-AR" sz="1800"/>
              <a:t>FORO. AGROECOLOGÍA, SABERES LOCALES Y BUEN VIVIR.</a:t>
            </a:r>
            <a:br>
              <a:rPr lang="es-AR" sz="1800"/>
            </a:br>
            <a:r>
              <a:rPr lang="es-AR" sz="1800"/>
              <a:t> 9º Conferencia CLACSO. MÉXICO. 2022</a:t>
            </a:r>
            <a:endParaRPr/>
          </a:p>
        </p:txBody>
      </p:sp>
      <p:sp>
        <p:nvSpPr>
          <p:cNvPr id="348" name="Google Shape;348;p34"/>
          <p:cNvSpPr txBox="1"/>
          <p:nvPr>
            <p:ph idx="1" type="body"/>
          </p:nvPr>
        </p:nvSpPr>
        <p:spPr>
          <a:xfrm>
            <a:off x="1154954" y="2603499"/>
            <a:ext cx="8825659" cy="4434417"/>
          </a:xfrm>
          <a:prstGeom prst="rect">
            <a:avLst/>
          </a:prstGeom>
          <a:noFill/>
          <a:ln>
            <a:noFill/>
          </a:ln>
        </p:spPr>
        <p:txBody>
          <a:bodyPr anchorCtr="0" anchor="t" bIns="45700" lIns="91425" spcFirstLastPara="1" rIns="91425" wrap="square" tIns="45700">
            <a:normAutofit/>
          </a:bodyPr>
          <a:lstStyle/>
          <a:p>
            <a:pPr indent="-228600" lvl="0" marL="457200" rtl="0" algn="l">
              <a:lnSpc>
                <a:spcPct val="100000"/>
              </a:lnSpc>
              <a:spcBef>
                <a:spcPts val="1000"/>
              </a:spcBef>
              <a:spcAft>
                <a:spcPts val="0"/>
              </a:spcAft>
              <a:buSzPts val="1440"/>
              <a:buNone/>
            </a:pPr>
            <a:r>
              <a:t/>
            </a:r>
            <a:endParaRPr/>
          </a:p>
          <a:p>
            <a:pPr indent="-228600" lvl="0" marL="457200" rtl="0" algn="l">
              <a:lnSpc>
                <a:spcPct val="100000"/>
              </a:lnSpc>
              <a:spcBef>
                <a:spcPts val="1000"/>
              </a:spcBef>
              <a:spcAft>
                <a:spcPts val="0"/>
              </a:spcAft>
              <a:buSzPts val="1440"/>
              <a:buNone/>
            </a:pPr>
            <a:r>
              <a:t/>
            </a:r>
            <a:endParaRPr/>
          </a:p>
          <a:p>
            <a:pPr indent="-228600" lvl="0" marL="457200" rtl="0" algn="l">
              <a:lnSpc>
                <a:spcPct val="100000"/>
              </a:lnSpc>
              <a:spcBef>
                <a:spcPts val="1000"/>
              </a:spcBef>
              <a:spcAft>
                <a:spcPts val="0"/>
              </a:spcAft>
              <a:buSzPts val="1440"/>
              <a:buNone/>
            </a:pPr>
            <a:r>
              <a:t/>
            </a:r>
            <a:endParaRPr/>
          </a:p>
          <a:p>
            <a:pPr indent="-228600" lvl="0" marL="457200" rtl="0" algn="l">
              <a:lnSpc>
                <a:spcPct val="100000"/>
              </a:lnSpc>
              <a:spcBef>
                <a:spcPts val="1000"/>
              </a:spcBef>
              <a:spcAft>
                <a:spcPts val="0"/>
              </a:spcAft>
              <a:buSzPts val="1440"/>
              <a:buNone/>
            </a:pPr>
            <a:r>
              <a:t/>
            </a:r>
            <a:endParaRPr/>
          </a:p>
          <a:p>
            <a:pPr indent="-228600" lvl="0" marL="457200" rtl="0" algn="l">
              <a:lnSpc>
                <a:spcPct val="100000"/>
              </a:lnSpc>
              <a:spcBef>
                <a:spcPts val="1000"/>
              </a:spcBef>
              <a:spcAft>
                <a:spcPts val="0"/>
              </a:spcAft>
              <a:buSzPts val="1440"/>
              <a:buNone/>
            </a:pPr>
            <a:r>
              <a:t/>
            </a:r>
            <a:endParaRPr/>
          </a:p>
          <a:p>
            <a:pPr indent="-228600" lvl="0" marL="457200" rtl="0" algn="l">
              <a:lnSpc>
                <a:spcPct val="100000"/>
              </a:lnSpc>
              <a:spcBef>
                <a:spcPts val="1000"/>
              </a:spcBef>
              <a:spcAft>
                <a:spcPts val="0"/>
              </a:spcAft>
              <a:buSzPts val="1440"/>
              <a:buNone/>
            </a:pPr>
            <a:r>
              <a:t/>
            </a:r>
            <a:endParaRPr/>
          </a:p>
          <a:p>
            <a:pPr indent="-228600" lvl="0" marL="457200" rtl="0" algn="l">
              <a:lnSpc>
                <a:spcPct val="100000"/>
              </a:lnSpc>
              <a:spcBef>
                <a:spcPts val="1000"/>
              </a:spcBef>
              <a:spcAft>
                <a:spcPts val="0"/>
              </a:spcAft>
              <a:buSzPts val="1440"/>
              <a:buNone/>
            </a:pPr>
            <a:r>
              <a:t/>
            </a:r>
            <a:endParaRPr/>
          </a:p>
          <a:p>
            <a:pPr indent="-228600" lvl="0" marL="457200" rtl="0" algn="l">
              <a:lnSpc>
                <a:spcPct val="100000"/>
              </a:lnSpc>
              <a:spcBef>
                <a:spcPts val="1000"/>
              </a:spcBef>
              <a:spcAft>
                <a:spcPts val="0"/>
              </a:spcAft>
              <a:buSzPts val="1440"/>
              <a:buNone/>
            </a:pPr>
            <a:r>
              <a:t/>
            </a:r>
            <a:endParaRPr/>
          </a:p>
          <a:p>
            <a:pPr indent="-320040" lvl="0" marL="457200" rtl="0" algn="just">
              <a:lnSpc>
                <a:spcPct val="100000"/>
              </a:lnSpc>
              <a:spcBef>
                <a:spcPts val="1000"/>
              </a:spcBef>
              <a:spcAft>
                <a:spcPts val="0"/>
              </a:spcAft>
              <a:buSzPts val="1440"/>
              <a:buChar char="►"/>
            </a:pPr>
            <a:r>
              <a:rPr lang="es-AR" sz="1400"/>
              <a:t>Gavi Alavi-Murillo, Alejandra Arce et al “Análisis temporal del uso y manejo de suelos andinos en función de conocimientos locales bajo un contexto de cambio climático”, en el Libro “Agroecología en los sistemas andinos” (Clacso-McKnight, 2021).</a:t>
            </a:r>
            <a:br>
              <a:rPr lang="es-AR" sz="1400"/>
            </a:br>
            <a:endParaRPr sz="1400"/>
          </a:p>
        </p:txBody>
      </p:sp>
      <p:pic>
        <p:nvPicPr>
          <p:cNvPr descr="IMG_7263.JPG" id="349" name="Google Shape;349;p34"/>
          <p:cNvPicPr preferRelativeResize="0"/>
          <p:nvPr/>
        </p:nvPicPr>
        <p:blipFill rotWithShape="1">
          <a:blip r:embed="rId3">
            <a:alphaModFix/>
          </a:blip>
          <a:srcRect b="0" l="0" r="0" t="0"/>
          <a:stretch/>
        </p:blipFill>
        <p:spPr>
          <a:xfrm>
            <a:off x="2268817" y="1830916"/>
            <a:ext cx="6970433" cy="3968751"/>
          </a:xfrm>
          <a:prstGeom prst="rect">
            <a:avLst/>
          </a:prstGeom>
          <a:noFill/>
          <a:ln>
            <a:noFill/>
          </a:ln>
        </p:spPr>
      </p:pic>
      <p:pic>
        <p:nvPicPr>
          <p:cNvPr id="350" name="Google Shape;350;p34"/>
          <p:cNvPicPr preferRelativeResize="0"/>
          <p:nvPr/>
        </p:nvPicPr>
        <p:blipFill rotWithShape="1">
          <a:blip r:embed="rId4">
            <a:alphaModFix/>
          </a:blip>
          <a:srcRect b="0" l="0" r="0" t="0"/>
          <a:stretch/>
        </p:blipFill>
        <p:spPr>
          <a:xfrm>
            <a:off x="10352690" y="5071010"/>
            <a:ext cx="1782902" cy="1696354"/>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4" name="Shape 354"/>
        <p:cNvGrpSpPr/>
        <p:nvPr/>
      </p:nvGrpSpPr>
      <p:grpSpPr>
        <a:xfrm>
          <a:off x="0" y="0"/>
          <a:ext cx="0" cy="0"/>
          <a:chOff x="0" y="0"/>
          <a:chExt cx="0" cy="0"/>
        </a:xfrm>
      </p:grpSpPr>
      <p:sp>
        <p:nvSpPr>
          <p:cNvPr id="355" name="Google Shape;355;ge0691d8198_0_17"/>
          <p:cNvSpPr txBox="1"/>
          <p:nvPr>
            <p:ph type="title"/>
          </p:nvPr>
        </p:nvSpPr>
        <p:spPr>
          <a:xfrm>
            <a:off x="1154954" y="973668"/>
            <a:ext cx="8761413" cy="706964"/>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SzPts val="1800"/>
              <a:buNone/>
            </a:pPr>
            <a:r>
              <a:rPr lang="es-AR" sz="2000"/>
              <a:t>AGROECOLOGÍA</a:t>
            </a:r>
            <a:br>
              <a:rPr lang="es-AR" sz="2800"/>
            </a:br>
            <a:r>
              <a:rPr lang="es-AR" sz="1800"/>
              <a:t>Ciencia</a:t>
            </a:r>
            <a:endParaRPr sz="1800"/>
          </a:p>
        </p:txBody>
      </p:sp>
      <p:sp>
        <p:nvSpPr>
          <p:cNvPr id="356" name="Google Shape;356;ge0691d8198_0_17"/>
          <p:cNvSpPr txBox="1"/>
          <p:nvPr>
            <p:ph idx="1" type="body"/>
          </p:nvPr>
        </p:nvSpPr>
        <p:spPr>
          <a:xfrm>
            <a:off x="603250" y="2032001"/>
            <a:ext cx="10646833" cy="4083050"/>
          </a:xfrm>
          <a:prstGeom prst="rect">
            <a:avLst/>
          </a:prstGeom>
          <a:noFill/>
          <a:ln>
            <a:noFill/>
          </a:ln>
        </p:spPr>
        <p:txBody>
          <a:bodyPr anchorCtr="0" anchor="t" bIns="45700" lIns="91425" spcFirstLastPara="1" rIns="91425" wrap="square" tIns="45700">
            <a:normAutofit fontScale="85000" lnSpcReduction="10000"/>
          </a:bodyPr>
          <a:lstStyle/>
          <a:p>
            <a:pPr indent="-228600" lvl="0" marL="457200" rtl="0" algn="l">
              <a:lnSpc>
                <a:spcPct val="100000"/>
              </a:lnSpc>
              <a:spcBef>
                <a:spcPts val="1000"/>
              </a:spcBef>
              <a:spcAft>
                <a:spcPts val="0"/>
              </a:spcAft>
              <a:buSzPct val="94117"/>
              <a:buNone/>
            </a:pPr>
            <a:r>
              <a:t/>
            </a:r>
            <a:endParaRPr/>
          </a:p>
          <a:p>
            <a:pPr indent="-320040" lvl="0" marL="457200" rtl="0" algn="l">
              <a:lnSpc>
                <a:spcPct val="100000"/>
              </a:lnSpc>
              <a:spcBef>
                <a:spcPts val="1000"/>
              </a:spcBef>
              <a:spcAft>
                <a:spcPts val="0"/>
              </a:spcAft>
              <a:buSzPct val="89164"/>
              <a:buChar char="►"/>
            </a:pPr>
            <a:r>
              <a:rPr b="1" lang="es-AR" sz="1900"/>
              <a:t>Etnopedología: disciplina híbrida que integra ambos sistemas sistemas de conocimiento para el estudio y comprensión de los suelos. </a:t>
            </a:r>
            <a:r>
              <a:rPr lang="es-AR" sz="1900"/>
              <a:t>“</a:t>
            </a:r>
            <a:endParaRPr sz="1900"/>
          </a:p>
          <a:p>
            <a:pPr indent="-320040" lvl="0" marL="457200" rtl="0" algn="just">
              <a:lnSpc>
                <a:spcPct val="100000"/>
              </a:lnSpc>
              <a:spcBef>
                <a:spcPts val="1000"/>
              </a:spcBef>
              <a:spcAft>
                <a:spcPts val="0"/>
              </a:spcAft>
              <a:buSzPct val="89164"/>
              <a:buChar char="►"/>
            </a:pPr>
            <a:r>
              <a:rPr b="1" lang="es-AR" sz="1900"/>
              <a:t>Contribución del conocimiento local al científico</a:t>
            </a:r>
            <a:r>
              <a:rPr lang="es-AR" sz="1900"/>
              <a:t>: “En los Andes, los pequeños agricultores tradicionalmente han usado y manejado sus suelos en base a conocimientos </a:t>
            </a:r>
            <a:r>
              <a:rPr lang="es-AR" sz="1900">
                <a:solidFill>
                  <a:schemeClr val="dk1"/>
                </a:solidFill>
              </a:rPr>
              <a:t>. No obstante, en las últimas décadas, estos conocimientos locales han adoptado </a:t>
            </a:r>
            <a:r>
              <a:rPr lang="es-AR" sz="1900"/>
              <a:t>adquiridos y transferidos intergeneracionalmente conocimientos y tecnologías desarrolladas desde la ciencia formal”.</a:t>
            </a:r>
            <a:endParaRPr/>
          </a:p>
          <a:p>
            <a:pPr indent="-320040" lvl="0" marL="457200" rtl="0" algn="just">
              <a:lnSpc>
                <a:spcPct val="100000"/>
              </a:lnSpc>
              <a:spcBef>
                <a:spcPts val="1000"/>
              </a:spcBef>
              <a:spcAft>
                <a:spcPts val="0"/>
              </a:spcAft>
              <a:buSzPct val="89164"/>
              <a:buChar char="►"/>
            </a:pPr>
            <a:r>
              <a:rPr lang="es-AR" sz="1900"/>
              <a:t>El </a:t>
            </a:r>
            <a:r>
              <a:rPr b="1" lang="es-AR" sz="1900"/>
              <a:t>uso y manejo sostenible de suelos </a:t>
            </a:r>
            <a:r>
              <a:rPr lang="es-AR" sz="1900"/>
              <a:t>no sólo conserva este recurso en los sistemas de vida sino que, en un contexto de cambio climático, evita la pérdida de grandes cantidades de carbono y por ende el incremento de gases de efecto invernadero en la atmósfera. (Lal, 2004). </a:t>
            </a:r>
            <a:endParaRPr/>
          </a:p>
          <a:p>
            <a:pPr indent="-320040" lvl="0" marL="457200" rtl="0" algn="just">
              <a:lnSpc>
                <a:spcPct val="100000"/>
              </a:lnSpc>
              <a:spcBef>
                <a:spcPts val="1000"/>
              </a:spcBef>
              <a:spcAft>
                <a:spcPts val="0"/>
              </a:spcAft>
              <a:buSzPct val="89164"/>
              <a:buChar char="►"/>
            </a:pPr>
            <a:r>
              <a:rPr lang="es-AR" sz="1900"/>
              <a:t>Véase la investigación de Gavi Alavi-Murillo, Alejandra Arce et al “Análisis temporal del uso y manejo de suelos andinos en función de conocimientos locales bajo un contexto de cambio climático”, en el Libro ““Agroecología en los sistemas andinos” (Clacso-McKnight, 2021).</a:t>
            </a:r>
            <a:endParaRPr sz="1900"/>
          </a:p>
        </p:txBody>
      </p:sp>
      <p:pic>
        <p:nvPicPr>
          <p:cNvPr id="357" name="Google Shape;357;ge0691d8198_0_17"/>
          <p:cNvPicPr preferRelativeResize="0"/>
          <p:nvPr/>
        </p:nvPicPr>
        <p:blipFill rotWithShape="1">
          <a:blip r:embed="rId3">
            <a:alphaModFix/>
          </a:blip>
          <a:srcRect b="0" l="0" r="0" t="0"/>
          <a:stretch/>
        </p:blipFill>
        <p:spPr>
          <a:xfrm>
            <a:off x="10352690" y="5071010"/>
            <a:ext cx="1782902" cy="1696354"/>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1" name="Shape 361"/>
        <p:cNvGrpSpPr/>
        <p:nvPr/>
      </p:nvGrpSpPr>
      <p:grpSpPr>
        <a:xfrm>
          <a:off x="0" y="0"/>
          <a:ext cx="0" cy="0"/>
          <a:chOff x="0" y="0"/>
          <a:chExt cx="0" cy="0"/>
        </a:xfrm>
      </p:grpSpPr>
      <p:sp>
        <p:nvSpPr>
          <p:cNvPr id="362" name="Google Shape;362;p35"/>
          <p:cNvSpPr txBox="1"/>
          <p:nvPr>
            <p:ph type="title"/>
          </p:nvPr>
        </p:nvSpPr>
        <p:spPr>
          <a:xfrm>
            <a:off x="1059704" y="709085"/>
            <a:ext cx="8761413" cy="706964"/>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SzPts val="1800"/>
              <a:buNone/>
            </a:pPr>
            <a:r>
              <a:rPr lang="es-AR" sz="1800"/>
              <a:t>FORO. AGROECOLOGÍA, SABERES LOCALES Y BUEN VIVIR. 9º Conferencia CLACSO. MÉXICO. 2022</a:t>
            </a:r>
            <a:endParaRPr/>
          </a:p>
        </p:txBody>
      </p:sp>
      <p:sp>
        <p:nvSpPr>
          <p:cNvPr id="363" name="Google Shape;363;p35"/>
          <p:cNvSpPr txBox="1"/>
          <p:nvPr>
            <p:ph idx="1" type="body"/>
          </p:nvPr>
        </p:nvSpPr>
        <p:spPr>
          <a:xfrm>
            <a:off x="1154954" y="2603499"/>
            <a:ext cx="9925796" cy="4466167"/>
          </a:xfrm>
          <a:prstGeom prst="rect">
            <a:avLst/>
          </a:prstGeom>
          <a:noFill/>
          <a:ln>
            <a:noFill/>
          </a:ln>
        </p:spPr>
        <p:txBody>
          <a:bodyPr anchorCtr="0" anchor="t" bIns="45700" lIns="91425" spcFirstLastPara="1" rIns="91425" wrap="square" tIns="45700">
            <a:normAutofit/>
          </a:bodyPr>
          <a:lstStyle/>
          <a:p>
            <a:pPr indent="-228600" lvl="0" marL="457200" rtl="0" algn="l">
              <a:lnSpc>
                <a:spcPct val="100000"/>
              </a:lnSpc>
              <a:spcBef>
                <a:spcPts val="1000"/>
              </a:spcBef>
              <a:spcAft>
                <a:spcPts val="0"/>
              </a:spcAft>
              <a:buSzPts val="1440"/>
              <a:buFont typeface="Noto Sans Symbols"/>
              <a:buNone/>
            </a:pPr>
            <a:r>
              <a:t/>
            </a:r>
            <a:endParaRPr/>
          </a:p>
          <a:p>
            <a:pPr indent="-228600" lvl="0" marL="457200" rtl="0" algn="l">
              <a:lnSpc>
                <a:spcPct val="100000"/>
              </a:lnSpc>
              <a:spcBef>
                <a:spcPts val="1000"/>
              </a:spcBef>
              <a:spcAft>
                <a:spcPts val="0"/>
              </a:spcAft>
              <a:buSzPts val="1440"/>
              <a:buFont typeface="Noto Sans Symbols"/>
              <a:buNone/>
            </a:pPr>
            <a:r>
              <a:t/>
            </a:r>
            <a:endParaRPr/>
          </a:p>
          <a:p>
            <a:pPr indent="-228600" lvl="0" marL="457200" rtl="0" algn="l">
              <a:lnSpc>
                <a:spcPct val="100000"/>
              </a:lnSpc>
              <a:spcBef>
                <a:spcPts val="1000"/>
              </a:spcBef>
              <a:spcAft>
                <a:spcPts val="0"/>
              </a:spcAft>
              <a:buSzPts val="1440"/>
              <a:buFont typeface="Noto Sans Symbols"/>
              <a:buNone/>
            </a:pPr>
            <a:r>
              <a:t/>
            </a:r>
            <a:endParaRPr/>
          </a:p>
          <a:p>
            <a:pPr indent="-228600" lvl="0" marL="457200" rtl="0" algn="l">
              <a:lnSpc>
                <a:spcPct val="100000"/>
              </a:lnSpc>
              <a:spcBef>
                <a:spcPts val="1000"/>
              </a:spcBef>
              <a:spcAft>
                <a:spcPts val="0"/>
              </a:spcAft>
              <a:buSzPts val="1440"/>
              <a:buFont typeface="Noto Sans Symbols"/>
              <a:buNone/>
            </a:pPr>
            <a:r>
              <a:t/>
            </a:r>
            <a:endParaRPr/>
          </a:p>
          <a:p>
            <a:pPr indent="-228600" lvl="0" marL="457200" rtl="0" algn="l">
              <a:lnSpc>
                <a:spcPct val="100000"/>
              </a:lnSpc>
              <a:spcBef>
                <a:spcPts val="1000"/>
              </a:spcBef>
              <a:spcAft>
                <a:spcPts val="0"/>
              </a:spcAft>
              <a:buSzPts val="1440"/>
              <a:buFont typeface="Noto Sans Symbols"/>
              <a:buNone/>
            </a:pPr>
            <a:r>
              <a:t/>
            </a:r>
            <a:endParaRPr/>
          </a:p>
          <a:p>
            <a:pPr indent="-228600" lvl="0" marL="457200" rtl="0" algn="l">
              <a:lnSpc>
                <a:spcPct val="100000"/>
              </a:lnSpc>
              <a:spcBef>
                <a:spcPts val="1000"/>
              </a:spcBef>
              <a:spcAft>
                <a:spcPts val="0"/>
              </a:spcAft>
              <a:buSzPts val="1440"/>
              <a:buFont typeface="Noto Sans Symbols"/>
              <a:buNone/>
            </a:pPr>
            <a:r>
              <a:t/>
            </a:r>
            <a:endParaRPr/>
          </a:p>
          <a:p>
            <a:pPr indent="0" lvl="0" marL="137160" rtl="0" algn="l">
              <a:lnSpc>
                <a:spcPct val="100000"/>
              </a:lnSpc>
              <a:spcBef>
                <a:spcPts val="1000"/>
              </a:spcBef>
              <a:spcAft>
                <a:spcPts val="0"/>
              </a:spcAft>
              <a:buSzPts val="1440"/>
              <a:buNone/>
            </a:pPr>
            <a:r>
              <a:t/>
            </a:r>
            <a:endParaRPr>
              <a:latin typeface="Century"/>
              <a:ea typeface="Century"/>
              <a:cs typeface="Century"/>
              <a:sym typeface="Century"/>
            </a:endParaRPr>
          </a:p>
          <a:p>
            <a:pPr indent="-320040" lvl="0" marL="457200" rtl="0" algn="just">
              <a:lnSpc>
                <a:spcPct val="100000"/>
              </a:lnSpc>
              <a:spcBef>
                <a:spcPts val="1000"/>
              </a:spcBef>
              <a:spcAft>
                <a:spcPts val="0"/>
              </a:spcAft>
              <a:buSzPts val="1440"/>
              <a:buFont typeface="Noto Sans Symbols"/>
              <a:buChar char="⮚"/>
            </a:pPr>
            <a:r>
              <a:rPr lang="es-AR" sz="1600">
                <a:latin typeface="Century"/>
                <a:ea typeface="Century"/>
                <a:cs typeface="Century"/>
                <a:sym typeface="Century"/>
              </a:rPr>
              <a:t>“</a:t>
            </a:r>
            <a:r>
              <a:rPr lang="es-AR" sz="1600"/>
              <a:t>Saberes intergeneracionales del agua en la producción de alimentos. Estudio realizado en las comunidades andinas de Laphia y Totora de Tiquipaya. Cochabamba Bolivia”. Roxana Villegas Paredes (2022) en el Libro “Agroecología en los sistemas andinos” (CLACSO/McKnight, 2022, en edición).</a:t>
            </a:r>
            <a:endParaRPr sz="1600"/>
          </a:p>
          <a:p>
            <a:pPr indent="-228600" lvl="0" marL="457200" rtl="0" algn="l">
              <a:lnSpc>
                <a:spcPct val="100000"/>
              </a:lnSpc>
              <a:spcBef>
                <a:spcPts val="1000"/>
              </a:spcBef>
              <a:spcAft>
                <a:spcPts val="0"/>
              </a:spcAft>
              <a:buSzPts val="1440"/>
              <a:buFont typeface="Noto Sans Symbols"/>
              <a:buNone/>
            </a:pPr>
            <a:r>
              <a:t/>
            </a:r>
            <a:endParaRPr/>
          </a:p>
        </p:txBody>
      </p:sp>
      <p:pic>
        <p:nvPicPr>
          <p:cNvPr descr="IMG_7301.JPG" id="364" name="Google Shape;364;p35"/>
          <p:cNvPicPr preferRelativeResize="0"/>
          <p:nvPr/>
        </p:nvPicPr>
        <p:blipFill rotWithShape="1">
          <a:blip r:embed="rId3">
            <a:alphaModFix/>
          </a:blip>
          <a:srcRect b="0" l="0" r="0" t="0"/>
          <a:stretch/>
        </p:blipFill>
        <p:spPr>
          <a:xfrm>
            <a:off x="1968500" y="1714500"/>
            <a:ext cx="6275917" cy="3735917"/>
          </a:xfrm>
          <a:prstGeom prst="rect">
            <a:avLst/>
          </a:prstGeom>
          <a:noFill/>
          <a:ln>
            <a:noFill/>
          </a:ln>
        </p:spPr>
      </p:pic>
      <p:pic>
        <p:nvPicPr>
          <p:cNvPr id="365" name="Google Shape;365;p35"/>
          <p:cNvPicPr preferRelativeResize="0"/>
          <p:nvPr/>
        </p:nvPicPr>
        <p:blipFill rotWithShape="1">
          <a:blip r:embed="rId4">
            <a:alphaModFix/>
          </a:blip>
          <a:srcRect b="0" l="0" r="0" t="0"/>
          <a:stretch/>
        </p:blipFill>
        <p:spPr>
          <a:xfrm>
            <a:off x="9971690" y="3853926"/>
            <a:ext cx="1782902" cy="1696354"/>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9" name="Shape 369"/>
        <p:cNvGrpSpPr/>
        <p:nvPr/>
      </p:nvGrpSpPr>
      <p:grpSpPr>
        <a:xfrm>
          <a:off x="0" y="0"/>
          <a:ext cx="0" cy="0"/>
          <a:chOff x="0" y="0"/>
          <a:chExt cx="0" cy="0"/>
        </a:xfrm>
      </p:grpSpPr>
      <p:sp>
        <p:nvSpPr>
          <p:cNvPr id="370" name="Google Shape;370;p36"/>
          <p:cNvSpPr txBox="1"/>
          <p:nvPr>
            <p:ph type="title"/>
          </p:nvPr>
        </p:nvSpPr>
        <p:spPr>
          <a:xfrm>
            <a:off x="1154954" y="973668"/>
            <a:ext cx="8761413" cy="706964"/>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SzPts val="1800"/>
              <a:buNone/>
            </a:pPr>
            <a:r>
              <a:rPr lang="es-AR" sz="1800"/>
              <a:t>FORO. AGROECOLOGÍA, SABERES LOCALES Y BUEN VIVIR.</a:t>
            </a:r>
            <a:br>
              <a:rPr lang="es-AR" sz="1800"/>
            </a:br>
            <a:r>
              <a:rPr lang="es-AR" sz="1800"/>
              <a:t> 9º Conferencia CLACSO. MÉXICO. 2022</a:t>
            </a:r>
            <a:endParaRPr/>
          </a:p>
        </p:txBody>
      </p:sp>
      <p:sp>
        <p:nvSpPr>
          <p:cNvPr id="371" name="Google Shape;371;p36"/>
          <p:cNvSpPr txBox="1"/>
          <p:nvPr>
            <p:ph idx="1" type="body"/>
          </p:nvPr>
        </p:nvSpPr>
        <p:spPr>
          <a:xfrm>
            <a:off x="275168" y="2603499"/>
            <a:ext cx="9705446" cy="4741333"/>
          </a:xfrm>
          <a:prstGeom prst="rect">
            <a:avLst/>
          </a:prstGeom>
          <a:noFill/>
          <a:ln>
            <a:noFill/>
          </a:ln>
        </p:spPr>
        <p:txBody>
          <a:bodyPr anchorCtr="0" anchor="t" bIns="45700" lIns="91425" spcFirstLastPara="1" rIns="91425" wrap="square" tIns="45700">
            <a:normAutofit/>
          </a:bodyPr>
          <a:lstStyle/>
          <a:p>
            <a:pPr indent="-228600" lvl="0" marL="457200" rtl="0" algn="l">
              <a:lnSpc>
                <a:spcPct val="100000"/>
              </a:lnSpc>
              <a:spcBef>
                <a:spcPts val="1000"/>
              </a:spcBef>
              <a:spcAft>
                <a:spcPts val="0"/>
              </a:spcAft>
              <a:buSzPts val="1440"/>
              <a:buNone/>
            </a:pPr>
            <a:r>
              <a:t/>
            </a:r>
            <a:endParaRPr/>
          </a:p>
          <a:p>
            <a:pPr indent="-228600" lvl="0" marL="457200" rtl="0" algn="l">
              <a:lnSpc>
                <a:spcPct val="100000"/>
              </a:lnSpc>
              <a:spcBef>
                <a:spcPts val="1000"/>
              </a:spcBef>
              <a:spcAft>
                <a:spcPts val="0"/>
              </a:spcAft>
              <a:buSzPts val="1440"/>
              <a:buNone/>
            </a:pPr>
            <a:r>
              <a:t/>
            </a:r>
            <a:endParaRPr/>
          </a:p>
          <a:p>
            <a:pPr indent="-228600" lvl="0" marL="457200" rtl="0" algn="l">
              <a:lnSpc>
                <a:spcPct val="100000"/>
              </a:lnSpc>
              <a:spcBef>
                <a:spcPts val="1000"/>
              </a:spcBef>
              <a:spcAft>
                <a:spcPts val="0"/>
              </a:spcAft>
              <a:buSzPts val="1440"/>
              <a:buNone/>
            </a:pPr>
            <a:r>
              <a:t/>
            </a:r>
            <a:endParaRPr/>
          </a:p>
          <a:p>
            <a:pPr indent="-228600" lvl="0" marL="457200" rtl="0" algn="l">
              <a:lnSpc>
                <a:spcPct val="100000"/>
              </a:lnSpc>
              <a:spcBef>
                <a:spcPts val="1000"/>
              </a:spcBef>
              <a:spcAft>
                <a:spcPts val="0"/>
              </a:spcAft>
              <a:buSzPts val="1440"/>
              <a:buNone/>
            </a:pPr>
            <a:r>
              <a:t/>
            </a:r>
            <a:endParaRPr/>
          </a:p>
          <a:p>
            <a:pPr indent="-228600" lvl="0" marL="457200" rtl="0" algn="l">
              <a:lnSpc>
                <a:spcPct val="100000"/>
              </a:lnSpc>
              <a:spcBef>
                <a:spcPts val="1000"/>
              </a:spcBef>
              <a:spcAft>
                <a:spcPts val="0"/>
              </a:spcAft>
              <a:buSzPts val="1440"/>
              <a:buNone/>
            </a:pPr>
            <a:r>
              <a:t/>
            </a:r>
            <a:endParaRPr/>
          </a:p>
          <a:p>
            <a:pPr indent="-228600" lvl="0" marL="457200" rtl="0" algn="l">
              <a:lnSpc>
                <a:spcPct val="100000"/>
              </a:lnSpc>
              <a:spcBef>
                <a:spcPts val="1000"/>
              </a:spcBef>
              <a:spcAft>
                <a:spcPts val="0"/>
              </a:spcAft>
              <a:buSzPts val="1440"/>
              <a:buNone/>
            </a:pPr>
            <a:r>
              <a:t/>
            </a:r>
            <a:endParaRPr/>
          </a:p>
          <a:p>
            <a:pPr indent="-228600" lvl="0" marL="457200" rtl="0" algn="l">
              <a:lnSpc>
                <a:spcPct val="100000"/>
              </a:lnSpc>
              <a:spcBef>
                <a:spcPts val="1000"/>
              </a:spcBef>
              <a:spcAft>
                <a:spcPts val="0"/>
              </a:spcAft>
              <a:buSzPts val="1440"/>
              <a:buNone/>
            </a:pPr>
            <a:r>
              <a:t/>
            </a:r>
            <a:endParaRPr/>
          </a:p>
          <a:p>
            <a:pPr indent="-228600" lvl="0" marL="457200" rtl="0" algn="l">
              <a:lnSpc>
                <a:spcPct val="100000"/>
              </a:lnSpc>
              <a:spcBef>
                <a:spcPts val="1000"/>
              </a:spcBef>
              <a:spcAft>
                <a:spcPts val="0"/>
              </a:spcAft>
              <a:buSzPts val="1440"/>
              <a:buNone/>
            </a:pPr>
            <a:r>
              <a:t/>
            </a:r>
            <a:endParaRPr/>
          </a:p>
        </p:txBody>
      </p:sp>
      <p:pic>
        <p:nvPicPr>
          <p:cNvPr descr="IMG_7265.JPG" id="372" name="Google Shape;372;p36"/>
          <p:cNvPicPr preferRelativeResize="0"/>
          <p:nvPr/>
        </p:nvPicPr>
        <p:blipFill rotWithShape="1">
          <a:blip r:embed="rId3">
            <a:alphaModFix/>
          </a:blip>
          <a:srcRect b="0" l="0" r="0" t="0"/>
          <a:stretch/>
        </p:blipFill>
        <p:spPr>
          <a:xfrm>
            <a:off x="1852720" y="1947334"/>
            <a:ext cx="7238363" cy="3693961"/>
          </a:xfrm>
          <a:prstGeom prst="rect">
            <a:avLst/>
          </a:prstGeom>
          <a:noFill/>
          <a:ln>
            <a:noFill/>
          </a:ln>
        </p:spPr>
      </p:pic>
      <p:sp>
        <p:nvSpPr>
          <p:cNvPr id="373" name="Google Shape;373;p36"/>
          <p:cNvSpPr/>
          <p:nvPr/>
        </p:nvSpPr>
        <p:spPr>
          <a:xfrm>
            <a:off x="1703916" y="5682447"/>
            <a:ext cx="8149167" cy="954107"/>
          </a:xfrm>
          <a:prstGeom prst="rect">
            <a:avLst/>
          </a:prstGeom>
          <a:noFill/>
          <a:ln>
            <a:noFill/>
          </a:ln>
        </p:spPr>
        <p:txBody>
          <a:bodyPr anchorCtr="0" anchor="t" bIns="45700" lIns="91425" spcFirstLastPara="1" rIns="91425" wrap="square" tIns="45700">
            <a:spAutoFit/>
          </a:bodyPr>
          <a:lstStyle/>
          <a:p>
            <a:pPr indent="-285750" lvl="0" marL="285750" marR="0" rtl="0" algn="just">
              <a:lnSpc>
                <a:spcPct val="100000"/>
              </a:lnSpc>
              <a:spcBef>
                <a:spcPts val="0"/>
              </a:spcBef>
              <a:spcAft>
                <a:spcPts val="0"/>
              </a:spcAft>
              <a:buClr>
                <a:srgbClr val="EE52A4"/>
              </a:buClr>
              <a:buSzPts val="1400"/>
              <a:buFont typeface="Noto Sans Symbols"/>
              <a:buChar char="⮚"/>
            </a:pPr>
            <a:r>
              <a:rPr b="0" i="0" lang="es-AR" sz="1400" u="none" cap="none" strike="noStrike">
                <a:solidFill>
                  <a:srgbClr val="000000"/>
                </a:solidFill>
                <a:latin typeface="Century Gothic"/>
                <a:ea typeface="Century Gothic"/>
                <a:cs typeface="Century Gothic"/>
                <a:sym typeface="Century Gothic"/>
              </a:rPr>
              <a:t>“Historias de maíz. Una aproximación a la relevancia biocultural del maíz entre las mujeres campesinas en el Valle Alto de Cochabamba, Bolivia”. Investigación de Claudia Velarde Ponce de León y Georgina Cotacora, en Libro “Agroecología en los sistemas andinos” (CLACSO/McKnight) 2021.</a:t>
            </a:r>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7" name="Shape 377"/>
        <p:cNvGrpSpPr/>
        <p:nvPr/>
      </p:nvGrpSpPr>
      <p:grpSpPr>
        <a:xfrm>
          <a:off x="0" y="0"/>
          <a:ext cx="0" cy="0"/>
          <a:chOff x="0" y="0"/>
          <a:chExt cx="0" cy="0"/>
        </a:xfrm>
      </p:grpSpPr>
      <p:sp>
        <p:nvSpPr>
          <p:cNvPr id="378" name="Google Shape;378;p38"/>
          <p:cNvSpPr txBox="1"/>
          <p:nvPr>
            <p:ph type="title"/>
          </p:nvPr>
        </p:nvSpPr>
        <p:spPr>
          <a:xfrm>
            <a:off x="1154954" y="973668"/>
            <a:ext cx="8761413" cy="706964"/>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SzPts val="1800"/>
              <a:buNone/>
            </a:pPr>
            <a:r>
              <a:rPr lang="es-AR">
                <a:solidFill>
                  <a:schemeClr val="lt1"/>
                </a:solidFill>
              </a:rPr>
              <a:t>Cambio Paradigmático</a:t>
            </a:r>
            <a:endParaRPr>
              <a:solidFill>
                <a:schemeClr val="lt1"/>
              </a:solidFill>
            </a:endParaRPr>
          </a:p>
        </p:txBody>
      </p:sp>
      <p:sp>
        <p:nvSpPr>
          <p:cNvPr id="379" name="Google Shape;379;p38"/>
          <p:cNvSpPr txBox="1"/>
          <p:nvPr>
            <p:ph idx="1" type="body"/>
          </p:nvPr>
        </p:nvSpPr>
        <p:spPr>
          <a:xfrm>
            <a:off x="825500" y="2106082"/>
            <a:ext cx="9821334" cy="4529667"/>
          </a:xfrm>
          <a:prstGeom prst="rect">
            <a:avLst/>
          </a:prstGeom>
          <a:noFill/>
          <a:ln>
            <a:noFill/>
          </a:ln>
        </p:spPr>
        <p:txBody>
          <a:bodyPr anchorCtr="0" anchor="t" bIns="45700" lIns="91425" spcFirstLastPara="1" rIns="91425" wrap="square" tIns="45700">
            <a:normAutofit/>
          </a:bodyPr>
          <a:lstStyle/>
          <a:p>
            <a:pPr indent="-228600" lvl="0" marL="457200" rtl="0" algn="l">
              <a:lnSpc>
                <a:spcPct val="100000"/>
              </a:lnSpc>
              <a:spcBef>
                <a:spcPts val="1000"/>
              </a:spcBef>
              <a:spcAft>
                <a:spcPts val="0"/>
              </a:spcAft>
              <a:buSzPts val="1440"/>
              <a:buNone/>
            </a:pPr>
            <a:r>
              <a:t/>
            </a:r>
            <a:endParaRPr b="1"/>
          </a:p>
          <a:p>
            <a:pPr indent="-320040" lvl="0" marL="457200" rtl="0" algn="l">
              <a:lnSpc>
                <a:spcPct val="100000"/>
              </a:lnSpc>
              <a:spcBef>
                <a:spcPts val="1000"/>
              </a:spcBef>
              <a:spcAft>
                <a:spcPts val="0"/>
              </a:spcAft>
              <a:buSzPts val="1440"/>
              <a:buChar char="►"/>
            </a:pPr>
            <a:r>
              <a:rPr b="1" lang="es-AR"/>
              <a:t>Agroecología y Buen Vivir/Sumak Kawsay</a:t>
            </a:r>
            <a:endParaRPr b="1"/>
          </a:p>
          <a:p>
            <a:pPr indent="-320040" lvl="0" marL="457200" rtl="0" algn="l">
              <a:lnSpc>
                <a:spcPct val="100000"/>
              </a:lnSpc>
              <a:spcBef>
                <a:spcPts val="1000"/>
              </a:spcBef>
              <a:spcAft>
                <a:spcPts val="0"/>
              </a:spcAft>
              <a:buSzPts val="1440"/>
              <a:buChar char="►"/>
            </a:pPr>
            <a:r>
              <a:rPr lang="es-AR"/>
              <a:t>Reconocimiento de </a:t>
            </a:r>
            <a:r>
              <a:rPr b="1" lang="es-AR"/>
              <a:t>saberes ancestrales</a:t>
            </a:r>
            <a:r>
              <a:rPr lang="es-AR"/>
              <a:t> e indígenas en manejo de suelos y heladas.</a:t>
            </a:r>
            <a:endParaRPr/>
          </a:p>
          <a:p>
            <a:pPr indent="-320040" lvl="0" marL="457200" rtl="0" algn="l">
              <a:lnSpc>
                <a:spcPct val="100000"/>
              </a:lnSpc>
              <a:spcBef>
                <a:spcPts val="1000"/>
              </a:spcBef>
              <a:spcAft>
                <a:spcPts val="0"/>
              </a:spcAft>
              <a:buSzPts val="1440"/>
              <a:buChar char="►"/>
            </a:pPr>
            <a:r>
              <a:rPr b="1" lang="es-AR"/>
              <a:t>Transdisciplina.</a:t>
            </a:r>
            <a:endParaRPr/>
          </a:p>
          <a:p>
            <a:pPr indent="-320040" lvl="0" marL="457200" rtl="0" algn="l">
              <a:lnSpc>
                <a:spcPct val="100000"/>
              </a:lnSpc>
              <a:spcBef>
                <a:spcPts val="1000"/>
              </a:spcBef>
              <a:spcAft>
                <a:spcPts val="0"/>
              </a:spcAft>
              <a:buSzPts val="1440"/>
              <a:buChar char="►"/>
            </a:pPr>
            <a:r>
              <a:rPr b="1" lang="es-AR"/>
              <a:t>Enfoque de género</a:t>
            </a:r>
            <a:r>
              <a:rPr lang="es-AR"/>
              <a:t>: Cuidados, Participación de Mujeres y visibilización en su rol en la producción y conservación de semillas. Rituales.</a:t>
            </a:r>
            <a:endParaRPr/>
          </a:p>
          <a:p>
            <a:pPr indent="-320040" lvl="0" marL="457200" rtl="0" algn="just">
              <a:lnSpc>
                <a:spcPct val="100000"/>
              </a:lnSpc>
              <a:spcBef>
                <a:spcPts val="1000"/>
              </a:spcBef>
              <a:spcAft>
                <a:spcPts val="0"/>
              </a:spcAft>
              <a:buSzPts val="1440"/>
              <a:buChar char="►"/>
            </a:pPr>
            <a:r>
              <a:rPr lang="es-AR"/>
              <a:t>“</a:t>
            </a:r>
            <a:r>
              <a:rPr b="1" lang="es-AR"/>
              <a:t>Criar en quechua es uyway, y uywa lo criado</a:t>
            </a:r>
            <a:r>
              <a:rPr lang="es-AR"/>
              <a:t>. Criar es cuidar, cultivar, amparar, proteger, anidar, ayudar, asistir, alimentar, dar de mamar, sustentar, mantener, encariñarse, dar afecto, conversar, cantar, arrullar (…) Se trata de una conversación afectiva y recíproca entre equivalentes (...) Se aprende en conversación con los otros, en la escucha, de las actividades, fiestas y rituales (...) (Rengifo, 2003, citado por Roxana Villlegas, 2022).</a:t>
            </a:r>
            <a:endParaRPr/>
          </a:p>
          <a:p>
            <a:pPr indent="-228600" lvl="0" marL="457200" rtl="0" algn="l">
              <a:lnSpc>
                <a:spcPct val="100000"/>
              </a:lnSpc>
              <a:spcBef>
                <a:spcPts val="1000"/>
              </a:spcBef>
              <a:spcAft>
                <a:spcPts val="0"/>
              </a:spcAft>
              <a:buSzPts val="1440"/>
              <a:buNone/>
            </a:pPr>
            <a:r>
              <a:t/>
            </a:r>
            <a:endParaRPr/>
          </a:p>
        </p:txBody>
      </p:sp>
      <p:pic>
        <p:nvPicPr>
          <p:cNvPr id="380" name="Google Shape;380;p38"/>
          <p:cNvPicPr preferRelativeResize="0"/>
          <p:nvPr/>
        </p:nvPicPr>
        <p:blipFill rotWithShape="1">
          <a:blip r:embed="rId3">
            <a:alphaModFix/>
          </a:blip>
          <a:srcRect b="0" l="0" r="0" t="0"/>
          <a:stretch/>
        </p:blipFill>
        <p:spPr>
          <a:xfrm>
            <a:off x="10352690" y="5071010"/>
            <a:ext cx="1782902" cy="1696354"/>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4" name="Shape 384"/>
        <p:cNvGrpSpPr/>
        <p:nvPr/>
      </p:nvGrpSpPr>
      <p:grpSpPr>
        <a:xfrm>
          <a:off x="0" y="0"/>
          <a:ext cx="0" cy="0"/>
          <a:chOff x="0" y="0"/>
          <a:chExt cx="0" cy="0"/>
        </a:xfrm>
      </p:grpSpPr>
      <p:sp>
        <p:nvSpPr>
          <p:cNvPr id="385" name="Google Shape;385;p39"/>
          <p:cNvSpPr txBox="1"/>
          <p:nvPr>
            <p:ph type="title"/>
          </p:nvPr>
        </p:nvSpPr>
        <p:spPr>
          <a:xfrm>
            <a:off x="1165537" y="624418"/>
            <a:ext cx="8761413" cy="706964"/>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SzPts val="1800"/>
              <a:buNone/>
            </a:pPr>
            <a:r>
              <a:rPr lang="es-AR" sz="1800"/>
              <a:t>FORO. AGROECOLOGÍA, SABERES LOCALES Y BUEN VIVIR.</a:t>
            </a:r>
            <a:br>
              <a:rPr lang="es-AR" sz="1800"/>
            </a:br>
            <a:r>
              <a:rPr lang="es-AR" sz="1800"/>
              <a:t> 9º Conferencia CLACSO. MÉXICO. 2022</a:t>
            </a:r>
            <a:endParaRPr/>
          </a:p>
        </p:txBody>
      </p:sp>
      <p:sp>
        <p:nvSpPr>
          <p:cNvPr id="386" name="Google Shape;386;p39"/>
          <p:cNvSpPr txBox="1"/>
          <p:nvPr>
            <p:ph idx="1" type="body"/>
          </p:nvPr>
        </p:nvSpPr>
        <p:spPr>
          <a:xfrm>
            <a:off x="1017371" y="2031999"/>
            <a:ext cx="10719546" cy="4233333"/>
          </a:xfrm>
          <a:prstGeom prst="rect">
            <a:avLst/>
          </a:prstGeom>
          <a:noFill/>
          <a:ln>
            <a:noFill/>
          </a:ln>
        </p:spPr>
        <p:txBody>
          <a:bodyPr anchorCtr="0" anchor="t" bIns="45700" lIns="91425" spcFirstLastPara="1" rIns="91425" wrap="square" tIns="45700">
            <a:normAutofit lnSpcReduction="10000"/>
          </a:bodyPr>
          <a:lstStyle/>
          <a:p>
            <a:pPr indent="-228600" lvl="0" marL="457200" rtl="0" algn="l">
              <a:lnSpc>
                <a:spcPct val="100000"/>
              </a:lnSpc>
              <a:spcBef>
                <a:spcPts val="1000"/>
              </a:spcBef>
              <a:spcAft>
                <a:spcPts val="0"/>
              </a:spcAft>
              <a:buSzPts val="1440"/>
              <a:buNone/>
            </a:pPr>
            <a:r>
              <a:t/>
            </a:r>
            <a:endParaRPr/>
          </a:p>
          <a:p>
            <a:pPr indent="-228600" lvl="0" marL="457200" rtl="0" algn="l">
              <a:lnSpc>
                <a:spcPct val="100000"/>
              </a:lnSpc>
              <a:spcBef>
                <a:spcPts val="1000"/>
              </a:spcBef>
              <a:spcAft>
                <a:spcPts val="0"/>
              </a:spcAft>
              <a:buSzPts val="1440"/>
              <a:buNone/>
            </a:pPr>
            <a:r>
              <a:t/>
            </a:r>
            <a:endParaRPr/>
          </a:p>
          <a:p>
            <a:pPr indent="-228600" lvl="0" marL="457200" rtl="0" algn="l">
              <a:lnSpc>
                <a:spcPct val="100000"/>
              </a:lnSpc>
              <a:spcBef>
                <a:spcPts val="1000"/>
              </a:spcBef>
              <a:spcAft>
                <a:spcPts val="0"/>
              </a:spcAft>
              <a:buSzPts val="1440"/>
              <a:buNone/>
            </a:pPr>
            <a:r>
              <a:t/>
            </a:r>
            <a:endParaRPr/>
          </a:p>
          <a:p>
            <a:pPr indent="-228600" lvl="0" marL="457200" rtl="0" algn="l">
              <a:lnSpc>
                <a:spcPct val="100000"/>
              </a:lnSpc>
              <a:spcBef>
                <a:spcPts val="1000"/>
              </a:spcBef>
              <a:spcAft>
                <a:spcPts val="0"/>
              </a:spcAft>
              <a:buSzPts val="1440"/>
              <a:buNone/>
            </a:pPr>
            <a:r>
              <a:t/>
            </a:r>
            <a:endParaRPr/>
          </a:p>
          <a:p>
            <a:pPr indent="-228600" lvl="0" marL="457200" rtl="0" algn="l">
              <a:lnSpc>
                <a:spcPct val="100000"/>
              </a:lnSpc>
              <a:spcBef>
                <a:spcPts val="1000"/>
              </a:spcBef>
              <a:spcAft>
                <a:spcPts val="0"/>
              </a:spcAft>
              <a:buSzPts val="1440"/>
              <a:buNone/>
            </a:pPr>
            <a:r>
              <a:t/>
            </a:r>
            <a:endParaRPr/>
          </a:p>
          <a:p>
            <a:pPr indent="-228600" lvl="0" marL="457200" rtl="0" algn="l">
              <a:lnSpc>
                <a:spcPct val="100000"/>
              </a:lnSpc>
              <a:spcBef>
                <a:spcPts val="1000"/>
              </a:spcBef>
              <a:spcAft>
                <a:spcPts val="0"/>
              </a:spcAft>
              <a:buSzPts val="1440"/>
              <a:buNone/>
            </a:pPr>
            <a:r>
              <a:t/>
            </a:r>
            <a:endParaRPr/>
          </a:p>
          <a:p>
            <a:pPr indent="-228600" lvl="0" marL="457200" rtl="0" algn="l">
              <a:lnSpc>
                <a:spcPct val="100000"/>
              </a:lnSpc>
              <a:spcBef>
                <a:spcPts val="1000"/>
              </a:spcBef>
              <a:spcAft>
                <a:spcPts val="0"/>
              </a:spcAft>
              <a:buSzPts val="1440"/>
              <a:buNone/>
            </a:pPr>
            <a:r>
              <a:t/>
            </a:r>
            <a:endParaRPr/>
          </a:p>
          <a:p>
            <a:pPr indent="-228600" lvl="0" marL="457200" rtl="0" algn="l">
              <a:lnSpc>
                <a:spcPct val="100000"/>
              </a:lnSpc>
              <a:spcBef>
                <a:spcPts val="1000"/>
              </a:spcBef>
              <a:spcAft>
                <a:spcPts val="0"/>
              </a:spcAft>
              <a:buSzPts val="1440"/>
              <a:buNone/>
            </a:pPr>
            <a:r>
              <a:t/>
            </a:r>
            <a:endParaRPr/>
          </a:p>
          <a:p>
            <a:pPr indent="-228600" lvl="0" marL="457200" rtl="0" algn="l">
              <a:lnSpc>
                <a:spcPct val="100000"/>
              </a:lnSpc>
              <a:spcBef>
                <a:spcPts val="1000"/>
              </a:spcBef>
              <a:spcAft>
                <a:spcPts val="0"/>
              </a:spcAft>
              <a:buSzPts val="1440"/>
              <a:buNone/>
            </a:pPr>
            <a:r>
              <a:t/>
            </a:r>
            <a:endParaRPr/>
          </a:p>
          <a:p>
            <a:pPr indent="-320040" lvl="0" marL="457200" rtl="0" algn="just">
              <a:lnSpc>
                <a:spcPct val="100000"/>
              </a:lnSpc>
              <a:spcBef>
                <a:spcPts val="1000"/>
              </a:spcBef>
              <a:spcAft>
                <a:spcPts val="0"/>
              </a:spcAft>
              <a:buSzPts val="1440"/>
              <a:buChar char="►"/>
            </a:pPr>
            <a:r>
              <a:rPr lang="es-AR"/>
              <a:t>“PRÁCTICAS COTIDIANAS AGROECOLÓGICAS HACIA EL SUMAK KAWSAY” de Larissa da Silva Araujo, en Libro “Agroecología en los sistemas andinos”  (CLACSO/McKnight), 2021.</a:t>
            </a:r>
            <a:endParaRPr/>
          </a:p>
          <a:p>
            <a:pPr indent="-228600" lvl="0" marL="457200" rtl="0" algn="l">
              <a:lnSpc>
                <a:spcPct val="100000"/>
              </a:lnSpc>
              <a:spcBef>
                <a:spcPts val="1000"/>
              </a:spcBef>
              <a:spcAft>
                <a:spcPts val="0"/>
              </a:spcAft>
              <a:buSzPts val="1440"/>
              <a:buNone/>
            </a:pPr>
            <a:r>
              <a:t/>
            </a:r>
            <a:endParaRPr/>
          </a:p>
        </p:txBody>
      </p:sp>
      <p:pic>
        <p:nvPicPr>
          <p:cNvPr descr="IMG_7291 (1).JPG" id="387" name="Google Shape;387;p39"/>
          <p:cNvPicPr preferRelativeResize="0"/>
          <p:nvPr/>
        </p:nvPicPr>
        <p:blipFill rotWithShape="1">
          <a:blip r:embed="rId3">
            <a:alphaModFix/>
          </a:blip>
          <a:srcRect b="0" l="0" r="0" t="0"/>
          <a:stretch/>
        </p:blipFill>
        <p:spPr>
          <a:xfrm>
            <a:off x="3143250" y="1502833"/>
            <a:ext cx="5672667" cy="3810001"/>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1" name="Shape 391"/>
        <p:cNvGrpSpPr/>
        <p:nvPr/>
      </p:nvGrpSpPr>
      <p:grpSpPr>
        <a:xfrm>
          <a:off x="0" y="0"/>
          <a:ext cx="0" cy="0"/>
          <a:chOff x="0" y="0"/>
          <a:chExt cx="0" cy="0"/>
        </a:xfrm>
      </p:grpSpPr>
      <p:sp>
        <p:nvSpPr>
          <p:cNvPr id="392" name="Google Shape;392;p40"/>
          <p:cNvSpPr txBox="1"/>
          <p:nvPr>
            <p:ph type="title"/>
          </p:nvPr>
        </p:nvSpPr>
        <p:spPr>
          <a:xfrm>
            <a:off x="1154954" y="1206501"/>
            <a:ext cx="8761413" cy="706964"/>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SzPts val="1800"/>
              <a:buNone/>
            </a:pPr>
            <a:r>
              <a:rPr lang="es-AR"/>
              <a:t>Cambio sistémicos: sistemas ecoagroalimentarios</a:t>
            </a:r>
            <a:endParaRPr/>
          </a:p>
        </p:txBody>
      </p:sp>
      <p:sp>
        <p:nvSpPr>
          <p:cNvPr id="393" name="Google Shape;393;p40"/>
          <p:cNvSpPr txBox="1"/>
          <p:nvPr>
            <p:ph idx="1" type="body"/>
          </p:nvPr>
        </p:nvSpPr>
        <p:spPr>
          <a:xfrm>
            <a:off x="6064250" y="2349500"/>
            <a:ext cx="5598583" cy="4095749"/>
          </a:xfrm>
          <a:prstGeom prst="rect">
            <a:avLst/>
          </a:prstGeom>
          <a:noFill/>
          <a:ln>
            <a:noFill/>
          </a:ln>
        </p:spPr>
        <p:txBody>
          <a:bodyPr anchorCtr="0" anchor="t" bIns="45700" lIns="91425" spcFirstLastPara="1" rIns="91425" wrap="square" tIns="45700">
            <a:normAutofit fontScale="92500" lnSpcReduction="20000"/>
          </a:bodyPr>
          <a:lstStyle/>
          <a:p>
            <a:pPr indent="-228600" lvl="0" marL="457200" rtl="0" algn="l">
              <a:lnSpc>
                <a:spcPct val="100000"/>
              </a:lnSpc>
              <a:spcBef>
                <a:spcPts val="1000"/>
              </a:spcBef>
              <a:spcAft>
                <a:spcPts val="0"/>
              </a:spcAft>
              <a:buSzPct val="86486"/>
              <a:buNone/>
            </a:pPr>
            <a:r>
              <a:t/>
            </a:r>
            <a:endParaRPr b="1"/>
          </a:p>
          <a:p>
            <a:pPr indent="-320040" lvl="0" marL="457200" rtl="0" algn="just">
              <a:lnSpc>
                <a:spcPct val="100000"/>
              </a:lnSpc>
              <a:spcBef>
                <a:spcPts val="1000"/>
              </a:spcBef>
              <a:spcAft>
                <a:spcPts val="0"/>
              </a:spcAft>
              <a:buSzPct val="86486"/>
              <a:buChar char="►"/>
            </a:pPr>
            <a:r>
              <a:rPr b="1" lang="es-AR"/>
              <a:t>Sistemas Ecoagroalimentarios</a:t>
            </a:r>
            <a:r>
              <a:rPr lang="es-AR"/>
              <a:t>: Nuevo modelos de producción y consumo alimentario, proceso extrapolable que impulsa un nuevo modelo de alimentación que aborde, en forma completa, a la producción, el procesamiento, intercambio, transporte, consumo de alimentos y colocación de los residuos finales y su reciclado. Prólogo de Walter Pengue al Libro “Agroecología en los sistemas andinos” CLACSO/McKnight, 2021.</a:t>
            </a:r>
            <a:endParaRPr/>
          </a:p>
          <a:p>
            <a:pPr indent="-320040" lvl="0" marL="457200" rtl="0" algn="just">
              <a:lnSpc>
                <a:spcPct val="100000"/>
              </a:lnSpc>
              <a:spcBef>
                <a:spcPts val="1000"/>
              </a:spcBef>
              <a:spcAft>
                <a:spcPts val="0"/>
              </a:spcAft>
              <a:buSzPct val="86486"/>
              <a:buChar char="►"/>
            </a:pPr>
            <a:r>
              <a:rPr lang="es-AR"/>
              <a:t>Modelos alimentarios integrales que consideren los recursos naturales locales y su acceso.</a:t>
            </a:r>
            <a:endParaRPr/>
          </a:p>
          <a:p>
            <a:pPr indent="-320040" lvl="0" marL="457200" rtl="0" algn="just">
              <a:lnSpc>
                <a:spcPct val="100000"/>
              </a:lnSpc>
              <a:spcBef>
                <a:spcPts val="1000"/>
              </a:spcBef>
              <a:spcAft>
                <a:spcPts val="0"/>
              </a:spcAft>
              <a:buSzPct val="86486"/>
              <a:buChar char="►"/>
            </a:pPr>
            <a:r>
              <a:rPr lang="es-AR"/>
              <a:t>Promoción de economías locales de producción de alimentos, educación nutricional.</a:t>
            </a:r>
            <a:endParaRPr/>
          </a:p>
          <a:p>
            <a:pPr indent="-228600" lvl="0" marL="457200" rtl="0" algn="l">
              <a:lnSpc>
                <a:spcPct val="100000"/>
              </a:lnSpc>
              <a:spcBef>
                <a:spcPts val="1000"/>
              </a:spcBef>
              <a:spcAft>
                <a:spcPts val="0"/>
              </a:spcAft>
              <a:buSzPct val="86486"/>
              <a:buNone/>
            </a:pPr>
            <a:r>
              <a:t/>
            </a:r>
            <a:endParaRPr/>
          </a:p>
        </p:txBody>
      </p:sp>
      <p:pic>
        <p:nvPicPr>
          <p:cNvPr descr="IMG_7280.JPG" id="394" name="Google Shape;394;p40"/>
          <p:cNvPicPr preferRelativeResize="0"/>
          <p:nvPr/>
        </p:nvPicPr>
        <p:blipFill rotWithShape="1">
          <a:blip r:embed="rId3">
            <a:alphaModFix/>
          </a:blip>
          <a:srcRect b="0" l="0" r="0" t="0"/>
          <a:stretch/>
        </p:blipFill>
        <p:spPr>
          <a:xfrm>
            <a:off x="783166" y="2381250"/>
            <a:ext cx="5281083" cy="4381500"/>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8" name="Shape 398"/>
        <p:cNvGrpSpPr/>
        <p:nvPr/>
      </p:nvGrpSpPr>
      <p:grpSpPr>
        <a:xfrm>
          <a:off x="0" y="0"/>
          <a:ext cx="0" cy="0"/>
          <a:chOff x="0" y="0"/>
          <a:chExt cx="0" cy="0"/>
        </a:xfrm>
      </p:grpSpPr>
      <p:sp>
        <p:nvSpPr>
          <p:cNvPr id="399" name="Google Shape;399;p41"/>
          <p:cNvSpPr txBox="1"/>
          <p:nvPr>
            <p:ph type="title"/>
          </p:nvPr>
        </p:nvSpPr>
        <p:spPr>
          <a:xfrm>
            <a:off x="1154954" y="973668"/>
            <a:ext cx="9121463" cy="706964"/>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SzPts val="1800"/>
              <a:buNone/>
            </a:pPr>
            <a:r>
              <a:rPr lang="es-AR" sz="1800"/>
              <a:t>Segundo Seminario Internacional “Programa de investigación y formación en sistemas agroecológicos andinos”. CLACSO /McKnight.</a:t>
            </a:r>
            <a:br>
              <a:rPr lang="es-AR" sz="1800"/>
            </a:br>
            <a:r>
              <a:rPr lang="es-AR" sz="1800"/>
              <a:t> CIZA, La Molina. Lima, Perú, diciembre 2019.</a:t>
            </a:r>
            <a:endParaRPr sz="1800"/>
          </a:p>
        </p:txBody>
      </p:sp>
      <p:sp>
        <p:nvSpPr>
          <p:cNvPr id="400" name="Google Shape;400;p41"/>
          <p:cNvSpPr txBox="1"/>
          <p:nvPr>
            <p:ph idx="1" type="body"/>
          </p:nvPr>
        </p:nvSpPr>
        <p:spPr>
          <a:xfrm>
            <a:off x="550333" y="1767417"/>
            <a:ext cx="10742083" cy="4730749"/>
          </a:xfrm>
          <a:prstGeom prst="rect">
            <a:avLst/>
          </a:prstGeom>
          <a:noFill/>
          <a:ln>
            <a:noFill/>
          </a:ln>
        </p:spPr>
        <p:txBody>
          <a:bodyPr anchorCtr="0" anchor="t" bIns="45700" lIns="91425" spcFirstLastPara="1" rIns="91425" wrap="square" tIns="45700">
            <a:normAutofit fontScale="40000" lnSpcReduction="20000"/>
          </a:bodyPr>
          <a:lstStyle/>
          <a:p>
            <a:pPr indent="-228600" lvl="0" marL="457200" rtl="0" algn="l">
              <a:lnSpc>
                <a:spcPct val="100000"/>
              </a:lnSpc>
              <a:spcBef>
                <a:spcPts val="1000"/>
              </a:spcBef>
              <a:spcAft>
                <a:spcPts val="0"/>
              </a:spcAft>
              <a:buSzPct val="200000"/>
              <a:buNone/>
            </a:pPr>
            <a:r>
              <a:t/>
            </a:r>
            <a:endParaRPr b="1"/>
          </a:p>
          <a:p>
            <a:pPr indent="-228600" lvl="0" marL="457200" rtl="0" algn="l">
              <a:lnSpc>
                <a:spcPct val="100000"/>
              </a:lnSpc>
              <a:spcBef>
                <a:spcPts val="1000"/>
              </a:spcBef>
              <a:spcAft>
                <a:spcPts val="0"/>
              </a:spcAft>
              <a:buSzPct val="200000"/>
              <a:buNone/>
            </a:pPr>
            <a:r>
              <a:t/>
            </a:r>
            <a:endParaRPr b="1"/>
          </a:p>
          <a:p>
            <a:pPr indent="-228600" lvl="0" marL="457200" rtl="0" algn="l">
              <a:lnSpc>
                <a:spcPct val="100000"/>
              </a:lnSpc>
              <a:spcBef>
                <a:spcPts val="1000"/>
              </a:spcBef>
              <a:spcAft>
                <a:spcPts val="0"/>
              </a:spcAft>
              <a:buSzPct val="200000"/>
              <a:buNone/>
            </a:pPr>
            <a:r>
              <a:t/>
            </a:r>
            <a:endParaRPr b="1"/>
          </a:p>
          <a:p>
            <a:pPr indent="-228600" lvl="0" marL="457200" rtl="0" algn="l">
              <a:lnSpc>
                <a:spcPct val="100000"/>
              </a:lnSpc>
              <a:spcBef>
                <a:spcPts val="1000"/>
              </a:spcBef>
              <a:spcAft>
                <a:spcPts val="0"/>
              </a:spcAft>
              <a:buSzPct val="200000"/>
              <a:buNone/>
            </a:pPr>
            <a:r>
              <a:t/>
            </a:r>
            <a:endParaRPr b="1"/>
          </a:p>
          <a:p>
            <a:pPr indent="-228600" lvl="0" marL="457200" rtl="0" algn="l">
              <a:lnSpc>
                <a:spcPct val="100000"/>
              </a:lnSpc>
              <a:spcBef>
                <a:spcPts val="1000"/>
              </a:spcBef>
              <a:spcAft>
                <a:spcPts val="0"/>
              </a:spcAft>
              <a:buSzPct val="200000"/>
              <a:buNone/>
            </a:pPr>
            <a:r>
              <a:t/>
            </a:r>
            <a:endParaRPr b="1"/>
          </a:p>
          <a:p>
            <a:pPr indent="-228600" lvl="0" marL="457200" rtl="0" algn="l">
              <a:lnSpc>
                <a:spcPct val="100000"/>
              </a:lnSpc>
              <a:spcBef>
                <a:spcPts val="1000"/>
              </a:spcBef>
              <a:spcAft>
                <a:spcPts val="0"/>
              </a:spcAft>
              <a:buSzPct val="200000"/>
              <a:buNone/>
            </a:pPr>
            <a:r>
              <a:t/>
            </a:r>
            <a:endParaRPr b="1"/>
          </a:p>
          <a:p>
            <a:pPr indent="-228600" lvl="0" marL="457200" rtl="0" algn="l">
              <a:lnSpc>
                <a:spcPct val="100000"/>
              </a:lnSpc>
              <a:spcBef>
                <a:spcPts val="1000"/>
              </a:spcBef>
              <a:spcAft>
                <a:spcPts val="0"/>
              </a:spcAft>
              <a:buSzPct val="200000"/>
              <a:buNone/>
            </a:pPr>
            <a:r>
              <a:t/>
            </a:r>
            <a:endParaRPr b="1"/>
          </a:p>
          <a:p>
            <a:pPr indent="-228600" lvl="0" marL="457200" rtl="0" algn="l">
              <a:lnSpc>
                <a:spcPct val="100000"/>
              </a:lnSpc>
              <a:spcBef>
                <a:spcPts val="1000"/>
              </a:spcBef>
              <a:spcAft>
                <a:spcPts val="0"/>
              </a:spcAft>
              <a:buSzPct val="200000"/>
              <a:buNone/>
            </a:pPr>
            <a:r>
              <a:t/>
            </a:r>
            <a:endParaRPr b="1"/>
          </a:p>
          <a:p>
            <a:pPr indent="-228600" lvl="0" marL="457200" rtl="0" algn="l">
              <a:lnSpc>
                <a:spcPct val="100000"/>
              </a:lnSpc>
              <a:spcBef>
                <a:spcPts val="1000"/>
              </a:spcBef>
              <a:spcAft>
                <a:spcPts val="0"/>
              </a:spcAft>
              <a:buSzPct val="200000"/>
              <a:buNone/>
            </a:pPr>
            <a:r>
              <a:t/>
            </a:r>
            <a:endParaRPr b="1"/>
          </a:p>
          <a:p>
            <a:pPr indent="-228600" lvl="0" marL="457200" rtl="0" algn="l">
              <a:lnSpc>
                <a:spcPct val="100000"/>
              </a:lnSpc>
              <a:spcBef>
                <a:spcPts val="1000"/>
              </a:spcBef>
              <a:spcAft>
                <a:spcPts val="0"/>
              </a:spcAft>
              <a:buSzPct val="200000"/>
              <a:buNone/>
            </a:pPr>
            <a:r>
              <a:t/>
            </a:r>
            <a:endParaRPr b="1"/>
          </a:p>
          <a:p>
            <a:pPr indent="-228600" lvl="0" marL="457200" rtl="0" algn="l">
              <a:lnSpc>
                <a:spcPct val="100000"/>
              </a:lnSpc>
              <a:spcBef>
                <a:spcPts val="1000"/>
              </a:spcBef>
              <a:spcAft>
                <a:spcPts val="0"/>
              </a:spcAft>
              <a:buSzPct val="200000"/>
              <a:buNone/>
            </a:pPr>
            <a:r>
              <a:t/>
            </a:r>
            <a:endParaRPr b="1"/>
          </a:p>
          <a:p>
            <a:pPr indent="-228600" lvl="0" marL="457200" rtl="0" algn="l">
              <a:lnSpc>
                <a:spcPct val="100000"/>
              </a:lnSpc>
              <a:spcBef>
                <a:spcPts val="1000"/>
              </a:spcBef>
              <a:spcAft>
                <a:spcPts val="0"/>
              </a:spcAft>
              <a:buSzPct val="200000"/>
              <a:buNone/>
            </a:pPr>
            <a:r>
              <a:t/>
            </a:r>
            <a:endParaRPr b="1"/>
          </a:p>
          <a:p>
            <a:pPr indent="-228600" lvl="0" marL="457200" rtl="0" algn="l">
              <a:lnSpc>
                <a:spcPct val="100000"/>
              </a:lnSpc>
              <a:spcBef>
                <a:spcPts val="1000"/>
              </a:spcBef>
              <a:spcAft>
                <a:spcPts val="0"/>
              </a:spcAft>
              <a:buSzPct val="200000"/>
              <a:buNone/>
            </a:pPr>
            <a:r>
              <a:t/>
            </a:r>
            <a:endParaRPr b="1"/>
          </a:p>
          <a:p>
            <a:pPr indent="-228600" lvl="0" marL="457200" rtl="0" algn="l">
              <a:lnSpc>
                <a:spcPct val="100000"/>
              </a:lnSpc>
              <a:spcBef>
                <a:spcPts val="1000"/>
              </a:spcBef>
              <a:spcAft>
                <a:spcPts val="0"/>
              </a:spcAft>
              <a:buSzPct val="200000"/>
              <a:buNone/>
            </a:pPr>
            <a:r>
              <a:t/>
            </a:r>
            <a:endParaRPr b="1"/>
          </a:p>
          <a:p>
            <a:pPr indent="-228600" lvl="0" marL="457200" rtl="0" algn="l">
              <a:lnSpc>
                <a:spcPct val="100000"/>
              </a:lnSpc>
              <a:spcBef>
                <a:spcPts val="1000"/>
              </a:spcBef>
              <a:spcAft>
                <a:spcPts val="0"/>
              </a:spcAft>
              <a:buSzPct val="200000"/>
              <a:buNone/>
            </a:pPr>
            <a:r>
              <a:t/>
            </a:r>
            <a:endParaRPr b="1"/>
          </a:p>
          <a:p>
            <a:pPr indent="-228600" lvl="0" marL="457200" rtl="0" algn="l">
              <a:lnSpc>
                <a:spcPct val="100000"/>
              </a:lnSpc>
              <a:spcBef>
                <a:spcPts val="1000"/>
              </a:spcBef>
              <a:spcAft>
                <a:spcPts val="0"/>
              </a:spcAft>
              <a:buSzPct val="200000"/>
              <a:buNone/>
            </a:pPr>
            <a:r>
              <a:t/>
            </a:r>
            <a:endParaRPr b="1"/>
          </a:p>
          <a:p>
            <a:pPr indent="-320040" lvl="0" marL="457200" rtl="0" algn="just">
              <a:lnSpc>
                <a:spcPct val="100000"/>
              </a:lnSpc>
              <a:spcBef>
                <a:spcPts val="1000"/>
              </a:spcBef>
              <a:spcAft>
                <a:spcPts val="0"/>
              </a:spcAft>
              <a:buSzPct val="105882"/>
              <a:buChar char="►"/>
            </a:pPr>
            <a:r>
              <a:rPr b="1" lang="es-AR" sz="3400"/>
              <a:t>Densificación de la CDP</a:t>
            </a:r>
            <a:r>
              <a:rPr lang="es-AR" sz="3400"/>
              <a:t>, incluida la participación de actores de diferentes contextos, prácticas, saberes, en escalas locales, regionales, nacionales, globales con otras organizaciones como: FAO, SOCLA, CLACSO.</a:t>
            </a:r>
            <a:endParaRPr sz="3400"/>
          </a:p>
          <a:p>
            <a:pPr indent="-320040" lvl="0" marL="457200" rtl="0" algn="just">
              <a:lnSpc>
                <a:spcPct val="100000"/>
              </a:lnSpc>
              <a:spcBef>
                <a:spcPts val="1000"/>
              </a:spcBef>
              <a:spcAft>
                <a:spcPts val="0"/>
              </a:spcAft>
              <a:buSzPct val="105882"/>
              <a:buChar char="►"/>
            </a:pPr>
            <a:r>
              <a:rPr lang="es-AR" sz="3400"/>
              <a:t>Juan Torres (CIZA); Walter Pengue (UNGS); Miriam Paredes (FLACSO Ecuador) y Ana Dorrego Carlón (CIZA).</a:t>
            </a:r>
            <a:endParaRPr sz="3400"/>
          </a:p>
          <a:p>
            <a:pPr indent="-320040" lvl="0" marL="457200" rtl="0" algn="just">
              <a:lnSpc>
                <a:spcPct val="100000"/>
              </a:lnSpc>
              <a:spcBef>
                <a:spcPts val="1000"/>
              </a:spcBef>
              <a:spcAft>
                <a:spcPts val="0"/>
              </a:spcAft>
              <a:buSzPct val="105882"/>
              <a:buChar char="►"/>
            </a:pPr>
            <a:r>
              <a:rPr lang="es-AR" sz="3400"/>
              <a:t>CLACSO entrevistó a Roberto Ugas y a Karina Bidaseca. </a:t>
            </a:r>
            <a:r>
              <a:rPr lang="es-AR" sz="3400" u="sng">
                <a:solidFill>
                  <a:schemeClr val="hlink"/>
                </a:solidFill>
                <a:hlinkClick r:id="rId3"/>
              </a:rPr>
              <a:t>https://www.clacso.org/investigacion-agroecologica-en-los-andes/</a:t>
            </a:r>
            <a:r>
              <a:rPr lang="es-AR" sz="3400"/>
              <a:t> </a:t>
            </a:r>
            <a:endParaRPr b="1" sz="3400"/>
          </a:p>
        </p:txBody>
      </p:sp>
      <p:pic>
        <p:nvPicPr>
          <p:cNvPr descr="IMG_5547.JPG" id="401" name="Google Shape;401;p41"/>
          <p:cNvPicPr preferRelativeResize="0"/>
          <p:nvPr/>
        </p:nvPicPr>
        <p:blipFill rotWithShape="1">
          <a:blip r:embed="rId4">
            <a:alphaModFix/>
          </a:blip>
          <a:srcRect b="0" l="0" r="0" t="0"/>
          <a:stretch/>
        </p:blipFill>
        <p:spPr>
          <a:xfrm>
            <a:off x="4021667" y="1968500"/>
            <a:ext cx="4519083" cy="3016250"/>
          </a:xfrm>
          <a:prstGeom prst="rect">
            <a:avLst/>
          </a:prstGeom>
          <a:noFill/>
          <a:ln>
            <a:noFill/>
          </a:ln>
        </p:spPr>
      </p:pic>
      <p:pic>
        <p:nvPicPr>
          <p:cNvPr descr="Captura de pantalla 2022-07-09 a la(s) 10.26.53.png" id="402" name="Google Shape;402;p41"/>
          <p:cNvPicPr preferRelativeResize="0"/>
          <p:nvPr/>
        </p:nvPicPr>
        <p:blipFill rotWithShape="1">
          <a:blip r:embed="rId5">
            <a:alphaModFix/>
          </a:blip>
          <a:srcRect b="0" l="0" r="0" t="0"/>
          <a:stretch/>
        </p:blipFill>
        <p:spPr>
          <a:xfrm>
            <a:off x="8657168" y="2084917"/>
            <a:ext cx="2846916" cy="2868084"/>
          </a:xfrm>
          <a:prstGeom prst="rect">
            <a:avLst/>
          </a:prstGeom>
          <a:noFill/>
          <a:ln>
            <a:noFill/>
          </a:ln>
        </p:spPr>
      </p:pic>
      <p:pic>
        <p:nvPicPr>
          <p:cNvPr descr="IMG_5530.JPG" id="403" name="Google Shape;403;p41"/>
          <p:cNvPicPr preferRelativeResize="0"/>
          <p:nvPr/>
        </p:nvPicPr>
        <p:blipFill rotWithShape="1">
          <a:blip r:embed="rId6">
            <a:alphaModFix/>
          </a:blip>
          <a:srcRect b="0" l="0" r="0" t="0"/>
          <a:stretch/>
        </p:blipFill>
        <p:spPr>
          <a:xfrm>
            <a:off x="264583" y="1947333"/>
            <a:ext cx="3661834" cy="3079750"/>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7" name="Shape 407"/>
        <p:cNvGrpSpPr/>
        <p:nvPr/>
      </p:nvGrpSpPr>
      <p:grpSpPr>
        <a:xfrm>
          <a:off x="0" y="0"/>
          <a:ext cx="0" cy="0"/>
          <a:chOff x="0" y="0"/>
          <a:chExt cx="0" cy="0"/>
        </a:xfrm>
      </p:grpSpPr>
      <p:sp>
        <p:nvSpPr>
          <p:cNvPr id="408" name="Google Shape;408;p42"/>
          <p:cNvSpPr txBox="1"/>
          <p:nvPr>
            <p:ph type="title"/>
          </p:nvPr>
        </p:nvSpPr>
        <p:spPr>
          <a:xfrm>
            <a:off x="1154954" y="973668"/>
            <a:ext cx="8761413" cy="706964"/>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SzPts val="1800"/>
              <a:buNone/>
            </a:pPr>
            <a:r>
              <a:rPr lang="es-AR" sz="1800"/>
              <a:t>XXXII Congreso Internacional ALAS Perú 2019: Hacia un Nuevo Horizonte de Sentido Histórico de una Civilización de Vida  </a:t>
            </a:r>
            <a:endParaRPr sz="1800"/>
          </a:p>
        </p:txBody>
      </p:sp>
      <p:sp>
        <p:nvSpPr>
          <p:cNvPr id="409" name="Google Shape;409;p42"/>
          <p:cNvSpPr txBox="1"/>
          <p:nvPr>
            <p:ph idx="1" type="body"/>
          </p:nvPr>
        </p:nvSpPr>
        <p:spPr>
          <a:xfrm>
            <a:off x="476250" y="2592916"/>
            <a:ext cx="10732031" cy="4169833"/>
          </a:xfrm>
          <a:prstGeom prst="rect">
            <a:avLst/>
          </a:prstGeom>
          <a:noFill/>
          <a:ln>
            <a:noFill/>
          </a:ln>
        </p:spPr>
        <p:txBody>
          <a:bodyPr anchorCtr="0" anchor="t" bIns="45700" lIns="91425" spcFirstLastPara="1" rIns="91425" wrap="square" tIns="45700">
            <a:normAutofit fontScale="62500" lnSpcReduction="20000"/>
          </a:bodyPr>
          <a:lstStyle/>
          <a:p>
            <a:pPr indent="-228600" lvl="0" marL="457200" rtl="0" algn="l">
              <a:lnSpc>
                <a:spcPct val="100000"/>
              </a:lnSpc>
              <a:spcBef>
                <a:spcPts val="1000"/>
              </a:spcBef>
              <a:spcAft>
                <a:spcPts val="0"/>
              </a:spcAft>
              <a:buSzPct val="128000"/>
              <a:buNone/>
            </a:pPr>
            <a:r>
              <a:t/>
            </a:r>
            <a:endParaRPr/>
          </a:p>
          <a:p>
            <a:pPr indent="-228600" lvl="0" marL="457200" rtl="0" algn="l">
              <a:lnSpc>
                <a:spcPct val="100000"/>
              </a:lnSpc>
              <a:spcBef>
                <a:spcPts val="1000"/>
              </a:spcBef>
              <a:spcAft>
                <a:spcPts val="0"/>
              </a:spcAft>
              <a:buSzPct val="128000"/>
              <a:buNone/>
            </a:pPr>
            <a:r>
              <a:t/>
            </a:r>
            <a:endParaRPr/>
          </a:p>
          <a:p>
            <a:pPr indent="-228600" lvl="0" marL="457200" rtl="0" algn="l">
              <a:lnSpc>
                <a:spcPct val="100000"/>
              </a:lnSpc>
              <a:spcBef>
                <a:spcPts val="1000"/>
              </a:spcBef>
              <a:spcAft>
                <a:spcPts val="0"/>
              </a:spcAft>
              <a:buSzPct val="128000"/>
              <a:buNone/>
            </a:pPr>
            <a:r>
              <a:t/>
            </a:r>
            <a:endParaRPr/>
          </a:p>
          <a:p>
            <a:pPr indent="-228600" lvl="0" marL="457200" rtl="0" algn="l">
              <a:lnSpc>
                <a:spcPct val="100000"/>
              </a:lnSpc>
              <a:spcBef>
                <a:spcPts val="1000"/>
              </a:spcBef>
              <a:spcAft>
                <a:spcPts val="0"/>
              </a:spcAft>
              <a:buSzPct val="128000"/>
              <a:buNone/>
            </a:pPr>
            <a:r>
              <a:t/>
            </a:r>
            <a:endParaRPr/>
          </a:p>
          <a:p>
            <a:pPr indent="-228600" lvl="0" marL="457200" rtl="0" algn="l">
              <a:lnSpc>
                <a:spcPct val="100000"/>
              </a:lnSpc>
              <a:spcBef>
                <a:spcPts val="1000"/>
              </a:spcBef>
              <a:spcAft>
                <a:spcPts val="0"/>
              </a:spcAft>
              <a:buSzPct val="128000"/>
              <a:buNone/>
            </a:pPr>
            <a:r>
              <a:t/>
            </a:r>
            <a:endParaRPr/>
          </a:p>
          <a:p>
            <a:pPr indent="-228600" lvl="0" marL="457200" rtl="0" algn="l">
              <a:lnSpc>
                <a:spcPct val="100000"/>
              </a:lnSpc>
              <a:spcBef>
                <a:spcPts val="1000"/>
              </a:spcBef>
              <a:spcAft>
                <a:spcPts val="0"/>
              </a:spcAft>
              <a:buSzPct val="128000"/>
              <a:buNone/>
            </a:pPr>
            <a:r>
              <a:t/>
            </a:r>
            <a:endParaRPr/>
          </a:p>
          <a:p>
            <a:pPr indent="-228600" lvl="0" marL="457200" rtl="0" algn="l">
              <a:lnSpc>
                <a:spcPct val="100000"/>
              </a:lnSpc>
              <a:spcBef>
                <a:spcPts val="1000"/>
              </a:spcBef>
              <a:spcAft>
                <a:spcPts val="0"/>
              </a:spcAft>
              <a:buSzPct val="128000"/>
              <a:buNone/>
            </a:pPr>
            <a:r>
              <a:t/>
            </a:r>
            <a:endParaRPr/>
          </a:p>
          <a:p>
            <a:pPr indent="-228600" lvl="0" marL="457200" rtl="0" algn="l">
              <a:lnSpc>
                <a:spcPct val="100000"/>
              </a:lnSpc>
              <a:spcBef>
                <a:spcPts val="1000"/>
              </a:spcBef>
              <a:spcAft>
                <a:spcPts val="0"/>
              </a:spcAft>
              <a:buSzPct val="128000"/>
              <a:buNone/>
            </a:pPr>
            <a:r>
              <a:t/>
            </a:r>
            <a:endParaRPr/>
          </a:p>
          <a:p>
            <a:pPr indent="-228600" lvl="0" marL="457200" rtl="0" algn="l">
              <a:lnSpc>
                <a:spcPct val="100000"/>
              </a:lnSpc>
              <a:spcBef>
                <a:spcPts val="1000"/>
              </a:spcBef>
              <a:spcAft>
                <a:spcPts val="0"/>
              </a:spcAft>
              <a:buSzPct val="128000"/>
              <a:buNone/>
            </a:pPr>
            <a:r>
              <a:t/>
            </a:r>
            <a:endParaRPr/>
          </a:p>
          <a:p>
            <a:pPr indent="-228600" lvl="0" marL="457200" rtl="0" algn="l">
              <a:lnSpc>
                <a:spcPct val="100000"/>
              </a:lnSpc>
              <a:spcBef>
                <a:spcPts val="1000"/>
              </a:spcBef>
              <a:spcAft>
                <a:spcPts val="0"/>
              </a:spcAft>
              <a:buSzPct val="128000"/>
              <a:buNone/>
            </a:pPr>
            <a:r>
              <a:t/>
            </a:r>
            <a:endParaRPr/>
          </a:p>
          <a:p>
            <a:pPr indent="-228600" lvl="0" marL="457200" rtl="0" algn="l">
              <a:lnSpc>
                <a:spcPct val="100000"/>
              </a:lnSpc>
              <a:spcBef>
                <a:spcPts val="1000"/>
              </a:spcBef>
              <a:spcAft>
                <a:spcPts val="0"/>
              </a:spcAft>
              <a:buSzPct val="128000"/>
              <a:buNone/>
            </a:pPr>
            <a:r>
              <a:t/>
            </a:r>
            <a:endParaRPr/>
          </a:p>
          <a:p>
            <a:pPr indent="-320040" lvl="0" marL="457200" rtl="0" algn="l">
              <a:lnSpc>
                <a:spcPct val="100000"/>
              </a:lnSpc>
              <a:spcBef>
                <a:spcPts val="1000"/>
              </a:spcBef>
              <a:spcAft>
                <a:spcPts val="0"/>
              </a:spcAft>
              <a:buSzPct val="100173"/>
              <a:buChar char="►"/>
            </a:pPr>
            <a:r>
              <a:rPr lang="es-AR" sz="2300"/>
              <a:t>Panel </a:t>
            </a:r>
            <a:r>
              <a:rPr b="1" lang="es-AR" sz="2300"/>
              <a:t>“Una mirada a la agroecología desde la revisión de experiencias metodológicas y prácticas de investigación en la América Latina. andina”</a:t>
            </a:r>
            <a:r>
              <a:rPr lang="es-AR" sz="2300"/>
              <a:t> . Contó con la participación de Walter Pengue (UNGS, Argentina) y Ana Dorrego (CIZA, UNALM; Perú), y con las becarias y el becario de la I Cohorte del Programa: Nancy Pierina Benites Alfaro (Ministerio De Agricultura y Riego, Universidad Nacional de Ingeniería, Perú) - Larissa Da Silva Araujo (Graduate Institute of Geneva) - Patricia Natividad Alvarez (Universidad Politécnica de Madrid) - Dani Vargas Huanca (Universidad Nacional San Marcos, Perú).</a:t>
            </a:r>
            <a:endParaRPr/>
          </a:p>
          <a:p>
            <a:pPr indent="-228600" lvl="0" marL="457200" rtl="0" algn="l">
              <a:lnSpc>
                <a:spcPct val="100000"/>
              </a:lnSpc>
              <a:spcBef>
                <a:spcPts val="1000"/>
              </a:spcBef>
              <a:spcAft>
                <a:spcPts val="0"/>
              </a:spcAft>
              <a:buSzPct val="128000"/>
              <a:buNone/>
            </a:pPr>
            <a:r>
              <a:t/>
            </a:r>
            <a:endParaRPr/>
          </a:p>
        </p:txBody>
      </p:sp>
      <p:pic>
        <p:nvPicPr>
          <p:cNvPr descr="IMG_5312.JPG" id="410" name="Google Shape;410;p42"/>
          <p:cNvPicPr preferRelativeResize="0"/>
          <p:nvPr/>
        </p:nvPicPr>
        <p:blipFill rotWithShape="1">
          <a:blip r:embed="rId3">
            <a:alphaModFix/>
          </a:blip>
          <a:srcRect b="0" l="0" r="0" t="0"/>
          <a:stretch/>
        </p:blipFill>
        <p:spPr>
          <a:xfrm>
            <a:off x="3232784" y="2095500"/>
            <a:ext cx="4641215" cy="3153833"/>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4" name="Shape 414"/>
        <p:cNvGrpSpPr/>
        <p:nvPr/>
      </p:nvGrpSpPr>
      <p:grpSpPr>
        <a:xfrm>
          <a:off x="0" y="0"/>
          <a:ext cx="0" cy="0"/>
          <a:chOff x="0" y="0"/>
          <a:chExt cx="0" cy="0"/>
        </a:xfrm>
      </p:grpSpPr>
      <p:sp>
        <p:nvSpPr>
          <p:cNvPr id="415" name="Google Shape;415;p43"/>
          <p:cNvSpPr txBox="1"/>
          <p:nvPr>
            <p:ph type="title"/>
          </p:nvPr>
        </p:nvSpPr>
        <p:spPr>
          <a:xfrm>
            <a:off x="1133787" y="1174751"/>
            <a:ext cx="10560796" cy="706964"/>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SzPts val="1800"/>
              <a:buNone/>
            </a:pPr>
            <a:r>
              <a:rPr i="1" lang="es-AR" sz="1800"/>
              <a:t>Series de Encuentros en Pandemia. Sesión con becari@s</a:t>
            </a:r>
            <a:r>
              <a:rPr lang="es-AR" sz="1800"/>
              <a:t> y equipo tutor. </a:t>
            </a:r>
            <a:br>
              <a:rPr lang="es-AR" sz="1800"/>
            </a:br>
            <a:r>
              <a:rPr lang="es-AR" sz="1800"/>
              <a:t>Julio 2020. StoryMap: </a:t>
            </a:r>
            <a:r>
              <a:rPr lang="es-AR" sz="1800" u="sng">
                <a:solidFill>
                  <a:schemeClr val="hlink"/>
                </a:solidFill>
                <a:hlinkClick r:id="rId3"/>
              </a:rPr>
              <a:t>https://ccrp.maps.arcgis.com/apps/MapJournal/index.html?appid=463f523a5112414fa3e38d522b8fd616</a:t>
            </a:r>
            <a:br>
              <a:rPr lang="es-AR" sz="1800"/>
            </a:br>
            <a:endParaRPr sz="1800"/>
          </a:p>
        </p:txBody>
      </p:sp>
      <p:sp>
        <p:nvSpPr>
          <p:cNvPr id="416" name="Google Shape;416;p43"/>
          <p:cNvSpPr txBox="1"/>
          <p:nvPr>
            <p:ph idx="1" type="body"/>
          </p:nvPr>
        </p:nvSpPr>
        <p:spPr>
          <a:xfrm>
            <a:off x="4593167" y="2201333"/>
            <a:ext cx="6561668" cy="4497915"/>
          </a:xfrm>
          <a:prstGeom prst="rect">
            <a:avLst/>
          </a:prstGeom>
          <a:noFill/>
          <a:ln>
            <a:noFill/>
          </a:ln>
        </p:spPr>
        <p:txBody>
          <a:bodyPr anchorCtr="0" anchor="t" bIns="45700" lIns="91425" spcFirstLastPara="1" rIns="91425" wrap="square" tIns="45700">
            <a:normAutofit fontScale="92500" lnSpcReduction="10000"/>
          </a:bodyPr>
          <a:lstStyle/>
          <a:p>
            <a:pPr indent="-228600" lvl="0" marL="457200" rtl="0" algn="just">
              <a:lnSpc>
                <a:spcPct val="100000"/>
              </a:lnSpc>
              <a:spcBef>
                <a:spcPts val="1000"/>
              </a:spcBef>
              <a:spcAft>
                <a:spcPts val="0"/>
              </a:spcAft>
              <a:buSzPct val="86486"/>
              <a:buNone/>
            </a:pPr>
            <a:r>
              <a:t/>
            </a:r>
            <a:endParaRPr/>
          </a:p>
          <a:p>
            <a:pPr indent="-320040" lvl="0" marL="457200" rtl="0" algn="just">
              <a:lnSpc>
                <a:spcPct val="100000"/>
              </a:lnSpc>
              <a:spcBef>
                <a:spcPts val="1000"/>
              </a:spcBef>
              <a:spcAft>
                <a:spcPts val="0"/>
              </a:spcAft>
              <a:buSzPct val="86486"/>
              <a:buChar char="►"/>
            </a:pPr>
            <a:r>
              <a:rPr lang="es-AR"/>
              <a:t>Se presentó un análisis reflexivo considerando el punto de vista de becarias y becarios, tutores y directores sobre el impacto e incidencia de las becas de investigación en la Educación Superior de posgrado y en las comunidades de pertenencia y sobre los conocimientos adquiridos para incidir en los campos de conocimiento de la agroecología en organizaciones sociales, políticas públicas e instituciones de referencia.</a:t>
            </a:r>
            <a:endParaRPr/>
          </a:p>
          <a:p>
            <a:pPr indent="-320040" lvl="0" marL="457200" rtl="0" algn="just">
              <a:lnSpc>
                <a:spcPct val="100000"/>
              </a:lnSpc>
              <a:spcBef>
                <a:spcPts val="1000"/>
              </a:spcBef>
              <a:spcAft>
                <a:spcPts val="0"/>
              </a:spcAft>
              <a:buSzPct val="86486"/>
              <a:buChar char="►"/>
            </a:pPr>
            <a:r>
              <a:rPr lang="es-AR"/>
              <a:t>La presentación de CLACSO estuvo a cargo de Karina Bidaseca y contó con la participación de la becaria Roxana Villegas de la 2º cohorte.</a:t>
            </a:r>
            <a:endParaRPr/>
          </a:p>
          <a:p>
            <a:pPr indent="-320040" lvl="0" marL="457200" rtl="0" algn="just">
              <a:lnSpc>
                <a:spcPct val="100000"/>
              </a:lnSpc>
              <a:spcBef>
                <a:spcPts val="1000"/>
              </a:spcBef>
              <a:spcAft>
                <a:spcPts val="0"/>
              </a:spcAft>
              <a:buSzPct val="86486"/>
              <a:buChar char="►"/>
            </a:pPr>
            <a:r>
              <a:rPr lang="es-AR" u="sng">
                <a:solidFill>
                  <a:schemeClr val="hlink"/>
                </a:solidFill>
                <a:hlinkClick r:id="rId4"/>
              </a:rPr>
              <a:t>https://www.youtube.com/watch?v=b1kwPxDReW8&amp;feature=emb_logo</a:t>
            </a:r>
            <a:endParaRPr/>
          </a:p>
          <a:p>
            <a:pPr indent="-320040" lvl="0" marL="457200" rtl="0" algn="just">
              <a:lnSpc>
                <a:spcPct val="100000"/>
              </a:lnSpc>
              <a:spcBef>
                <a:spcPts val="1000"/>
              </a:spcBef>
              <a:spcAft>
                <a:spcPts val="0"/>
              </a:spcAft>
              <a:buSzPct val="86486"/>
              <a:buChar char="►"/>
            </a:pPr>
            <a:r>
              <a:rPr lang="es-AR" u="sng">
                <a:solidFill>
                  <a:schemeClr val="hlink"/>
                </a:solidFill>
                <a:hlinkClick r:id="rId5"/>
              </a:rPr>
              <a:t>https://www.clacso.org/programa-de-investigacion-y-formacion-en-sistemas-agroecologicos-andinos/</a:t>
            </a:r>
            <a:endParaRPr u="sng"/>
          </a:p>
          <a:p>
            <a:pPr indent="-228600" lvl="0" marL="457200" rtl="0" algn="just">
              <a:lnSpc>
                <a:spcPct val="100000"/>
              </a:lnSpc>
              <a:spcBef>
                <a:spcPts val="1000"/>
              </a:spcBef>
              <a:spcAft>
                <a:spcPts val="0"/>
              </a:spcAft>
              <a:buSzPct val="86486"/>
              <a:buNone/>
            </a:pPr>
            <a:r>
              <a:t/>
            </a:r>
            <a:endParaRPr/>
          </a:p>
          <a:p>
            <a:pPr indent="0" lvl="0" marL="137160" rtl="0" algn="l">
              <a:lnSpc>
                <a:spcPct val="100000"/>
              </a:lnSpc>
              <a:spcBef>
                <a:spcPts val="1000"/>
              </a:spcBef>
              <a:spcAft>
                <a:spcPts val="0"/>
              </a:spcAft>
              <a:buSzPct val="86486"/>
              <a:buNone/>
            </a:pPr>
            <a:r>
              <a:t/>
            </a:r>
            <a:endParaRPr/>
          </a:p>
          <a:p>
            <a:pPr indent="-228600" lvl="0" marL="457200" rtl="0" algn="l">
              <a:lnSpc>
                <a:spcPct val="100000"/>
              </a:lnSpc>
              <a:spcBef>
                <a:spcPts val="1000"/>
              </a:spcBef>
              <a:spcAft>
                <a:spcPts val="0"/>
              </a:spcAft>
              <a:buSzPct val="86486"/>
              <a:buNone/>
            </a:pPr>
            <a:r>
              <a:t/>
            </a:r>
            <a:endParaRPr/>
          </a:p>
        </p:txBody>
      </p:sp>
      <p:pic>
        <p:nvPicPr>
          <p:cNvPr descr="Captura de pantalla 2022-07-09 a la(s) 11.55.12.png" id="417" name="Google Shape;417;p43"/>
          <p:cNvPicPr preferRelativeResize="0"/>
          <p:nvPr/>
        </p:nvPicPr>
        <p:blipFill rotWithShape="1">
          <a:blip r:embed="rId6">
            <a:alphaModFix/>
          </a:blip>
          <a:srcRect b="0" l="0" r="0" t="0"/>
          <a:stretch/>
        </p:blipFill>
        <p:spPr>
          <a:xfrm>
            <a:off x="529166" y="2370666"/>
            <a:ext cx="4135244" cy="3767667"/>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1" name="Shape 421"/>
        <p:cNvGrpSpPr/>
        <p:nvPr/>
      </p:nvGrpSpPr>
      <p:grpSpPr>
        <a:xfrm>
          <a:off x="0" y="0"/>
          <a:ext cx="0" cy="0"/>
          <a:chOff x="0" y="0"/>
          <a:chExt cx="0" cy="0"/>
        </a:xfrm>
      </p:grpSpPr>
      <p:sp>
        <p:nvSpPr>
          <p:cNvPr id="422" name="Google Shape;422;p46"/>
          <p:cNvSpPr txBox="1"/>
          <p:nvPr>
            <p:ph type="title"/>
          </p:nvPr>
        </p:nvSpPr>
        <p:spPr>
          <a:xfrm>
            <a:off x="1154954" y="973668"/>
            <a:ext cx="8761413" cy="706964"/>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SzPts val="1800"/>
              <a:buNone/>
            </a:pPr>
            <a:r>
              <a:rPr lang="es-AR" sz="1800"/>
              <a:t>Participación de FAO. EMMA SILIPRANDI. </a:t>
            </a:r>
            <a:br>
              <a:rPr lang="es-AR" sz="1800"/>
            </a:br>
            <a:r>
              <a:rPr lang="es-AR" sz="1800"/>
              <a:t>FORO. AGROECOLOGÍA, SABERES LOCALES Y BUEN VIVIR. 9º Conferencia CLACSO. MÉXICO. 2022</a:t>
            </a:r>
            <a:endParaRPr/>
          </a:p>
        </p:txBody>
      </p:sp>
      <p:sp>
        <p:nvSpPr>
          <p:cNvPr id="423" name="Google Shape;423;p46"/>
          <p:cNvSpPr txBox="1"/>
          <p:nvPr>
            <p:ph idx="1" type="body"/>
          </p:nvPr>
        </p:nvSpPr>
        <p:spPr>
          <a:xfrm>
            <a:off x="539750" y="2021417"/>
            <a:ext cx="11260667" cy="4466166"/>
          </a:xfrm>
          <a:prstGeom prst="rect">
            <a:avLst/>
          </a:prstGeom>
          <a:noFill/>
          <a:ln>
            <a:noFill/>
          </a:ln>
        </p:spPr>
        <p:txBody>
          <a:bodyPr anchorCtr="0" anchor="t" bIns="45700" lIns="91425" spcFirstLastPara="1" rIns="91425" wrap="square" tIns="45700">
            <a:normAutofit/>
          </a:bodyPr>
          <a:lstStyle/>
          <a:p>
            <a:pPr indent="-228600" lvl="0" marL="457200" rtl="0" algn="l">
              <a:lnSpc>
                <a:spcPct val="100000"/>
              </a:lnSpc>
              <a:spcBef>
                <a:spcPts val="1000"/>
              </a:spcBef>
              <a:spcAft>
                <a:spcPts val="0"/>
              </a:spcAft>
              <a:buSzPts val="1440"/>
              <a:buNone/>
            </a:pPr>
            <a:r>
              <a:t/>
            </a:r>
            <a:endParaRPr b="1"/>
          </a:p>
          <a:p>
            <a:pPr indent="-228600" lvl="0" marL="457200" rtl="0" algn="l">
              <a:lnSpc>
                <a:spcPct val="100000"/>
              </a:lnSpc>
              <a:spcBef>
                <a:spcPts val="1000"/>
              </a:spcBef>
              <a:spcAft>
                <a:spcPts val="0"/>
              </a:spcAft>
              <a:buSzPts val="1440"/>
              <a:buNone/>
            </a:pPr>
            <a:r>
              <a:t/>
            </a:r>
            <a:endParaRPr b="1"/>
          </a:p>
          <a:p>
            <a:pPr indent="-228600" lvl="0" marL="457200" rtl="0" algn="l">
              <a:lnSpc>
                <a:spcPct val="100000"/>
              </a:lnSpc>
              <a:spcBef>
                <a:spcPts val="1000"/>
              </a:spcBef>
              <a:spcAft>
                <a:spcPts val="0"/>
              </a:spcAft>
              <a:buSzPts val="1440"/>
              <a:buNone/>
            </a:pPr>
            <a:r>
              <a:t/>
            </a:r>
            <a:endParaRPr b="1"/>
          </a:p>
          <a:p>
            <a:pPr indent="-228600" lvl="0" marL="457200" rtl="0" algn="l">
              <a:lnSpc>
                <a:spcPct val="100000"/>
              </a:lnSpc>
              <a:spcBef>
                <a:spcPts val="1000"/>
              </a:spcBef>
              <a:spcAft>
                <a:spcPts val="0"/>
              </a:spcAft>
              <a:buSzPts val="1440"/>
              <a:buNone/>
            </a:pPr>
            <a:r>
              <a:t/>
            </a:r>
            <a:endParaRPr b="1"/>
          </a:p>
          <a:p>
            <a:pPr indent="-228600" lvl="0" marL="457200" rtl="0" algn="l">
              <a:lnSpc>
                <a:spcPct val="100000"/>
              </a:lnSpc>
              <a:spcBef>
                <a:spcPts val="1000"/>
              </a:spcBef>
              <a:spcAft>
                <a:spcPts val="0"/>
              </a:spcAft>
              <a:buSzPts val="1440"/>
              <a:buNone/>
            </a:pPr>
            <a:r>
              <a:t/>
            </a:r>
            <a:endParaRPr b="1"/>
          </a:p>
          <a:p>
            <a:pPr indent="-228600" lvl="0" marL="457200" rtl="0" algn="l">
              <a:lnSpc>
                <a:spcPct val="100000"/>
              </a:lnSpc>
              <a:spcBef>
                <a:spcPts val="1000"/>
              </a:spcBef>
              <a:spcAft>
                <a:spcPts val="0"/>
              </a:spcAft>
              <a:buSzPts val="1440"/>
              <a:buNone/>
            </a:pPr>
            <a:r>
              <a:t/>
            </a:r>
            <a:endParaRPr b="1"/>
          </a:p>
          <a:p>
            <a:pPr indent="-228600" lvl="0" marL="457200" rtl="0" algn="l">
              <a:lnSpc>
                <a:spcPct val="100000"/>
              </a:lnSpc>
              <a:spcBef>
                <a:spcPts val="1000"/>
              </a:spcBef>
              <a:spcAft>
                <a:spcPts val="0"/>
              </a:spcAft>
              <a:buSzPts val="1440"/>
              <a:buNone/>
            </a:pPr>
            <a:r>
              <a:t/>
            </a:r>
            <a:endParaRPr b="1"/>
          </a:p>
          <a:p>
            <a:pPr indent="-228600" lvl="0" marL="457200" rtl="0" algn="l">
              <a:lnSpc>
                <a:spcPct val="100000"/>
              </a:lnSpc>
              <a:spcBef>
                <a:spcPts val="1000"/>
              </a:spcBef>
              <a:spcAft>
                <a:spcPts val="0"/>
              </a:spcAft>
              <a:buSzPts val="1440"/>
              <a:buNone/>
            </a:pPr>
            <a:r>
              <a:t/>
            </a:r>
            <a:endParaRPr b="1"/>
          </a:p>
          <a:p>
            <a:pPr indent="-228600" lvl="0" marL="457200" rtl="0" algn="l">
              <a:lnSpc>
                <a:spcPct val="100000"/>
              </a:lnSpc>
              <a:spcBef>
                <a:spcPts val="1000"/>
              </a:spcBef>
              <a:spcAft>
                <a:spcPts val="0"/>
              </a:spcAft>
              <a:buSzPts val="1440"/>
              <a:buNone/>
            </a:pPr>
            <a:r>
              <a:t/>
            </a:r>
            <a:endParaRPr b="1" sz="1600"/>
          </a:p>
          <a:p>
            <a:pPr indent="-320040" lvl="0" marL="457200" rtl="0" algn="l">
              <a:lnSpc>
                <a:spcPct val="100000"/>
              </a:lnSpc>
              <a:spcBef>
                <a:spcPts val="1000"/>
              </a:spcBef>
              <a:spcAft>
                <a:spcPts val="0"/>
              </a:spcAft>
              <a:buSzPts val="1440"/>
              <a:buChar char="►"/>
            </a:pPr>
            <a:r>
              <a:rPr b="1" lang="es-AR" sz="1600"/>
              <a:t>Densificación de la CDP</a:t>
            </a:r>
            <a:r>
              <a:rPr lang="es-AR" sz="1600"/>
              <a:t>, incluida la participación de actores de diferentes contextos, prácticas, saberes, en escalas locales, regionales, nacionales, globales con otras organizaciones como: FAO, SOCLA, CLACSO.</a:t>
            </a:r>
            <a:endParaRPr sz="1600"/>
          </a:p>
          <a:p>
            <a:pPr indent="-228600" lvl="0" marL="457200" rtl="0" algn="l">
              <a:lnSpc>
                <a:spcPct val="100000"/>
              </a:lnSpc>
              <a:spcBef>
                <a:spcPts val="1000"/>
              </a:spcBef>
              <a:spcAft>
                <a:spcPts val="0"/>
              </a:spcAft>
              <a:buSzPts val="1440"/>
              <a:buNone/>
            </a:pPr>
            <a:r>
              <a:t/>
            </a:r>
            <a:endParaRPr/>
          </a:p>
        </p:txBody>
      </p:sp>
      <p:pic>
        <p:nvPicPr>
          <p:cNvPr descr="Emma 2022.jpeg" id="424" name="Google Shape;424;p46"/>
          <p:cNvPicPr preferRelativeResize="0"/>
          <p:nvPr/>
        </p:nvPicPr>
        <p:blipFill rotWithShape="1">
          <a:blip r:embed="rId3">
            <a:alphaModFix/>
          </a:blip>
          <a:srcRect b="0" l="0" r="0" t="0"/>
          <a:stretch/>
        </p:blipFill>
        <p:spPr>
          <a:xfrm>
            <a:off x="3698000" y="1936751"/>
            <a:ext cx="2405783" cy="3661834"/>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8" name="Shape 428"/>
        <p:cNvGrpSpPr/>
        <p:nvPr/>
      </p:nvGrpSpPr>
      <p:grpSpPr>
        <a:xfrm>
          <a:off x="0" y="0"/>
          <a:ext cx="0" cy="0"/>
          <a:chOff x="0" y="0"/>
          <a:chExt cx="0" cy="0"/>
        </a:xfrm>
      </p:grpSpPr>
      <p:sp>
        <p:nvSpPr>
          <p:cNvPr id="429" name="Google Shape;429;p47"/>
          <p:cNvSpPr txBox="1"/>
          <p:nvPr>
            <p:ph type="title"/>
          </p:nvPr>
        </p:nvSpPr>
        <p:spPr>
          <a:xfrm>
            <a:off x="1154954" y="772585"/>
            <a:ext cx="8761413" cy="706964"/>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SzPts val="1800"/>
              <a:buNone/>
            </a:pPr>
            <a:r>
              <a:rPr lang="es-AR" sz="1800"/>
              <a:t>Participación del GT AGROECOLOGÍA POLÍTICA. CLACSO. FORO. AGROECOLOGÍA, SABERES LOCALES Y BUEN VIVIR. 9º Conferencia CLACSO. MÉXICO. 2022</a:t>
            </a:r>
            <a:endParaRPr/>
          </a:p>
        </p:txBody>
      </p:sp>
      <p:sp>
        <p:nvSpPr>
          <p:cNvPr id="430" name="Google Shape;430;p47"/>
          <p:cNvSpPr txBox="1"/>
          <p:nvPr>
            <p:ph idx="1" type="body"/>
          </p:nvPr>
        </p:nvSpPr>
        <p:spPr>
          <a:xfrm>
            <a:off x="687917" y="2603500"/>
            <a:ext cx="10985499" cy="4254500"/>
          </a:xfrm>
          <a:prstGeom prst="rect">
            <a:avLst/>
          </a:prstGeom>
          <a:noFill/>
          <a:ln>
            <a:noFill/>
          </a:ln>
        </p:spPr>
        <p:txBody>
          <a:bodyPr anchorCtr="0" anchor="t" bIns="45700" lIns="91425" spcFirstLastPara="1" rIns="91425" wrap="square" tIns="45700">
            <a:normAutofit lnSpcReduction="10000"/>
          </a:bodyPr>
          <a:lstStyle/>
          <a:p>
            <a:pPr indent="-228600" lvl="0" marL="457200" rtl="0" algn="l">
              <a:lnSpc>
                <a:spcPct val="100000"/>
              </a:lnSpc>
              <a:spcBef>
                <a:spcPts val="1000"/>
              </a:spcBef>
              <a:spcAft>
                <a:spcPts val="0"/>
              </a:spcAft>
              <a:buSzPts val="1440"/>
              <a:buNone/>
            </a:pPr>
            <a:r>
              <a:t/>
            </a:r>
            <a:endParaRPr b="1"/>
          </a:p>
          <a:p>
            <a:pPr indent="-228600" lvl="0" marL="457200" rtl="0" algn="l">
              <a:lnSpc>
                <a:spcPct val="100000"/>
              </a:lnSpc>
              <a:spcBef>
                <a:spcPts val="1000"/>
              </a:spcBef>
              <a:spcAft>
                <a:spcPts val="0"/>
              </a:spcAft>
              <a:buSzPts val="1440"/>
              <a:buNone/>
            </a:pPr>
            <a:r>
              <a:t/>
            </a:r>
            <a:endParaRPr b="1"/>
          </a:p>
          <a:p>
            <a:pPr indent="-228600" lvl="0" marL="457200" rtl="0" algn="l">
              <a:lnSpc>
                <a:spcPct val="100000"/>
              </a:lnSpc>
              <a:spcBef>
                <a:spcPts val="1000"/>
              </a:spcBef>
              <a:spcAft>
                <a:spcPts val="0"/>
              </a:spcAft>
              <a:buSzPts val="1440"/>
              <a:buNone/>
            </a:pPr>
            <a:r>
              <a:t/>
            </a:r>
            <a:endParaRPr b="1"/>
          </a:p>
          <a:p>
            <a:pPr indent="-228600" lvl="0" marL="457200" rtl="0" algn="l">
              <a:lnSpc>
                <a:spcPct val="100000"/>
              </a:lnSpc>
              <a:spcBef>
                <a:spcPts val="1000"/>
              </a:spcBef>
              <a:spcAft>
                <a:spcPts val="0"/>
              </a:spcAft>
              <a:buSzPts val="1440"/>
              <a:buNone/>
            </a:pPr>
            <a:r>
              <a:t/>
            </a:r>
            <a:endParaRPr b="1"/>
          </a:p>
          <a:p>
            <a:pPr indent="-228600" lvl="0" marL="457200" rtl="0" algn="l">
              <a:lnSpc>
                <a:spcPct val="100000"/>
              </a:lnSpc>
              <a:spcBef>
                <a:spcPts val="1000"/>
              </a:spcBef>
              <a:spcAft>
                <a:spcPts val="0"/>
              </a:spcAft>
              <a:buSzPts val="1440"/>
              <a:buNone/>
            </a:pPr>
            <a:r>
              <a:t/>
            </a:r>
            <a:endParaRPr b="1"/>
          </a:p>
          <a:p>
            <a:pPr indent="-228600" lvl="0" marL="457200" rtl="0" algn="l">
              <a:lnSpc>
                <a:spcPct val="100000"/>
              </a:lnSpc>
              <a:spcBef>
                <a:spcPts val="1000"/>
              </a:spcBef>
              <a:spcAft>
                <a:spcPts val="0"/>
              </a:spcAft>
              <a:buSzPts val="1440"/>
              <a:buNone/>
            </a:pPr>
            <a:r>
              <a:t/>
            </a:r>
            <a:endParaRPr b="1"/>
          </a:p>
          <a:p>
            <a:pPr indent="-228600" lvl="0" marL="457200" rtl="0" algn="l">
              <a:lnSpc>
                <a:spcPct val="100000"/>
              </a:lnSpc>
              <a:spcBef>
                <a:spcPts val="1000"/>
              </a:spcBef>
              <a:spcAft>
                <a:spcPts val="0"/>
              </a:spcAft>
              <a:buSzPts val="1440"/>
              <a:buNone/>
            </a:pPr>
            <a:r>
              <a:t/>
            </a:r>
            <a:endParaRPr b="1"/>
          </a:p>
          <a:p>
            <a:pPr indent="-228600" lvl="0" marL="457200" rtl="0" algn="l">
              <a:lnSpc>
                <a:spcPct val="100000"/>
              </a:lnSpc>
              <a:spcBef>
                <a:spcPts val="1000"/>
              </a:spcBef>
              <a:spcAft>
                <a:spcPts val="0"/>
              </a:spcAft>
              <a:buSzPts val="1440"/>
              <a:buNone/>
            </a:pPr>
            <a:r>
              <a:t/>
            </a:r>
            <a:endParaRPr b="1"/>
          </a:p>
          <a:p>
            <a:pPr indent="-228600" lvl="0" marL="457200" rtl="0" algn="just">
              <a:lnSpc>
                <a:spcPct val="100000"/>
              </a:lnSpc>
              <a:spcBef>
                <a:spcPts val="1000"/>
              </a:spcBef>
              <a:spcAft>
                <a:spcPts val="0"/>
              </a:spcAft>
              <a:buSzPts val="1440"/>
              <a:buNone/>
            </a:pPr>
            <a:r>
              <a:t/>
            </a:r>
            <a:endParaRPr b="1"/>
          </a:p>
          <a:p>
            <a:pPr indent="-320040" lvl="0" marL="457200" rtl="0" algn="just">
              <a:lnSpc>
                <a:spcPct val="100000"/>
              </a:lnSpc>
              <a:spcBef>
                <a:spcPts val="1000"/>
              </a:spcBef>
              <a:spcAft>
                <a:spcPts val="0"/>
              </a:spcAft>
              <a:buSzPts val="1440"/>
              <a:buChar char="►"/>
            </a:pPr>
            <a:r>
              <a:rPr b="1" lang="es-AR" sz="1600"/>
              <a:t>Densificación de la CDP</a:t>
            </a:r>
            <a:r>
              <a:rPr lang="es-AR" sz="1600"/>
              <a:t>, incluida la participación de actores de diferentes contextos, prácticas, saberes, en escalas locales, regionales, nacionales, globales con otras organizaciones como: FAO, SOCLA, CLACSO.</a:t>
            </a:r>
            <a:endParaRPr sz="1600"/>
          </a:p>
          <a:p>
            <a:pPr indent="-228600" lvl="0" marL="457200" rtl="0" algn="l">
              <a:lnSpc>
                <a:spcPct val="100000"/>
              </a:lnSpc>
              <a:spcBef>
                <a:spcPts val="1000"/>
              </a:spcBef>
              <a:spcAft>
                <a:spcPts val="0"/>
              </a:spcAft>
              <a:buSzPts val="1440"/>
              <a:buNone/>
            </a:pPr>
            <a:r>
              <a:t/>
            </a:r>
            <a:endParaRPr/>
          </a:p>
        </p:txBody>
      </p:sp>
      <p:pic>
        <p:nvPicPr>
          <p:cNvPr descr="IMG_7313 (1).JPG" id="431" name="Google Shape;431;p47"/>
          <p:cNvPicPr preferRelativeResize="0"/>
          <p:nvPr/>
        </p:nvPicPr>
        <p:blipFill rotWithShape="1">
          <a:blip r:embed="rId3">
            <a:alphaModFix/>
          </a:blip>
          <a:srcRect b="0" l="0" r="0" t="0"/>
          <a:stretch/>
        </p:blipFill>
        <p:spPr>
          <a:xfrm>
            <a:off x="2211917" y="1593436"/>
            <a:ext cx="5947833" cy="4163898"/>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5" name="Shape 435"/>
        <p:cNvGrpSpPr/>
        <p:nvPr/>
      </p:nvGrpSpPr>
      <p:grpSpPr>
        <a:xfrm>
          <a:off x="0" y="0"/>
          <a:ext cx="0" cy="0"/>
          <a:chOff x="0" y="0"/>
          <a:chExt cx="0" cy="0"/>
        </a:xfrm>
      </p:grpSpPr>
      <p:sp>
        <p:nvSpPr>
          <p:cNvPr id="436" name="Google Shape;436;p6"/>
          <p:cNvSpPr txBox="1"/>
          <p:nvPr>
            <p:ph type="title"/>
          </p:nvPr>
        </p:nvSpPr>
        <p:spPr>
          <a:xfrm>
            <a:off x="1292537" y="1132418"/>
            <a:ext cx="10497296" cy="706964"/>
          </a:xfrm>
          <a:prstGeom prst="rect">
            <a:avLst/>
          </a:prstGeom>
          <a:noFill/>
          <a:ln>
            <a:noFill/>
          </a:ln>
        </p:spPr>
        <p:txBody>
          <a:bodyPr anchorCtr="0" anchor="b" bIns="45700" lIns="91425" spcFirstLastPara="1" rIns="91425" wrap="square" tIns="45700">
            <a:noAutofit/>
          </a:bodyPr>
          <a:lstStyle/>
          <a:p>
            <a:pPr indent="0" lvl="0" marL="0" rtl="0" algn="ctr">
              <a:lnSpc>
                <a:spcPct val="85000"/>
              </a:lnSpc>
              <a:spcBef>
                <a:spcPts val="0"/>
              </a:spcBef>
              <a:spcAft>
                <a:spcPts val="0"/>
              </a:spcAft>
              <a:buClr>
                <a:srgbClr val="3F3F3F"/>
              </a:buClr>
              <a:buSzPts val="4800"/>
              <a:buFont typeface="Calibri"/>
              <a:buNone/>
            </a:pPr>
            <a:r>
              <a:rPr lang="es-AR" sz="1800"/>
              <a:t>¿Cómo se están replanteando los problemas?</a:t>
            </a:r>
            <a:endParaRPr sz="1800"/>
          </a:p>
        </p:txBody>
      </p:sp>
      <p:sp>
        <p:nvSpPr>
          <p:cNvPr id="437" name="Google Shape;437;p6"/>
          <p:cNvSpPr txBox="1"/>
          <p:nvPr>
            <p:ph idx="1" type="body"/>
          </p:nvPr>
        </p:nvSpPr>
        <p:spPr>
          <a:xfrm>
            <a:off x="891084" y="1769962"/>
            <a:ext cx="10453593" cy="4523545"/>
          </a:xfrm>
          <a:prstGeom prst="rect">
            <a:avLst/>
          </a:prstGeom>
          <a:noFill/>
          <a:ln>
            <a:noFill/>
          </a:ln>
        </p:spPr>
        <p:txBody>
          <a:bodyPr anchorCtr="0" anchor="t" bIns="45700" lIns="0" spcFirstLastPara="1" rIns="0" wrap="square" tIns="45700">
            <a:noAutofit/>
          </a:bodyPr>
          <a:lstStyle/>
          <a:p>
            <a:pPr indent="0" lvl="1" marL="508000" rtl="0" algn="just">
              <a:lnSpc>
                <a:spcPct val="150000"/>
              </a:lnSpc>
              <a:spcBef>
                <a:spcPts val="0"/>
              </a:spcBef>
              <a:spcAft>
                <a:spcPts val="0"/>
              </a:spcAft>
              <a:buSzPts val="2800"/>
              <a:buNone/>
            </a:pPr>
            <a:r>
              <a:t/>
            </a:r>
            <a:endParaRPr sz="2200"/>
          </a:p>
          <a:p>
            <a:pPr indent="-320040" lvl="0" marL="457200" rtl="0" algn="l">
              <a:lnSpc>
                <a:spcPct val="100000"/>
              </a:lnSpc>
              <a:spcBef>
                <a:spcPts val="1000"/>
              </a:spcBef>
              <a:spcAft>
                <a:spcPts val="0"/>
              </a:spcAft>
              <a:buSzPts val="1440"/>
              <a:buChar char="►"/>
            </a:pPr>
            <a:r>
              <a:rPr b="1" lang="es-AR"/>
              <a:t>Ecología de saberes</a:t>
            </a:r>
            <a:r>
              <a:rPr lang="es-AR"/>
              <a:t>: Recuperación de saberes ancestrales; transmisión de saberes orales intergeneracionales, Ej. Calendario de las aguas; biodiversidad de maíces; frente al cambio climático; etc.</a:t>
            </a:r>
            <a:endParaRPr/>
          </a:p>
          <a:p>
            <a:pPr indent="-320040" lvl="0" marL="457200" rtl="0" algn="l">
              <a:lnSpc>
                <a:spcPct val="100000"/>
              </a:lnSpc>
              <a:spcBef>
                <a:spcPts val="1000"/>
              </a:spcBef>
              <a:spcAft>
                <a:spcPts val="0"/>
              </a:spcAft>
              <a:buSzPts val="1440"/>
              <a:buChar char="►"/>
            </a:pPr>
            <a:r>
              <a:rPr b="1" lang="es-AR"/>
              <a:t>Género y diversidad</a:t>
            </a:r>
            <a:r>
              <a:rPr lang="es-AR"/>
              <a:t>: Participación y Cuidados de la vida, en el trabajo de las mujeres en la producción/”crianza” de semillas y alimentos; de conservación de las semillas y hierbas medicinales; de los calendarios de agua; en las ferias de alimentos.</a:t>
            </a:r>
            <a:endParaRPr sz="1200"/>
          </a:p>
          <a:p>
            <a:pPr indent="-320040" lvl="0" marL="457200" rtl="0" algn="just">
              <a:lnSpc>
                <a:spcPct val="100000"/>
              </a:lnSpc>
              <a:spcBef>
                <a:spcPts val="1000"/>
              </a:spcBef>
              <a:spcAft>
                <a:spcPts val="0"/>
              </a:spcAft>
              <a:buSzPts val="1440"/>
              <a:buChar char="►"/>
            </a:pPr>
            <a:r>
              <a:rPr b="1" lang="es-AR"/>
              <a:t>Acceso a los recursos</a:t>
            </a:r>
            <a:r>
              <a:rPr lang="es-AR"/>
              <a:t>; </a:t>
            </a:r>
            <a:r>
              <a:rPr b="1" lang="es-AR"/>
              <a:t>derecho a la alimentación </a:t>
            </a:r>
            <a:r>
              <a:rPr lang="es-AR"/>
              <a:t>basados en soberanía y autonomía alimentaria y acceso justo a los alimentos; </a:t>
            </a:r>
            <a:r>
              <a:rPr b="1" lang="es-AR"/>
              <a:t>derecho al agua; valoración de la biodiversidad; </a:t>
            </a:r>
            <a:endParaRPr b="1" sz="1200"/>
          </a:p>
          <a:p>
            <a:pPr indent="-320040" lvl="0" marL="457200" rtl="0" algn="l">
              <a:lnSpc>
                <a:spcPct val="100000"/>
              </a:lnSpc>
              <a:spcBef>
                <a:spcPts val="1000"/>
              </a:spcBef>
              <a:spcAft>
                <a:spcPts val="0"/>
              </a:spcAft>
              <a:buSzPts val="1440"/>
              <a:buChar char="►"/>
            </a:pPr>
            <a:r>
              <a:rPr b="1" lang="es-AR"/>
              <a:t>Soluciones a problemas nuevos por el impacto del cambio climático</a:t>
            </a:r>
            <a:r>
              <a:rPr lang="es-AR"/>
              <a:t> (Ver trabajos publicados en el libro “Agroecología en los sistemas andinos” CLACSO/McKnight, 2021)</a:t>
            </a:r>
            <a:endParaRPr sz="1200"/>
          </a:p>
          <a:p>
            <a:pPr indent="-228600" lvl="1" marL="914400" rtl="0" algn="just">
              <a:lnSpc>
                <a:spcPct val="150000"/>
              </a:lnSpc>
              <a:spcBef>
                <a:spcPts val="0"/>
              </a:spcBef>
              <a:spcAft>
                <a:spcPts val="0"/>
              </a:spcAft>
              <a:buSzPts val="2800"/>
              <a:buNone/>
            </a:pPr>
            <a:r>
              <a:t/>
            </a:r>
            <a:endParaRPr sz="2200"/>
          </a:p>
          <a:p>
            <a:pPr indent="-228600" lvl="1" marL="914400" rtl="0" algn="just">
              <a:lnSpc>
                <a:spcPct val="150000"/>
              </a:lnSpc>
              <a:spcBef>
                <a:spcPts val="0"/>
              </a:spcBef>
              <a:spcAft>
                <a:spcPts val="0"/>
              </a:spcAft>
              <a:buSzPts val="2800"/>
              <a:buNone/>
            </a:pPr>
            <a:r>
              <a:t/>
            </a:r>
            <a:endParaRPr sz="2800"/>
          </a:p>
          <a:p>
            <a:pPr indent="-228600" lvl="1" marL="914400" rtl="0" algn="just">
              <a:lnSpc>
                <a:spcPct val="150000"/>
              </a:lnSpc>
              <a:spcBef>
                <a:spcPts val="0"/>
              </a:spcBef>
              <a:spcAft>
                <a:spcPts val="0"/>
              </a:spcAft>
              <a:buSzPts val="2800"/>
              <a:buNone/>
            </a:pPr>
            <a:r>
              <a:t/>
            </a:r>
            <a:endParaRPr sz="2800"/>
          </a:p>
          <a:p>
            <a:pPr indent="0" lvl="0" marL="0" rtl="0" algn="l">
              <a:lnSpc>
                <a:spcPct val="90000"/>
              </a:lnSpc>
              <a:spcBef>
                <a:spcPts val="0"/>
              </a:spcBef>
              <a:spcAft>
                <a:spcPts val="0"/>
              </a:spcAft>
              <a:buSzPts val="1440"/>
              <a:buNone/>
            </a:pPr>
            <a:r>
              <a:t/>
            </a:r>
            <a:endParaRPr/>
          </a:p>
          <a:p>
            <a:pPr indent="0" lvl="0" marL="91440" rtl="0" algn="l">
              <a:lnSpc>
                <a:spcPct val="90000"/>
              </a:lnSpc>
              <a:spcBef>
                <a:spcPts val="1400"/>
              </a:spcBef>
              <a:spcAft>
                <a:spcPts val="0"/>
              </a:spcAft>
              <a:buSzPts val="2800"/>
              <a:buNone/>
            </a:pPr>
            <a:r>
              <a:t/>
            </a:r>
            <a:endParaRPr b="1" sz="2800"/>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1" name="Shape 441"/>
        <p:cNvGrpSpPr/>
        <p:nvPr/>
      </p:nvGrpSpPr>
      <p:grpSpPr>
        <a:xfrm>
          <a:off x="0" y="0"/>
          <a:ext cx="0" cy="0"/>
          <a:chOff x="0" y="0"/>
          <a:chExt cx="0" cy="0"/>
        </a:xfrm>
      </p:grpSpPr>
      <p:sp>
        <p:nvSpPr>
          <p:cNvPr id="442" name="Google Shape;442;p7"/>
          <p:cNvSpPr txBox="1"/>
          <p:nvPr>
            <p:ph type="title"/>
          </p:nvPr>
        </p:nvSpPr>
        <p:spPr>
          <a:xfrm>
            <a:off x="710453" y="1397001"/>
            <a:ext cx="10560796" cy="706964"/>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Clr>
                <a:schemeClr val="lt2"/>
              </a:buClr>
              <a:buSzPts val="3600"/>
              <a:buFont typeface="Century Gothic"/>
              <a:buNone/>
            </a:pPr>
            <a:r>
              <a:rPr lang="es-AR" sz="1800"/>
              <a:t>¿Qué hemos aprendido de los cambios institucionales que fomenta </a:t>
            </a:r>
            <a:br>
              <a:rPr lang="es-AR" sz="1800"/>
            </a:br>
            <a:r>
              <a:rPr lang="es-AR" sz="1800"/>
              <a:t>la AE y la investigación AE?</a:t>
            </a:r>
            <a:endParaRPr sz="1800"/>
          </a:p>
        </p:txBody>
      </p:sp>
      <p:sp>
        <p:nvSpPr>
          <p:cNvPr id="443" name="Google Shape;443;p7"/>
          <p:cNvSpPr txBox="1"/>
          <p:nvPr>
            <p:ph idx="1" type="body"/>
          </p:nvPr>
        </p:nvSpPr>
        <p:spPr>
          <a:xfrm>
            <a:off x="1154954" y="2603500"/>
            <a:ext cx="10084546" cy="4163864"/>
          </a:xfrm>
          <a:prstGeom prst="rect">
            <a:avLst/>
          </a:prstGeom>
          <a:noFill/>
          <a:ln>
            <a:noFill/>
          </a:ln>
        </p:spPr>
        <p:txBody>
          <a:bodyPr anchorCtr="0" anchor="t" bIns="45700" lIns="91425" spcFirstLastPara="1" rIns="91425" wrap="square" tIns="45700">
            <a:noAutofit/>
          </a:bodyPr>
          <a:lstStyle/>
          <a:p>
            <a:pPr indent="-274320" lvl="0" marL="274320" rtl="0" algn="l">
              <a:lnSpc>
                <a:spcPct val="100000"/>
              </a:lnSpc>
              <a:spcBef>
                <a:spcPts val="0"/>
              </a:spcBef>
              <a:spcAft>
                <a:spcPts val="0"/>
              </a:spcAft>
              <a:buClr>
                <a:schemeClr val="accent3"/>
              </a:buClr>
              <a:buSzPts val="1440"/>
              <a:buFont typeface="Noto Sans Symbols"/>
              <a:buChar char="⚫"/>
            </a:pPr>
            <a:r>
              <a:rPr lang="es-AR">
                <a:solidFill>
                  <a:schemeClr val="dk1"/>
                </a:solidFill>
              </a:rPr>
              <a:t>Generar propuestas situadas innovadoras desde los propios actores y comunidades locales.</a:t>
            </a:r>
            <a:endParaRPr/>
          </a:p>
          <a:p>
            <a:pPr indent="-182880" lvl="0" marL="274320" rtl="0" algn="l">
              <a:lnSpc>
                <a:spcPct val="100000"/>
              </a:lnSpc>
              <a:spcBef>
                <a:spcPts val="0"/>
              </a:spcBef>
              <a:spcAft>
                <a:spcPts val="0"/>
              </a:spcAft>
              <a:buClr>
                <a:schemeClr val="accent3"/>
              </a:buClr>
              <a:buSzPts val="1440"/>
              <a:buFont typeface="Noto Sans Symbols"/>
              <a:buNone/>
            </a:pPr>
            <a:r>
              <a:t/>
            </a:r>
            <a:endParaRPr>
              <a:solidFill>
                <a:schemeClr val="dk1"/>
              </a:solidFill>
            </a:endParaRPr>
          </a:p>
          <a:p>
            <a:pPr indent="-274320" lvl="0" marL="274320" rtl="0" algn="just">
              <a:lnSpc>
                <a:spcPct val="100000"/>
              </a:lnSpc>
              <a:spcBef>
                <a:spcPts val="0"/>
              </a:spcBef>
              <a:spcAft>
                <a:spcPts val="0"/>
              </a:spcAft>
              <a:buClr>
                <a:schemeClr val="accent3"/>
              </a:buClr>
              <a:buSzPts val="1440"/>
              <a:buFont typeface="Noto Sans Symbols"/>
              <a:buChar char="⚫"/>
            </a:pPr>
            <a:r>
              <a:rPr lang="es-AR">
                <a:solidFill>
                  <a:schemeClr val="dk1"/>
                </a:solidFill>
              </a:rPr>
              <a:t>”Los aimaras poseen sistemas de conocimientos que pueden ser de utilidad para la actual crisis ambiental global (…) Para reducir el impacto (de la heladas no estacionales) diseñamos un sistema de defensa local con conocimientos locales indígenas, compuesto por tres subsistemas, que permitirá reducir el impacto de las heladas agronómicas o no estacionales altoandinas ubicadas entre 3800 a 4200 m s-p.n.m.”. </a:t>
            </a:r>
            <a:r>
              <a:rPr lang="es-AR"/>
              <a:t>Dani Vargas y Jaime Huanca Quispe: “Sistemas de defensa de la agrobiodiversidad ante heladas agronómicas en ecosistemas de montaña”. Libro “Agroecología en los sistemas andinos” CLACSO/McKnight,2021.</a:t>
            </a:r>
            <a:endParaRPr/>
          </a:p>
          <a:p>
            <a:pPr indent="-182880" lvl="0" marL="274320" rtl="0" algn="l">
              <a:lnSpc>
                <a:spcPct val="100000"/>
              </a:lnSpc>
              <a:spcBef>
                <a:spcPts val="0"/>
              </a:spcBef>
              <a:spcAft>
                <a:spcPts val="0"/>
              </a:spcAft>
              <a:buClr>
                <a:schemeClr val="accent3"/>
              </a:buClr>
              <a:buSzPts val="1440"/>
              <a:buFont typeface="Noto Sans Symbols"/>
              <a:buNone/>
            </a:pPr>
            <a:r>
              <a:t/>
            </a:r>
            <a:endParaRPr/>
          </a:p>
        </p:txBody>
      </p:sp>
      <p:pic>
        <p:nvPicPr>
          <p:cNvPr id="444" name="Google Shape;444;p7"/>
          <p:cNvPicPr preferRelativeResize="0"/>
          <p:nvPr/>
        </p:nvPicPr>
        <p:blipFill rotWithShape="1">
          <a:blip r:embed="rId3">
            <a:alphaModFix/>
          </a:blip>
          <a:srcRect b="0" l="0" r="0" t="0"/>
          <a:stretch/>
        </p:blipFill>
        <p:spPr>
          <a:xfrm>
            <a:off x="10292177" y="5013434"/>
            <a:ext cx="1843415" cy="1753930"/>
          </a:xfrm>
          <a:prstGeom prst="rect">
            <a:avLst/>
          </a:prstGeom>
          <a:noFill/>
          <a:ln>
            <a:noFill/>
          </a:ln>
        </p:spPr>
      </p:pic>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8" name="Shape 448"/>
        <p:cNvGrpSpPr/>
        <p:nvPr/>
      </p:nvGrpSpPr>
      <p:grpSpPr>
        <a:xfrm>
          <a:off x="0" y="0"/>
          <a:ext cx="0" cy="0"/>
          <a:chOff x="0" y="0"/>
          <a:chExt cx="0" cy="0"/>
        </a:xfrm>
      </p:grpSpPr>
      <p:sp>
        <p:nvSpPr>
          <p:cNvPr id="449" name="Google Shape;449;p49"/>
          <p:cNvSpPr txBox="1"/>
          <p:nvPr>
            <p:ph type="title"/>
          </p:nvPr>
        </p:nvSpPr>
        <p:spPr>
          <a:xfrm>
            <a:off x="1176121" y="1248835"/>
            <a:ext cx="10200962" cy="706964"/>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SzPts val="1800"/>
              <a:buNone/>
            </a:pPr>
            <a:r>
              <a:rPr lang="es-AR" sz="1800"/>
              <a:t>Incidencia política y conocimientos indígenas: desafíos del diseño de políticas públicas./ Convenio 169 OT (1989) y Declaración de Naciones Unidas sobre Derechos de los Pueblos Indígenas (2007)</a:t>
            </a:r>
            <a:endParaRPr sz="1800"/>
          </a:p>
        </p:txBody>
      </p:sp>
      <p:sp>
        <p:nvSpPr>
          <p:cNvPr id="450" name="Google Shape;450;p49"/>
          <p:cNvSpPr txBox="1"/>
          <p:nvPr>
            <p:ph idx="1" type="body"/>
          </p:nvPr>
        </p:nvSpPr>
        <p:spPr>
          <a:xfrm>
            <a:off x="4984751" y="2285999"/>
            <a:ext cx="6805083" cy="3989917"/>
          </a:xfrm>
          <a:prstGeom prst="rect">
            <a:avLst/>
          </a:prstGeom>
          <a:noFill/>
          <a:ln>
            <a:noFill/>
          </a:ln>
        </p:spPr>
        <p:txBody>
          <a:bodyPr anchorCtr="0" anchor="t" bIns="45700" lIns="91425" spcFirstLastPara="1" rIns="91425" wrap="square" tIns="45700">
            <a:normAutofit lnSpcReduction="10000"/>
          </a:bodyPr>
          <a:lstStyle/>
          <a:p>
            <a:pPr indent="-320040" lvl="0" marL="457200" rtl="0" algn="just">
              <a:lnSpc>
                <a:spcPct val="100000"/>
              </a:lnSpc>
              <a:spcBef>
                <a:spcPts val="1000"/>
              </a:spcBef>
              <a:spcAft>
                <a:spcPts val="0"/>
              </a:spcAft>
              <a:buSzPts val="1440"/>
              <a:buChar char="►"/>
            </a:pPr>
            <a:r>
              <a:rPr lang="es-AR" sz="1600"/>
              <a:t>“En la última década los grupos político-administrativos que ostentan el poder en la región del Puno, han cooptado el discursos de revalorización de la identidad aimara como estrategia de adaptación y aprovechamiento de la globalización, lo cual aún no ha generado repercusiones en las comunidades rurales (Gonzáles Miranda, 2019) donde se mantienen los indicadores de pobreza y marginalidad”.</a:t>
            </a:r>
            <a:endParaRPr/>
          </a:p>
          <a:p>
            <a:pPr indent="-320040" lvl="0" marL="457200" rtl="0" algn="just">
              <a:lnSpc>
                <a:spcPct val="100000"/>
              </a:lnSpc>
              <a:spcBef>
                <a:spcPts val="1000"/>
              </a:spcBef>
              <a:spcAft>
                <a:spcPts val="0"/>
              </a:spcAft>
              <a:buSzPts val="1440"/>
              <a:buChar char="►"/>
            </a:pPr>
            <a:r>
              <a:rPr lang="es-AR" sz="1600"/>
              <a:t>“La retransmisión de los saberes indígenas no tiene el mismo resultado cuando se transmiten mediante los portadores indígenas que cuando son transmitidos por docentes formados en universidades no indígenas bajo el paradigma moderno, mercantilista y en un lenguaje no indígena.”</a:t>
            </a:r>
            <a:endParaRPr/>
          </a:p>
          <a:p>
            <a:pPr indent="-320040" lvl="0" marL="457200" rtl="0" algn="just">
              <a:lnSpc>
                <a:spcPct val="100000"/>
              </a:lnSpc>
              <a:spcBef>
                <a:spcPts val="1000"/>
              </a:spcBef>
              <a:spcAft>
                <a:spcPts val="0"/>
              </a:spcAft>
              <a:buSzPts val="1440"/>
              <a:buChar char="►"/>
            </a:pPr>
            <a:r>
              <a:rPr lang="es-AR" sz="1600"/>
              <a:t>Véase Dani Vargas y Jaime Huanca Quispe: “Sistemas de defensa de la agrobiodiversidad ante heladas agronómicas en ecosistemas de montaña”. Libro “Agroecología en los sistemas andinos” CLACSO/McKnight,2021.</a:t>
            </a:r>
            <a:endParaRPr/>
          </a:p>
          <a:p>
            <a:pPr indent="-228600" lvl="0" marL="457200" rtl="0" algn="just">
              <a:lnSpc>
                <a:spcPct val="100000"/>
              </a:lnSpc>
              <a:spcBef>
                <a:spcPts val="1000"/>
              </a:spcBef>
              <a:spcAft>
                <a:spcPts val="0"/>
              </a:spcAft>
              <a:buSzPts val="1440"/>
              <a:buNone/>
            </a:pPr>
            <a:r>
              <a:t/>
            </a:r>
            <a:endParaRPr/>
          </a:p>
          <a:p>
            <a:pPr indent="-228600" lvl="0" marL="457200" rtl="0" algn="l">
              <a:lnSpc>
                <a:spcPct val="100000"/>
              </a:lnSpc>
              <a:spcBef>
                <a:spcPts val="1000"/>
              </a:spcBef>
              <a:spcAft>
                <a:spcPts val="0"/>
              </a:spcAft>
              <a:buSzPts val="1440"/>
              <a:buNone/>
            </a:pPr>
            <a:r>
              <a:t/>
            </a:r>
            <a:endParaRPr/>
          </a:p>
          <a:p>
            <a:pPr indent="-228600" lvl="0" marL="457200" rtl="0" algn="l">
              <a:lnSpc>
                <a:spcPct val="100000"/>
              </a:lnSpc>
              <a:spcBef>
                <a:spcPts val="1000"/>
              </a:spcBef>
              <a:spcAft>
                <a:spcPts val="0"/>
              </a:spcAft>
              <a:buSzPts val="1440"/>
              <a:buNone/>
            </a:pPr>
            <a:r>
              <a:t/>
            </a:r>
            <a:endParaRPr/>
          </a:p>
        </p:txBody>
      </p:sp>
      <p:pic>
        <p:nvPicPr>
          <p:cNvPr descr="IMG_7282.JPG" id="451" name="Google Shape;451;p49"/>
          <p:cNvPicPr preferRelativeResize="0"/>
          <p:nvPr/>
        </p:nvPicPr>
        <p:blipFill rotWithShape="1">
          <a:blip r:embed="rId3">
            <a:alphaModFix/>
          </a:blip>
          <a:srcRect b="0" l="0" r="0" t="0"/>
          <a:stretch/>
        </p:blipFill>
        <p:spPr>
          <a:xfrm>
            <a:off x="349250" y="2370666"/>
            <a:ext cx="4910667" cy="4307417"/>
          </a:xfrm>
          <a:prstGeom prst="rect">
            <a:avLst/>
          </a:prstGeom>
          <a:noFill/>
          <a:ln>
            <a:noFill/>
          </a:ln>
        </p:spPr>
      </p:pic>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5" name="Shape 455"/>
        <p:cNvGrpSpPr/>
        <p:nvPr/>
      </p:nvGrpSpPr>
      <p:grpSpPr>
        <a:xfrm>
          <a:off x="0" y="0"/>
          <a:ext cx="0" cy="0"/>
          <a:chOff x="0" y="0"/>
          <a:chExt cx="0" cy="0"/>
        </a:xfrm>
      </p:grpSpPr>
      <p:sp>
        <p:nvSpPr>
          <p:cNvPr id="456" name="Google Shape;456;ge0aec7047c_0_0"/>
          <p:cNvSpPr txBox="1"/>
          <p:nvPr>
            <p:ph type="title"/>
          </p:nvPr>
        </p:nvSpPr>
        <p:spPr>
          <a:xfrm>
            <a:off x="1154954" y="973668"/>
            <a:ext cx="8761500" cy="707100"/>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SzPts val="1800"/>
              <a:buNone/>
            </a:pPr>
            <a:r>
              <a:rPr lang="es-AR"/>
              <a:t>Bienes Públicos</a:t>
            </a:r>
            <a:endParaRPr/>
          </a:p>
        </p:txBody>
      </p:sp>
      <p:sp>
        <p:nvSpPr>
          <p:cNvPr id="457" name="Google Shape;457;ge0aec7047c_0_0"/>
          <p:cNvSpPr txBox="1"/>
          <p:nvPr>
            <p:ph idx="1" type="body"/>
          </p:nvPr>
        </p:nvSpPr>
        <p:spPr>
          <a:xfrm>
            <a:off x="1811121" y="2603500"/>
            <a:ext cx="10380879" cy="3416400"/>
          </a:xfrm>
          <a:prstGeom prst="rect">
            <a:avLst/>
          </a:prstGeom>
          <a:noFill/>
          <a:ln>
            <a:noFill/>
          </a:ln>
        </p:spPr>
        <p:txBody>
          <a:bodyPr anchorCtr="0" anchor="t" bIns="45700" lIns="91425" spcFirstLastPara="1" rIns="91425" wrap="square" tIns="45700">
            <a:normAutofit/>
          </a:bodyPr>
          <a:lstStyle/>
          <a:p>
            <a:pPr indent="-381000" lvl="0" marL="457200" rtl="0" algn="l">
              <a:lnSpc>
                <a:spcPct val="100000"/>
              </a:lnSpc>
              <a:spcBef>
                <a:spcPts val="1000"/>
              </a:spcBef>
              <a:spcAft>
                <a:spcPts val="0"/>
              </a:spcAft>
              <a:buSzPts val="2400"/>
              <a:buChar char="►"/>
            </a:pPr>
            <a:r>
              <a:rPr lang="es-AR"/>
              <a:t>Publicaciones en Acceso abierto desde Biblioteca Latinoamericana de Ciencias Sociales/CLACSO. </a:t>
            </a:r>
            <a:r>
              <a:rPr lang="es-AR" u="sng">
                <a:solidFill>
                  <a:schemeClr val="hlink"/>
                </a:solidFill>
                <a:hlinkClick r:id="rId3"/>
              </a:rPr>
              <a:t>https://www.clacso.org/agroecologia-en-los-sistemas-andinos/</a:t>
            </a:r>
            <a:endParaRPr/>
          </a:p>
          <a:p>
            <a:pPr indent="-381000" lvl="0" marL="457200" rtl="0" algn="l">
              <a:lnSpc>
                <a:spcPct val="100000"/>
              </a:lnSpc>
              <a:spcBef>
                <a:spcPts val="1000"/>
              </a:spcBef>
              <a:spcAft>
                <a:spcPts val="0"/>
              </a:spcAft>
              <a:buSzPts val="2400"/>
              <a:buChar char="►"/>
            </a:pPr>
            <a:r>
              <a:rPr lang="es-AR"/>
              <a:t>Producción audiovisual. CLACSO.TV. Videos de Difusión de Investigaciones</a:t>
            </a:r>
            <a:endParaRPr/>
          </a:p>
          <a:p>
            <a:pPr indent="-381000" lvl="0" marL="457200" rtl="0" algn="l">
              <a:lnSpc>
                <a:spcPct val="100000"/>
              </a:lnSpc>
              <a:spcBef>
                <a:spcPts val="0"/>
              </a:spcBef>
              <a:spcAft>
                <a:spcPts val="0"/>
              </a:spcAft>
              <a:buSzPts val="2400"/>
              <a:buChar char="►"/>
            </a:pPr>
            <a:r>
              <a:rPr lang="es-AR"/>
              <a:t>Producción radial. INFO CLACSO. </a:t>
            </a:r>
            <a:endParaRPr/>
          </a:p>
          <a:p>
            <a:pPr indent="-381000" lvl="0" marL="457200" rtl="0" algn="l">
              <a:lnSpc>
                <a:spcPct val="100000"/>
              </a:lnSpc>
              <a:spcBef>
                <a:spcPts val="0"/>
              </a:spcBef>
              <a:spcAft>
                <a:spcPts val="0"/>
              </a:spcAft>
              <a:buSzPts val="2400"/>
              <a:buChar char="►"/>
            </a:pPr>
            <a:r>
              <a:rPr lang="es-AR"/>
              <a:t>Podcast</a:t>
            </a:r>
            <a:endParaRPr/>
          </a:p>
          <a:p>
            <a:pPr indent="-381000" lvl="0" marL="457200" rtl="0" algn="l">
              <a:lnSpc>
                <a:spcPct val="100000"/>
              </a:lnSpc>
              <a:spcBef>
                <a:spcPts val="0"/>
              </a:spcBef>
              <a:spcAft>
                <a:spcPts val="0"/>
              </a:spcAft>
              <a:buSzPts val="2400"/>
              <a:buChar char="►"/>
            </a:pPr>
            <a:r>
              <a:rPr lang="es-AR"/>
              <a:t>Cartografías. StoryMap: </a:t>
            </a:r>
            <a:r>
              <a:rPr lang="es-AR" u="sng">
                <a:solidFill>
                  <a:schemeClr val="hlink"/>
                </a:solidFill>
                <a:hlinkClick r:id="rId4"/>
              </a:rPr>
              <a:t>https://ccrp.maps.arcgis.com/apps/MapJournal/index.html?appid=463f523a5112414fa3e38d522b8fd616</a:t>
            </a:r>
            <a:endParaRPr/>
          </a:p>
          <a:p>
            <a:pPr indent="-228600" lvl="0" marL="457200" rtl="0" algn="l">
              <a:lnSpc>
                <a:spcPct val="100000"/>
              </a:lnSpc>
              <a:spcBef>
                <a:spcPts val="0"/>
              </a:spcBef>
              <a:spcAft>
                <a:spcPts val="0"/>
              </a:spcAft>
              <a:buSzPts val="2400"/>
              <a:buNone/>
            </a:pPr>
            <a:r>
              <a:t/>
            </a:r>
            <a:endParaRPr/>
          </a:p>
        </p:txBody>
      </p:sp>
      <p:pic>
        <p:nvPicPr>
          <p:cNvPr id="458" name="Google Shape;458;ge0aec7047c_0_0"/>
          <p:cNvPicPr preferRelativeResize="0"/>
          <p:nvPr/>
        </p:nvPicPr>
        <p:blipFill rotWithShape="1">
          <a:blip r:embed="rId5">
            <a:alphaModFix/>
          </a:blip>
          <a:srcRect b="0" l="0" r="0" t="0"/>
          <a:stretch/>
        </p:blipFill>
        <p:spPr>
          <a:xfrm>
            <a:off x="10140339" y="4956835"/>
            <a:ext cx="1793413" cy="1706355"/>
          </a:xfrm>
          <a:prstGeom prst="rect">
            <a:avLst/>
          </a:prstGeom>
          <a:noFill/>
          <a:ln>
            <a:noFill/>
          </a:ln>
        </p:spPr>
      </p:pic>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2" name="Shape 462"/>
        <p:cNvGrpSpPr/>
        <p:nvPr/>
      </p:nvGrpSpPr>
      <p:grpSpPr>
        <a:xfrm>
          <a:off x="0" y="0"/>
          <a:ext cx="0" cy="0"/>
          <a:chOff x="0" y="0"/>
          <a:chExt cx="0" cy="0"/>
        </a:xfrm>
      </p:grpSpPr>
      <p:sp>
        <p:nvSpPr>
          <p:cNvPr id="463" name="Google Shape;463;p51"/>
          <p:cNvSpPr txBox="1"/>
          <p:nvPr>
            <p:ph type="title"/>
          </p:nvPr>
        </p:nvSpPr>
        <p:spPr>
          <a:xfrm>
            <a:off x="1154954" y="973668"/>
            <a:ext cx="8761413" cy="706964"/>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SzPts val="1800"/>
              <a:buNone/>
            </a:pPr>
            <a:r>
              <a:rPr lang="es-AR" sz="4000"/>
              <a:t>¡MUCHAS GRACIAS!</a:t>
            </a:r>
            <a:endParaRPr sz="4000"/>
          </a:p>
        </p:txBody>
      </p:sp>
      <p:sp>
        <p:nvSpPr>
          <p:cNvPr id="464" name="Google Shape;464;p51"/>
          <p:cNvSpPr txBox="1"/>
          <p:nvPr>
            <p:ph idx="1" type="body"/>
          </p:nvPr>
        </p:nvSpPr>
        <p:spPr>
          <a:xfrm>
            <a:off x="1154954" y="2603500"/>
            <a:ext cx="8825659" cy="3416300"/>
          </a:xfrm>
          <a:prstGeom prst="rect">
            <a:avLst/>
          </a:prstGeom>
          <a:noFill/>
          <a:ln>
            <a:noFill/>
          </a:ln>
        </p:spPr>
        <p:txBody>
          <a:bodyPr anchorCtr="0" anchor="t" bIns="45700" lIns="91425" spcFirstLastPara="1" rIns="91425" wrap="square" tIns="45700">
            <a:normAutofit/>
          </a:bodyPr>
          <a:lstStyle/>
          <a:p>
            <a:pPr indent="-228600" lvl="0" marL="457200" rtl="0" algn="l">
              <a:lnSpc>
                <a:spcPct val="100000"/>
              </a:lnSpc>
              <a:spcBef>
                <a:spcPts val="1000"/>
              </a:spcBef>
              <a:spcAft>
                <a:spcPts val="0"/>
              </a:spcAft>
              <a:buSzPts val="1440"/>
              <a:buNone/>
            </a:pPr>
            <a:r>
              <a:t/>
            </a:r>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Íon - Sala da Diretoria">
  <a:themeElements>
    <a:clrScheme name="Íon - Sala da Diretoria">
      <a:dk1>
        <a:srgbClr val="000000"/>
      </a:dk1>
      <a:lt1>
        <a:srgbClr val="FFFFFF"/>
      </a:lt1>
      <a:dk2>
        <a:srgbClr val="3B3059"/>
      </a:dk2>
      <a:lt2>
        <a:srgbClr val="EBEBEB"/>
      </a:lt2>
      <a:accent1>
        <a:srgbClr val="B31166"/>
      </a:accent1>
      <a:accent2>
        <a:srgbClr val="E33D6F"/>
      </a:accent2>
      <a:accent3>
        <a:srgbClr val="E45F3C"/>
      </a:accent3>
      <a:accent4>
        <a:srgbClr val="E9943A"/>
      </a:accent4>
      <a:accent5>
        <a:srgbClr val="9B6BF2"/>
      </a:accent5>
      <a:accent6>
        <a:srgbClr val="D53DD0"/>
      </a:accent6>
      <a:hlink>
        <a:srgbClr val="8F8F8F"/>
      </a:hlink>
      <a:folHlink>
        <a:srgbClr val="A5A5A5"/>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cristina</dc:creator>
</cp:coreProperties>
</file>