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2"/>
  </p:normalViewPr>
  <p:slideViewPr>
    <p:cSldViewPr snapToGrid="0" snapToObjects="1">
      <p:cViewPr varScale="1">
        <p:scale>
          <a:sx n="109" d="100"/>
          <a:sy n="109" d="100"/>
        </p:scale>
        <p:origin x="6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3CA19-4DDA-A72F-1AC9-5D33ACFC62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EC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DE8CE2-57B6-6223-F12B-990E288C14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E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BE0879-0C04-F6E4-ABED-5899B1AF3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FF606-E498-C14C-B390-680E71C96251}" type="datetimeFigureOut">
              <a:rPr lang="en-EC" smtClean="0"/>
              <a:t>13/7/22</a:t>
            </a:fld>
            <a:endParaRPr lang="en-E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65801-773F-94B3-1EFD-309C9CE53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373FEF-891A-B7AA-BA14-FC1F28326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993A6-FA7C-BF42-9B21-ACF55C741242}" type="slidenum">
              <a:rPr lang="en-EC" smtClean="0"/>
              <a:t>‹#›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9495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87B9A-C65D-5020-29E0-9EE02C4BE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EC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D7545F-44DC-830E-D542-002F1510B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E2CB2D-21EC-4735-0D08-E2E82E099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FF606-E498-C14C-B390-680E71C96251}" type="datetimeFigureOut">
              <a:rPr lang="en-EC" smtClean="0"/>
              <a:t>13/7/22</a:t>
            </a:fld>
            <a:endParaRPr lang="en-E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CFF62-55E3-639E-708F-625447BE0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82104C-8A12-C580-F8D5-BEF331308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993A6-FA7C-BF42-9B21-ACF55C741242}" type="slidenum">
              <a:rPr lang="en-EC" smtClean="0"/>
              <a:t>‹#›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520387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1263C-D604-AF2F-C907-14B1B5063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EC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14CC2F-47C9-7BA1-1983-4FCE1E70E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23968-C27D-7061-ED24-DFD804D3B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FF606-E498-C14C-B390-680E71C96251}" type="datetimeFigureOut">
              <a:rPr lang="en-EC" smtClean="0"/>
              <a:t>13/7/22</a:t>
            </a:fld>
            <a:endParaRPr lang="en-E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EC3AF-D7E5-BCD1-FC2E-A23E7E484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1AA10-0BC3-C6D3-00A7-2664C8924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993A6-FA7C-BF42-9B21-ACF55C741242}" type="slidenum">
              <a:rPr lang="en-EC" smtClean="0"/>
              <a:t>‹#›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2941533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DB8AD-FF2E-0692-2C6D-F4384E640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EC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A31F3-0151-46AF-066F-B363F20232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C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17D528-5AE2-1526-E435-FBB8CE7E44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C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94E16E-05A2-9474-B277-6EBD1189E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FF606-E498-C14C-B390-680E71C96251}" type="datetimeFigureOut">
              <a:rPr lang="en-EC" smtClean="0"/>
              <a:t>13/7/22</a:t>
            </a:fld>
            <a:endParaRPr lang="en-EC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518627-7527-0B04-6E6F-EBCB49F13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715429-5A84-8BEE-949B-7797983B4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993A6-FA7C-BF42-9B21-ACF55C741242}" type="slidenum">
              <a:rPr lang="en-EC" smtClean="0"/>
              <a:t>‹#›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188415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B0220-2D8C-2ED7-2F72-AC1313225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EC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BB3C5-52B9-61B9-F528-8BFEC8E835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E1FA45-4A10-50AF-57E1-34A18F1BAD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C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95B04D-D738-6F7A-A706-FE40814333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5DD791-C683-5A58-837C-00D96FE393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C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4E54BA-58D6-7FA7-626D-CFF3111E0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FF606-E498-C14C-B390-680E71C96251}" type="datetimeFigureOut">
              <a:rPr lang="en-EC" smtClean="0"/>
              <a:t>13/7/22</a:t>
            </a:fld>
            <a:endParaRPr lang="en-EC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962324-D122-1494-9018-A855162B2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10EE58-40DC-932A-6C0A-A22641070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993A6-FA7C-BF42-9B21-ACF55C741242}" type="slidenum">
              <a:rPr lang="en-EC" smtClean="0"/>
              <a:t>‹#›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2288741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CE515-BCDF-EFC8-BFE3-B0FA29DA3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EC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F04B93-AB14-6070-CDFB-A8031302E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FF606-E498-C14C-B390-680E71C96251}" type="datetimeFigureOut">
              <a:rPr lang="en-EC" smtClean="0"/>
              <a:t>13/7/22</a:t>
            </a:fld>
            <a:endParaRPr lang="en-EC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C002DC-D8F2-A1A2-1C08-B9DF7FA43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34730F-790E-2966-0A14-791965C2F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993A6-FA7C-BF42-9B21-ACF55C741242}" type="slidenum">
              <a:rPr lang="en-EC" smtClean="0"/>
              <a:t>‹#›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2909760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E8FD78-ACAF-E447-ED57-2C23F7B1C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FF606-E498-C14C-B390-680E71C96251}" type="datetimeFigureOut">
              <a:rPr lang="en-EC" smtClean="0"/>
              <a:t>13/7/22</a:t>
            </a:fld>
            <a:endParaRPr lang="en-EC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788AD9-1F6C-A53D-6092-3A27CF97B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79B4D3-6959-736C-48F4-A838F1B26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993A6-FA7C-BF42-9B21-ACF55C741242}" type="slidenum">
              <a:rPr lang="en-EC" smtClean="0"/>
              <a:t>‹#›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2415039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6EB78-C80F-215F-191E-60C83A78B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EC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A5FBED-3375-93CF-BA3E-2413FF2CF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C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C509B1-A456-426F-0DE9-2658D6F252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94D0A9-3D17-3107-F221-F867B8612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FF606-E498-C14C-B390-680E71C96251}" type="datetimeFigureOut">
              <a:rPr lang="en-EC" smtClean="0"/>
              <a:t>13/7/22</a:t>
            </a:fld>
            <a:endParaRPr lang="en-EC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CB141A-DE04-55EC-D46F-80341E256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368396-3EC6-F0A1-0DF3-2635AA7FA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993A6-FA7C-BF42-9B21-ACF55C741242}" type="slidenum">
              <a:rPr lang="en-EC" smtClean="0"/>
              <a:t>‹#›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2650925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31B6C-5AE4-B875-FA46-2B9561423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EC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B4B484-0D0D-1E09-6523-4D3212CD0D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EC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30F97C-E865-AAA2-F9CE-E11CC7E6AB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315799-0E3C-9FFB-4C08-102117A08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FF606-E498-C14C-B390-680E71C96251}" type="datetimeFigureOut">
              <a:rPr lang="en-EC" smtClean="0"/>
              <a:t>13/7/22</a:t>
            </a:fld>
            <a:endParaRPr lang="en-EC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9E946E-14E5-8E7E-E17B-CE096A5A6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56F30C-7F9E-C035-FBC3-443C84F02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993A6-FA7C-BF42-9B21-ACF55C741242}" type="slidenum">
              <a:rPr lang="en-EC" smtClean="0"/>
              <a:t>‹#›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1578134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4B1A3-8D6F-DCC2-DA36-65F3378D9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EC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EF6E85-E8CC-088C-60E1-CB397606CC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A8E597-6A7D-0D46-BC39-A8D1BE22A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FF606-E498-C14C-B390-680E71C96251}" type="datetimeFigureOut">
              <a:rPr lang="en-EC" smtClean="0"/>
              <a:t>13/7/22</a:t>
            </a:fld>
            <a:endParaRPr lang="en-E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313FA5-F2DB-1632-0639-AAE62BE0D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5B599-8482-8849-EE59-D135BF3CD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993A6-FA7C-BF42-9B21-ACF55C741242}" type="slidenum">
              <a:rPr lang="en-EC" smtClean="0"/>
              <a:t>‹#›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3666953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582A75-59D2-FCDB-652E-5C144A9D81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EC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246ED1-7B8D-719E-9C58-E15A7B349B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F1F50F-ECFE-7994-5F8B-B33768937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FF606-E498-C14C-B390-680E71C96251}" type="datetimeFigureOut">
              <a:rPr lang="en-EC" smtClean="0"/>
              <a:t>13/7/22</a:t>
            </a:fld>
            <a:endParaRPr lang="en-E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E814BD-F892-0EF9-6840-08D71E4F5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9989CA-177D-EF2F-B319-008C41138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993A6-FA7C-BF42-9B21-ACF55C741242}" type="slidenum">
              <a:rPr lang="en-EC" smtClean="0"/>
              <a:t>‹#›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679329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68EF43-F7EA-950B-6C2D-7202EF0E6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EC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05B15-2900-D6F3-0DA2-CAF44BC997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E0051-6CED-4556-2533-1920DB151A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FF606-E498-C14C-B390-680E71C96251}" type="datetimeFigureOut">
              <a:rPr lang="en-EC" smtClean="0"/>
              <a:t>13/7/22</a:t>
            </a:fld>
            <a:endParaRPr lang="en-E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C88518-56AE-0D83-9A85-0C5C6A627C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E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EB864-4BD3-2804-642E-C1F3CFC025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993A6-FA7C-BF42-9B21-ACF55C741242}" type="slidenum">
              <a:rPr lang="en-EC" smtClean="0"/>
              <a:t>‹#›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1057060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B66D02F-93F3-5DB6-15F0-F9DE00091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EC" b="1" dirty="0"/>
              <a:t>Preguntas orientadoras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AD74A51-27E3-BB48-6402-B5D52E134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_tradnl"/>
              <a:t>- ¿</a:t>
            </a:r>
            <a:r>
              <a:rPr lang="es-ES_tradnl" dirty="0"/>
              <a:t>Qué entienden por institucionalidad desde sus organizaciones? ¿Cómo se conforma la institucionalidad?</a:t>
            </a:r>
            <a:br>
              <a:rPr lang="es-ES_tradnl" dirty="0"/>
            </a:br>
            <a:r>
              <a:rPr lang="es-ES_tradnl" dirty="0"/>
              <a:t>-¿Qué elementos apalancan el cambio institucional en su organización y/o proyecto?</a:t>
            </a:r>
            <a:br>
              <a:rPr lang="es-ES_tradnl" dirty="0"/>
            </a:br>
            <a:r>
              <a:rPr lang="es-ES_tradnl" dirty="0"/>
              <a:t> -¿Cuáles son los desafíos al hablar de institucionalidad desde su experiencia?</a:t>
            </a:r>
            <a:br>
              <a:rPr lang="es-ES_tradnl" dirty="0"/>
            </a:br>
            <a:r>
              <a:rPr lang="es-ES_tradnl" dirty="0"/>
              <a:t>- ¿Cuáles son los aspectos fuertes y débiles de trabajar en desarrollo institucional?</a:t>
            </a:r>
            <a:br>
              <a:rPr lang="es-ES_tradnl" dirty="0"/>
            </a:br>
            <a:r>
              <a:rPr lang="es-ES_tradnl" dirty="0"/>
              <a:t>- ¿Que aprendizajes tenemos sobre cambios institucionales hacia la agroecología desde sus experiencias?</a:t>
            </a:r>
            <a:br>
              <a:rPr lang="es-ES_tradnl" dirty="0"/>
            </a:br>
            <a:r>
              <a:rPr lang="es-ES_tradnl" dirty="0"/>
              <a:t>- ¿Cómo se relaciona el cambio institucional con el escalamiento hacia la AE?.</a:t>
            </a:r>
            <a:br>
              <a:rPr lang="es-ES_tradnl" dirty="0"/>
            </a:br>
            <a:r>
              <a:rPr lang="es-ES_tradnl" dirty="0"/>
              <a:t>- ¿La institucionalidad debería ser una preocupación de la organización o del Proyecto? Desarrollar. </a:t>
            </a:r>
          </a:p>
        </p:txBody>
      </p:sp>
    </p:spTree>
    <p:extLst>
      <p:ext uri="{BB962C8B-B14F-4D97-AF65-F5344CB8AC3E}">
        <p14:creationId xmlns:p14="http://schemas.microsoft.com/office/powerpoint/2010/main" val="3917012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116</Words>
  <Application>Microsoft Macintosh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Preguntas orientadoras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Preguntas orientadoras </dc:title>
  <dc:creator>Ross Borja</dc:creator>
  <cp:lastModifiedBy>Ross Borja</cp:lastModifiedBy>
  <cp:revision>1</cp:revision>
  <dcterms:created xsi:type="dcterms:W3CDTF">2022-07-13T13:07:30Z</dcterms:created>
  <dcterms:modified xsi:type="dcterms:W3CDTF">2022-07-13T14:29:30Z</dcterms:modified>
</cp:coreProperties>
</file>