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58" r:id="rId5"/>
    <p:sldId id="261" r:id="rId6"/>
    <p:sldId id="262" r:id="rId7"/>
  </p:sldIdLst>
  <p:sldSz cx="12192000" cy="6858000"/>
  <p:notesSz cx="6858000" cy="91440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68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4C20E2-53A1-4529-104A-65C5B6E041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AF2AB6C-385E-D95B-72D7-50D21280BA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B2CF5E8-6D74-7410-FAC9-C5F276BF98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F516F-8E20-41BF-B43F-47CC70A3AD36}" type="datetimeFigureOut">
              <a:rPr lang="es-EC" smtClean="0"/>
              <a:t>11/12/2023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F3CF69B-8D23-7799-E394-FBB42E92C6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0795AB1-A1DD-5D86-0742-5757BB70D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84A9F-DA66-41CA-BD7E-56BF5A4F3653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3633106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1B5A183-A716-BEF4-5D35-3CA1DE3F0F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8076166-F05E-25B8-45C4-13931FEA0D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0C9948D-1A3A-830B-4CF8-8FC0A75318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F516F-8E20-41BF-B43F-47CC70A3AD36}" type="datetimeFigureOut">
              <a:rPr lang="es-EC" smtClean="0"/>
              <a:t>11/12/2023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8E2640C-20E6-DE57-40D0-7779F53D57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1F3539B-7B36-CE30-CCA4-F853C53CFC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84A9F-DA66-41CA-BD7E-56BF5A4F3653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1763871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8F2540E-C08F-15BE-0EE2-3C909001D2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6E5B136-C7C6-14FE-8F1E-EB0BFB0A61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CD16FA3-120C-00B2-83ED-BF65C2E88F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F516F-8E20-41BF-B43F-47CC70A3AD36}" type="datetimeFigureOut">
              <a:rPr lang="es-EC" smtClean="0"/>
              <a:t>11/12/2023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7C1BD97-2454-3481-C364-6796217D86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95A5B94-5CE5-961F-17D9-7F1191BB85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84A9F-DA66-41CA-BD7E-56BF5A4F3653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543711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5058DB8-74DB-17FE-A64F-A8B50DC919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14A3B95-5AAD-1069-B2C0-312EF80B199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8ECD197-6447-A591-7DE1-70766F4A43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73DE36D-0CB5-9602-F75A-2D7DD19E23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F516F-8E20-41BF-B43F-47CC70A3AD36}" type="datetimeFigureOut">
              <a:rPr lang="es-EC" smtClean="0"/>
              <a:t>11/12/2023</a:t>
            </a:fld>
            <a:endParaRPr lang="es-EC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4D0F424-0209-8AF4-3E2D-56DF0D21E2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81E9B70-D100-A334-61E4-8623F76D79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84A9F-DA66-41CA-BD7E-56BF5A4F3653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2458218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91311DA-BB2A-1673-AF6E-1E5086BE8F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900DAFA-20B3-3CB8-0605-ED4D9F1DDD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CABD3E1-59FA-9419-D185-C51935D6E0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B3B22C0B-4031-3B57-891D-341E1158160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0A8AE60B-986F-3AB1-4D8E-0A07DB0D58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2313A03C-BAB5-0C03-D78A-C3BB783370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F516F-8E20-41BF-B43F-47CC70A3AD36}" type="datetimeFigureOut">
              <a:rPr lang="es-EC" smtClean="0"/>
              <a:t>11/12/2023</a:t>
            </a:fld>
            <a:endParaRPr lang="es-EC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1A2EDAA6-4B7E-51D3-3E25-371794D4BC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E818F13F-C20C-A46E-9B23-6877FE306C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84A9F-DA66-41CA-BD7E-56BF5A4F3653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9007811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E7203B-27A6-C676-BDF1-7143E69CF2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5F2ECE7B-0B7C-92D3-F0FE-99E5612E81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F516F-8E20-41BF-B43F-47CC70A3AD36}" type="datetimeFigureOut">
              <a:rPr lang="es-EC" smtClean="0"/>
              <a:t>11/12/2023</a:t>
            </a:fld>
            <a:endParaRPr lang="es-EC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055EEB31-C7B9-A68B-870D-E5424DF324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883CC2C-8857-3811-8463-78EC09AD24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84A9F-DA66-41CA-BD7E-56BF5A4F3653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7397677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9E9321E9-5104-FD43-4D47-8AC52120BC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F516F-8E20-41BF-B43F-47CC70A3AD36}" type="datetimeFigureOut">
              <a:rPr lang="es-EC" smtClean="0"/>
              <a:t>11/12/2023</a:t>
            </a:fld>
            <a:endParaRPr lang="es-EC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8A12C588-8F90-D2C4-4C60-B0D8E834C7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4E5D9CA-3D00-A3F1-F88B-B593A1256C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84A9F-DA66-41CA-BD7E-56BF5A4F3653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8564326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B5BCF46-C225-3317-CA03-674CFB5DFA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E6670A5-A153-7DFC-152E-2BF06AB32F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AD8BF79-05AD-E9DF-A633-03D0B3ECEF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1F35F0C-FF97-0F42-092A-CA2CF0434F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F516F-8E20-41BF-B43F-47CC70A3AD36}" type="datetimeFigureOut">
              <a:rPr lang="es-EC" smtClean="0"/>
              <a:t>11/12/2023</a:t>
            </a:fld>
            <a:endParaRPr lang="es-EC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4EFAC81-5CBA-C584-6AEA-E684CA674F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C9D5A9C-6FD9-6EA6-E4F7-C46757F711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84A9F-DA66-41CA-BD7E-56BF5A4F3653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7732607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6B600B-30E5-3B94-6363-C43B9CCEFD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C40D0468-CC7F-C571-C57E-721299E5217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C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C262E38-3669-4B21-1FFF-3627FFB9F8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6ECECEF-78D1-6D43-1E59-841C4771B3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F516F-8E20-41BF-B43F-47CC70A3AD36}" type="datetimeFigureOut">
              <a:rPr lang="es-EC" smtClean="0"/>
              <a:t>11/12/2023</a:t>
            </a:fld>
            <a:endParaRPr lang="es-EC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0AD6297-4BEE-B9B5-9A45-C9DA07B14D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926F69E-F366-E945-C672-6619627D9C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84A9F-DA66-41CA-BD7E-56BF5A4F3653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322182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9938BF2-E4FC-7144-28BD-09E7315D3B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28653D4-256D-543A-A459-749AA08FB3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72B757F-4743-0B2E-31A6-D62E656FF2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F516F-8E20-41BF-B43F-47CC70A3AD36}" type="datetimeFigureOut">
              <a:rPr lang="es-EC" smtClean="0"/>
              <a:t>11/12/2023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BA3615D-3C6F-B87E-3836-3847EEFF67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6937D98-D13D-274B-1E15-ED3FF620B8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84A9F-DA66-41CA-BD7E-56BF5A4F3653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1164079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B26A3F2-BB3A-FB2D-3DBD-CEC04D03087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C0299E7-D227-8A80-6E41-A680DE91B4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EC26E07-1190-D74A-685C-13B25C3886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F516F-8E20-41BF-B43F-47CC70A3AD36}" type="datetimeFigureOut">
              <a:rPr lang="es-EC" smtClean="0"/>
              <a:t>11/12/2023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2324A23-AD73-EDB6-B934-F4911AF878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577A7B6-CF31-3D83-63B6-9036F651A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84A9F-DA66-41CA-BD7E-56BF5A4F3653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9723757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242CAB19-7CDA-542F-AFB2-A0B3FC0B81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383F10F-978B-A112-1ED0-F85C49004E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C245437-C947-629A-C332-248FF65C20B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BF516F-8E20-41BF-B43F-47CC70A3AD36}" type="datetimeFigureOut">
              <a:rPr lang="es-EC" smtClean="0"/>
              <a:t>11/12/2023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48C94B6-9CE9-01BE-1172-28032ADC33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4C1B02E-17D0-843F-5D3F-3B902EA317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B84A9F-DA66-41CA-BD7E-56BF5A4F3653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605991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C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>
            <a:extLst>
              <a:ext uri="{FF2B5EF4-FFF2-40B4-BE49-F238E27FC236}">
                <a16:creationId xmlns:a16="http://schemas.microsoft.com/office/drawing/2014/main" id="{4B44EB48-EFB4-04FB-FE13-AEEA345B4349}"/>
              </a:ext>
            </a:extLst>
          </p:cNvPr>
          <p:cNvSpPr txBox="1">
            <a:spLocks/>
          </p:cNvSpPr>
          <p:nvPr/>
        </p:nvSpPr>
        <p:spPr>
          <a:xfrm>
            <a:off x="1524000" y="629054"/>
            <a:ext cx="9144000" cy="468224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4400" b="1" dirty="0"/>
              <a:t>Estrategias que pueden impulsar procesos de Campesina a Campesino: </a:t>
            </a:r>
            <a:r>
              <a:rPr lang="es-EC" sz="4400" b="1" dirty="0"/>
              <a:t>para la construcción de un Sujeto Campesino Agroecológico</a:t>
            </a:r>
          </a:p>
          <a:p>
            <a:endParaRPr lang="es-EC" sz="4400" b="1" dirty="0"/>
          </a:p>
          <a:p>
            <a:r>
              <a:rPr lang="es-EC" sz="2800" b="1" dirty="0"/>
              <a:t>Fernando Larrea</a:t>
            </a:r>
          </a:p>
          <a:p>
            <a:r>
              <a:rPr lang="es-EC" sz="2800" b="1" dirty="0"/>
              <a:t>Oscar Quillupangui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2995A788-4D62-91C2-06C1-AD58F91074C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95752" y="6024198"/>
            <a:ext cx="2020113" cy="488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53618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F0F3B42-5762-8AF5-8FF8-1FA3F36206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2033337" cy="1325563"/>
          </a:xfrm>
        </p:spPr>
        <p:txBody>
          <a:bodyPr/>
          <a:lstStyle/>
          <a:p>
            <a:r>
              <a:rPr lang="es-ES"/>
              <a:t>Agenda</a:t>
            </a:r>
            <a:endParaRPr lang="es-EC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D25E8F2C-9B5C-DD3F-E097-9A1527BAF18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28227" y="1"/>
            <a:ext cx="8293122" cy="685800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02B1DF55-546A-BC9F-836C-65888CBEA0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9831" y="1583679"/>
            <a:ext cx="3525253" cy="4940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64761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A82CE39-53B1-DB08-DA41-631048D455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484" y="2242052"/>
            <a:ext cx="10515600" cy="1325563"/>
          </a:xfrm>
        </p:spPr>
        <p:txBody>
          <a:bodyPr>
            <a:noAutofit/>
          </a:bodyPr>
          <a:lstStyle/>
          <a:p>
            <a:r>
              <a:rPr lang="es-EC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Pregunta individual:</a:t>
            </a:r>
            <a:br>
              <a:rPr lang="es-EC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br>
              <a:rPr lang="es-EC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es-EC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¿Cómo entendemos desde nuestra experiencia los procesos de Campesina a Campesino para la expansión de la Agroecología?</a:t>
            </a: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1587742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E331C4A-62EB-4880-2559-AF36F13271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86383"/>
            <a:ext cx="4875503" cy="1744752"/>
          </a:xfrm>
        </p:spPr>
        <p:txBody>
          <a:bodyPr anchor="b">
            <a:normAutofit fontScale="90000"/>
          </a:bodyPr>
          <a:lstStyle/>
          <a:p>
            <a:r>
              <a:rPr lang="es-ES" sz="3400" b="1" dirty="0"/>
              <a:t>Red de Escuelas Agroecológicas “Saberes Campesinos”</a:t>
            </a:r>
            <a:br>
              <a:rPr lang="es-ES" sz="3400" dirty="0"/>
            </a:br>
            <a:r>
              <a:rPr lang="es-ES" sz="2000" b="1" i="1" dirty="0"/>
              <a:t>Estrategias abordadas en los procesos de </a:t>
            </a:r>
            <a:r>
              <a:rPr lang="es-ES" sz="2000" b="1" i="1" dirty="0" err="1"/>
              <a:t>CaC</a:t>
            </a:r>
            <a:r>
              <a:rPr lang="es-ES" sz="2000" b="1" i="1" dirty="0"/>
              <a:t>:</a:t>
            </a:r>
            <a:endParaRPr lang="es-EC" sz="2000" b="1" i="1" dirty="0"/>
          </a:p>
        </p:txBody>
      </p:sp>
      <p:sp>
        <p:nvSpPr>
          <p:cNvPr id="19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36BFE26-528E-C138-0C5D-3A7A7CA952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013632"/>
            <a:ext cx="4243589" cy="4581726"/>
          </a:xfrm>
        </p:spPr>
        <p:txBody>
          <a:bodyPr>
            <a:normAutofit fontScale="92500" lnSpcReduction="20000"/>
          </a:bodyPr>
          <a:lstStyle/>
          <a:p>
            <a:r>
              <a:rPr lang="es-ES" sz="2200" dirty="0"/>
              <a:t>Romper la verticalidad </a:t>
            </a:r>
            <a:r>
              <a:rPr lang="es-ES" sz="2200" dirty="0" err="1"/>
              <a:t>técnicx</a:t>
            </a:r>
            <a:r>
              <a:rPr lang="es-ES" sz="2200" dirty="0"/>
              <a:t> – </a:t>
            </a:r>
            <a:r>
              <a:rPr lang="es-ES" sz="2200" dirty="0" err="1"/>
              <a:t>campesinx</a:t>
            </a:r>
            <a:r>
              <a:rPr lang="es-ES" sz="2200" dirty="0"/>
              <a:t>.</a:t>
            </a:r>
          </a:p>
          <a:p>
            <a:r>
              <a:rPr lang="es-EC" sz="2200" dirty="0"/>
              <a:t>Incorporar la acción-reflexión en todos los espacios de aprendizaje.</a:t>
            </a:r>
          </a:p>
          <a:p>
            <a:r>
              <a:rPr lang="es-EC" sz="2200" dirty="0"/>
              <a:t>Intercambios priorizando el diálogo de saberes.</a:t>
            </a:r>
          </a:p>
          <a:p>
            <a:r>
              <a:rPr lang="es-EC" sz="2200" dirty="0"/>
              <a:t>Preguntarse: Qué de político tiene la agroecología y lo que estamos haciendo?</a:t>
            </a:r>
          </a:p>
          <a:p>
            <a:r>
              <a:rPr lang="es-EC" sz="2200" dirty="0"/>
              <a:t>Rescatar prácticas tradicionales e innovaciones con la IAP.</a:t>
            </a:r>
          </a:p>
          <a:p>
            <a:r>
              <a:rPr lang="es-EC" sz="2200" dirty="0"/>
              <a:t>Crear espacios específicos para mujeres.</a:t>
            </a:r>
          </a:p>
          <a:p>
            <a:r>
              <a:rPr lang="es-EC" sz="2200" dirty="0"/>
              <a:t>Participación en movimientos A.E.</a:t>
            </a:r>
          </a:p>
          <a:p>
            <a:r>
              <a:rPr lang="es-EC" sz="2200" dirty="0"/>
              <a:t>Articulación de las escuelas en la Red Saberes Campesinos. 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EAC35F40-237B-5598-4523-2A13ED1DE5F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1576525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BF6ECB3-CA5C-C9BC-4890-EB1CEC0331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74136"/>
            <a:ext cx="10515600" cy="1325563"/>
          </a:xfrm>
        </p:spPr>
        <p:txBody>
          <a:bodyPr>
            <a:noAutofit/>
          </a:bodyPr>
          <a:lstStyle/>
          <a:p>
            <a:r>
              <a:rPr lang="es-EC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Pregunta de discusión grupal:</a:t>
            </a:r>
            <a:br>
              <a:rPr lang="es-EC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br>
              <a:rPr lang="es-EC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es-EC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¿Qué estrategias contribuyen a fortalecer los procesos de Campesina a Campesino para la construcción de un Sujeto Político Campesino Agroecológico?</a:t>
            </a: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4659134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06C9132-9685-1A1A-FE82-7DC0AC1BAB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1741" y="2592759"/>
            <a:ext cx="10515600" cy="1325563"/>
          </a:xfrm>
        </p:spPr>
        <p:txBody>
          <a:bodyPr/>
          <a:lstStyle/>
          <a:p>
            <a:pPr algn="ctr"/>
            <a:r>
              <a:rPr lang="es-ES" b="1" dirty="0"/>
              <a:t>Gracias</a:t>
            </a:r>
            <a:endParaRPr lang="es-EC" b="1" dirty="0"/>
          </a:p>
        </p:txBody>
      </p:sp>
    </p:spTree>
    <p:extLst>
      <p:ext uri="{BB962C8B-B14F-4D97-AF65-F5344CB8AC3E}">
        <p14:creationId xmlns:p14="http://schemas.microsoft.com/office/powerpoint/2010/main" val="264584376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</TotalTime>
  <Words>164</Words>
  <Application>Microsoft Office PowerPoint</Application>
  <PresentationFormat>Panorámica</PresentationFormat>
  <Paragraphs>17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Times New Roman</vt:lpstr>
      <vt:lpstr>Tema de Office</vt:lpstr>
      <vt:lpstr>Presentación de PowerPoint</vt:lpstr>
      <vt:lpstr>Agenda</vt:lpstr>
      <vt:lpstr>Pregunta individual:  ¿Cómo entendemos desde nuestra experiencia los procesos de Campesina a Campesino para la expansión de la Agroecología?</vt:lpstr>
      <vt:lpstr>Red de Escuelas Agroecológicas “Saberes Campesinos” Estrategias abordadas en los procesos de CaC:</vt:lpstr>
      <vt:lpstr>Pregunta de discusión grupal:  ¿Qué estrategias contribuyen a fortalecer los procesos de Campesina a Campesino para la construcción de un Sujeto Político Campesino Agroecológico?</vt:lpstr>
      <vt:lpstr>Gracias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 Campesina a Campesino</dc:title>
  <dc:creator>Oscar Eduardo Quillupangui Moreta - SWISSAID Ecuador</dc:creator>
  <cp:lastModifiedBy>Oscar Eduardo Quillupangui Moreta - SWISSAID Ecuador</cp:lastModifiedBy>
  <cp:revision>5</cp:revision>
  <dcterms:created xsi:type="dcterms:W3CDTF">2023-12-06T13:48:56Z</dcterms:created>
  <dcterms:modified xsi:type="dcterms:W3CDTF">2023-12-11T17:35:00Z</dcterms:modified>
</cp:coreProperties>
</file>