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13"/>
  </p:notesMasterIdLst>
  <p:handoutMasterIdLst>
    <p:handoutMasterId r:id="rId14"/>
  </p:handoutMasterIdLst>
  <p:sldIdLst>
    <p:sldId id="256" r:id="rId2"/>
    <p:sldId id="347" r:id="rId3"/>
    <p:sldId id="352" r:id="rId4"/>
    <p:sldId id="258" r:id="rId5"/>
    <p:sldId id="343" r:id="rId6"/>
    <p:sldId id="355" r:id="rId7"/>
    <p:sldId id="349" r:id="rId8"/>
    <p:sldId id="345" r:id="rId9"/>
    <p:sldId id="353" r:id="rId10"/>
    <p:sldId id="348" r:id="rId11"/>
    <p:sldId id="35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C" initials="TC" lastIdx="0" clrIdx="0">
    <p:extLst>
      <p:ext uri="{19B8F6BF-5375-455C-9EA6-DF929625EA0E}">
        <p15:presenceInfo xmlns:p15="http://schemas.microsoft.com/office/powerpoint/2012/main" userId="4a874adf1b25bc05" providerId="Windows Live"/>
      </p:ext>
    </p:extLst>
  </p:cmAuthor>
  <p:cmAuthor id="2" name="MONTUFAR GALARRAGA ROMMEL JOSELO" initials="MGRJ" lastIdx="2" clrIdx="1">
    <p:extLst>
      <p:ext uri="{19B8F6BF-5375-455C-9EA6-DF929625EA0E}">
        <p15:presenceInfo xmlns:p15="http://schemas.microsoft.com/office/powerpoint/2012/main" userId="S::RJMONTUFAR@puce.edu.ec::5d760f43-65f1-4cce-a48f-85c1c3d4b3c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93216" autoAdjust="0"/>
  </p:normalViewPr>
  <p:slideViewPr>
    <p:cSldViewPr snapToGrid="0">
      <p:cViewPr varScale="1">
        <p:scale>
          <a:sx n="73" d="100"/>
          <a:sy n="73" d="100"/>
        </p:scale>
        <p:origin x="7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85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70FF43-6E93-4E2B-854F-4AE5EEC53CA5}" type="doc">
      <dgm:prSet loTypeId="urn:microsoft.com/office/officeart/2005/8/layout/process5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S"/>
        </a:p>
      </dgm:t>
    </dgm:pt>
    <dgm:pt modelId="{3F32328F-3DDF-4E66-AB09-277ADCFCFD1F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1400" b="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enfoque cualitativo exploratorio </a:t>
          </a:r>
        </a:p>
      </dgm:t>
    </dgm:pt>
    <dgm:pt modelId="{039FDB54-AAA9-409C-8757-7BE687F9308C}" type="parTrans" cxnId="{DFBD9B8F-736C-4B92-8810-9E2C8A031934}">
      <dgm:prSet/>
      <dgm:spPr/>
      <dgm:t>
        <a:bodyPr/>
        <a:lstStyle/>
        <a:p>
          <a:endParaRPr lang="es-ES"/>
        </a:p>
      </dgm:t>
    </dgm:pt>
    <dgm:pt modelId="{8E2A789C-5D03-4729-B7B8-FAC41E73F456}" type="sibTrans" cxnId="{DFBD9B8F-736C-4B92-8810-9E2C8A031934}">
      <dgm:prSet/>
      <dgm:spPr/>
      <dgm:t>
        <a:bodyPr/>
        <a:lstStyle/>
        <a:p>
          <a:endParaRPr lang="es-ES"/>
        </a:p>
      </dgm:t>
    </dgm:pt>
    <dgm:pt modelId="{23126779-45E6-4CC0-B62E-7B1D06A8FAD9}">
      <dgm:prSet phldrT="[Texto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s-EC" sz="1400" b="0" dirty="0">
              <a:latin typeface="Microsoft JhengHei UI Light" panose="020B0304030504040204" pitchFamily="34" charset="-120"/>
              <a:ea typeface="Microsoft JhengHei UI Light" panose="020B0304030504040204" pitchFamily="34" charset="-120"/>
            </a:rPr>
            <a:t>mapeo de actores clave</a:t>
          </a:r>
        </a:p>
      </dgm:t>
    </dgm:pt>
    <dgm:pt modelId="{0F2E7825-A1CB-44C4-8D54-48A9511183ED}" type="parTrans" cxnId="{33D70DB2-1F4F-4E1D-8C69-9C0201513FEE}">
      <dgm:prSet/>
      <dgm:spPr/>
      <dgm:t>
        <a:bodyPr/>
        <a:lstStyle/>
        <a:p>
          <a:endParaRPr lang="es-ES"/>
        </a:p>
      </dgm:t>
    </dgm:pt>
    <dgm:pt modelId="{026FDB12-00AF-4532-BFF1-5834DF5DA049}" type="sibTrans" cxnId="{33D70DB2-1F4F-4E1D-8C69-9C0201513FEE}">
      <dgm:prSet/>
      <dgm:spPr/>
      <dgm:t>
        <a:bodyPr/>
        <a:lstStyle/>
        <a:p>
          <a:endParaRPr lang="es-ES"/>
        </a:p>
      </dgm:t>
    </dgm:pt>
    <dgm:pt modelId="{F4292DD4-4ECD-412B-8795-6714A301373D}">
      <dgm:prSet phldrT="[Texto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s-ES" sz="1400" b="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entrevista</a:t>
          </a:r>
        </a:p>
      </dgm:t>
    </dgm:pt>
    <dgm:pt modelId="{F154D860-23A4-4D2E-9463-6CDF2AA60763}" type="parTrans" cxnId="{8C2189BB-7205-4946-AFB6-384DB258FDE7}">
      <dgm:prSet/>
      <dgm:spPr/>
      <dgm:t>
        <a:bodyPr/>
        <a:lstStyle/>
        <a:p>
          <a:endParaRPr lang="es-ES"/>
        </a:p>
      </dgm:t>
    </dgm:pt>
    <dgm:pt modelId="{99C93F89-5190-40AB-A8B7-49BF95CD8D06}" type="sibTrans" cxnId="{8C2189BB-7205-4946-AFB6-384DB258FDE7}">
      <dgm:prSet/>
      <dgm:spPr/>
      <dgm:t>
        <a:bodyPr/>
        <a:lstStyle/>
        <a:p>
          <a:endParaRPr lang="es-ES"/>
        </a:p>
      </dgm:t>
    </dgm:pt>
    <dgm:pt modelId="{17B9C7CF-719C-4574-8DDF-166055F141DF}">
      <dgm:prSet phldrT="[Texto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s-ES" sz="1400" b="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método de muestreo de bola de nieve </a:t>
          </a:r>
        </a:p>
      </dgm:t>
    </dgm:pt>
    <dgm:pt modelId="{822CA79C-A700-4BA2-90CA-1AA7F0C0DC7C}" type="parTrans" cxnId="{899F6835-530F-4CD9-BE12-73C20E2EC648}">
      <dgm:prSet/>
      <dgm:spPr/>
      <dgm:t>
        <a:bodyPr/>
        <a:lstStyle/>
        <a:p>
          <a:endParaRPr lang="es-ES"/>
        </a:p>
      </dgm:t>
    </dgm:pt>
    <dgm:pt modelId="{544BE4A5-B010-49A3-BC19-2682CE76D5E7}" type="sibTrans" cxnId="{899F6835-530F-4CD9-BE12-73C20E2EC648}">
      <dgm:prSet/>
      <dgm:spPr/>
      <dgm:t>
        <a:bodyPr/>
        <a:lstStyle/>
        <a:p>
          <a:endParaRPr lang="es-ES"/>
        </a:p>
      </dgm:t>
    </dgm:pt>
    <dgm:pt modelId="{BA6B5CA8-0BA4-4FA6-8FC9-D5D4E3F24613}">
      <dgm:prSet custT="1"/>
      <dgm:spPr>
        <a:solidFill>
          <a:srgbClr val="FFFF00"/>
        </a:solidFill>
      </dgm:spPr>
      <dgm:t>
        <a:bodyPr/>
        <a:lstStyle/>
        <a:p>
          <a:r>
            <a:rPr lang="es-ES" sz="1400" b="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revisión</a:t>
          </a:r>
          <a:r>
            <a:rPr lang="es-ES" sz="1400" b="0" baseline="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 de literatura</a:t>
          </a:r>
          <a:endParaRPr lang="es-ES" sz="1400" b="0" dirty="0">
            <a:latin typeface="Microsoft JhengHei UI Light" panose="020B0304030504040204" pitchFamily="34" charset="-120"/>
            <a:ea typeface="Microsoft JhengHei UI Light" panose="020B0304030504040204" pitchFamily="34" charset="-120"/>
            <a:cs typeface="Times New Roman" panose="02020603050405020304" pitchFamily="18" charset="0"/>
          </a:endParaRPr>
        </a:p>
      </dgm:t>
    </dgm:pt>
    <dgm:pt modelId="{8F4A3B51-B0E8-4695-94F8-657E62C6E8DA}" type="parTrans" cxnId="{0F51DE72-3251-484E-AD78-4BCF6E1804A5}">
      <dgm:prSet/>
      <dgm:spPr/>
      <dgm:t>
        <a:bodyPr/>
        <a:lstStyle/>
        <a:p>
          <a:endParaRPr lang="es-ES"/>
        </a:p>
      </dgm:t>
    </dgm:pt>
    <dgm:pt modelId="{1F5BFA67-3C79-4E57-8692-4FD13DFD83FC}" type="sibTrans" cxnId="{0F51DE72-3251-484E-AD78-4BCF6E1804A5}">
      <dgm:prSet/>
      <dgm:spPr/>
      <dgm:t>
        <a:bodyPr/>
        <a:lstStyle/>
        <a:p>
          <a:endParaRPr lang="es-ES"/>
        </a:p>
      </dgm:t>
    </dgm:pt>
    <dgm:pt modelId="{1F772D30-E432-46C8-BD1C-F52E16E9ADBC}">
      <dgm:prSet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s-ES" sz="1400" b="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jerarquizar actores</a:t>
          </a:r>
        </a:p>
      </dgm:t>
    </dgm:pt>
    <dgm:pt modelId="{AAD24DFE-9FAB-45FA-B3BF-66AF1A22A589}" type="parTrans" cxnId="{90498A95-47DE-4E63-BB90-989BDCE5DD92}">
      <dgm:prSet/>
      <dgm:spPr/>
      <dgm:t>
        <a:bodyPr/>
        <a:lstStyle/>
        <a:p>
          <a:endParaRPr lang="es-ES"/>
        </a:p>
      </dgm:t>
    </dgm:pt>
    <dgm:pt modelId="{E7533215-9A86-4DCB-ADC6-7DF6C6EE6F21}" type="sibTrans" cxnId="{90498A95-47DE-4E63-BB90-989BDCE5DD92}">
      <dgm:prSet/>
      <dgm:spPr/>
      <dgm:t>
        <a:bodyPr/>
        <a:lstStyle/>
        <a:p>
          <a:endParaRPr lang="es-ES"/>
        </a:p>
      </dgm:t>
    </dgm:pt>
    <dgm:pt modelId="{62ACAD0E-2C24-42F9-B5BC-4C1261658B11}">
      <dgm:prSet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s-ES" sz="1400" b="0" i="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análisis</a:t>
          </a:r>
          <a:r>
            <a:rPr lang="es-ES" sz="1400" b="0" i="0" baseline="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 de sus interacciones con </a:t>
          </a:r>
          <a:r>
            <a:rPr lang="es-ES" sz="1400" b="0" i="0" baseline="0" dirty="0" err="1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Atlas.ti</a:t>
          </a:r>
          <a:endParaRPr lang="es-ES" sz="1400" b="0" i="0" dirty="0">
            <a:latin typeface="Microsoft JhengHei UI Light" panose="020B0304030504040204" pitchFamily="34" charset="-120"/>
            <a:ea typeface="Microsoft JhengHei UI Light" panose="020B0304030504040204" pitchFamily="34" charset="-120"/>
            <a:cs typeface="Times New Roman" panose="02020603050405020304" pitchFamily="18" charset="0"/>
          </a:endParaRPr>
        </a:p>
      </dgm:t>
    </dgm:pt>
    <dgm:pt modelId="{1AB65465-3272-4650-8EB0-4DA2476CFA83}" type="parTrans" cxnId="{E8A16372-1CD3-47BE-A641-F30E7A378963}">
      <dgm:prSet/>
      <dgm:spPr/>
      <dgm:t>
        <a:bodyPr/>
        <a:lstStyle/>
        <a:p>
          <a:endParaRPr lang="es-ES"/>
        </a:p>
      </dgm:t>
    </dgm:pt>
    <dgm:pt modelId="{0104786C-5FE7-49F8-84C6-330643F43E51}" type="sibTrans" cxnId="{E8A16372-1CD3-47BE-A641-F30E7A378963}">
      <dgm:prSet/>
      <dgm:spPr/>
      <dgm:t>
        <a:bodyPr/>
        <a:lstStyle/>
        <a:p>
          <a:endParaRPr lang="es-ES"/>
        </a:p>
      </dgm:t>
    </dgm:pt>
    <dgm:pt modelId="{AB2751D1-BA22-4C77-9E9B-0B3DCB522D53}">
      <dgm:prSet custT="1"/>
      <dgm:spPr>
        <a:solidFill>
          <a:srgbClr val="FFC000"/>
        </a:solidFill>
      </dgm:spPr>
      <dgm:t>
        <a:bodyPr/>
        <a:lstStyle/>
        <a:p>
          <a:r>
            <a:rPr lang="es-ES" sz="1400" b="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mapeo</a:t>
          </a:r>
          <a:r>
            <a:rPr lang="es-ES" sz="1400" b="0" baseline="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 de la gestión de los artrópodos </a:t>
          </a:r>
          <a:endParaRPr lang="es-ES" sz="1400" b="0" dirty="0">
            <a:latin typeface="Microsoft JhengHei UI Light" panose="020B0304030504040204" pitchFamily="34" charset="-120"/>
            <a:ea typeface="Microsoft JhengHei UI Light" panose="020B0304030504040204" pitchFamily="34" charset="-120"/>
            <a:cs typeface="Times New Roman" panose="02020603050405020304" pitchFamily="18" charset="0"/>
          </a:endParaRPr>
        </a:p>
      </dgm:t>
    </dgm:pt>
    <dgm:pt modelId="{C330105D-0E5F-453C-B178-3DBB75AFB489}" type="parTrans" cxnId="{EF8E66A6-099C-4E25-8AE6-9CC9E78A29D6}">
      <dgm:prSet/>
      <dgm:spPr/>
      <dgm:t>
        <a:bodyPr/>
        <a:lstStyle/>
        <a:p>
          <a:endParaRPr lang="es-ES"/>
        </a:p>
      </dgm:t>
    </dgm:pt>
    <dgm:pt modelId="{335F3DD6-10BA-4213-B20F-BAE24525092E}" type="sibTrans" cxnId="{EF8E66A6-099C-4E25-8AE6-9CC9E78A29D6}">
      <dgm:prSet/>
      <dgm:spPr/>
      <dgm:t>
        <a:bodyPr/>
        <a:lstStyle/>
        <a:p>
          <a:endParaRPr lang="es-ES"/>
        </a:p>
      </dgm:t>
    </dgm:pt>
    <dgm:pt modelId="{D293FDE9-B60E-41E3-8D51-BBD797821B35}">
      <dgm:prSet custT="1"/>
      <dgm:spPr>
        <a:solidFill>
          <a:srgbClr val="FFC000"/>
        </a:solidFill>
      </dgm:spPr>
      <dgm:t>
        <a:bodyPr/>
        <a:lstStyle/>
        <a:p>
          <a:r>
            <a:rPr lang="es-ES" sz="1400" b="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tipología de actores de acuerdo a roles y funciones</a:t>
          </a:r>
        </a:p>
      </dgm:t>
    </dgm:pt>
    <dgm:pt modelId="{DDEDCA6C-3AE6-46DD-91CC-FEAE18753CA8}" type="parTrans" cxnId="{6D88BE30-54C8-4C1D-A4B5-63E17B55CF49}">
      <dgm:prSet/>
      <dgm:spPr/>
      <dgm:t>
        <a:bodyPr/>
        <a:lstStyle/>
        <a:p>
          <a:endParaRPr lang="es-ES"/>
        </a:p>
      </dgm:t>
    </dgm:pt>
    <dgm:pt modelId="{4D9ACD55-A13D-4CEF-9A0F-03B1A7EEB36B}" type="sibTrans" cxnId="{6D88BE30-54C8-4C1D-A4B5-63E17B55CF49}">
      <dgm:prSet/>
      <dgm:spPr/>
      <dgm:t>
        <a:bodyPr/>
        <a:lstStyle/>
        <a:p>
          <a:endParaRPr lang="es-ES"/>
        </a:p>
      </dgm:t>
    </dgm:pt>
    <dgm:pt modelId="{87D5F184-A438-418C-AFDF-C20A05C2A219}">
      <dgm:prSet custT="1"/>
      <dgm:spPr>
        <a:solidFill>
          <a:srgbClr val="FFC000"/>
        </a:solidFill>
      </dgm:spPr>
      <dgm:t>
        <a:bodyPr/>
        <a:lstStyle/>
        <a:p>
          <a:pPr algn="just"/>
          <a:r>
            <a:rPr lang="es-ES" sz="1400" b="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validación de los resultados con las comunidades</a:t>
          </a:r>
        </a:p>
      </dgm:t>
    </dgm:pt>
    <dgm:pt modelId="{1B20D1E7-1261-4BFC-8B24-1BB3362642F3}" type="parTrans" cxnId="{35F4E80B-A097-41A4-98EE-4B082EA6A724}">
      <dgm:prSet/>
      <dgm:spPr/>
      <dgm:t>
        <a:bodyPr/>
        <a:lstStyle/>
        <a:p>
          <a:endParaRPr lang="es-ES"/>
        </a:p>
      </dgm:t>
    </dgm:pt>
    <dgm:pt modelId="{BE2D05A5-C694-444D-814C-81CDF72A30D6}" type="sibTrans" cxnId="{35F4E80B-A097-41A4-98EE-4B082EA6A724}">
      <dgm:prSet/>
      <dgm:spPr/>
      <dgm:t>
        <a:bodyPr/>
        <a:lstStyle/>
        <a:p>
          <a:endParaRPr lang="es-ES"/>
        </a:p>
      </dgm:t>
    </dgm:pt>
    <dgm:pt modelId="{00A01999-16F2-47AB-B50E-659BB1900191}">
      <dgm:prSet phldrT="[Texto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s-EC" sz="1400" b="0" dirty="0">
              <a:latin typeface="Microsoft JhengHei UI Light" panose="020B0304030504040204" pitchFamily="34" charset="-120"/>
              <a:ea typeface="Microsoft JhengHei UI Light" panose="020B0304030504040204" pitchFamily="34" charset="-120"/>
            </a:rPr>
            <a:t>encuestas en ArcGis survey123</a:t>
          </a:r>
        </a:p>
      </dgm:t>
    </dgm:pt>
    <dgm:pt modelId="{B8FAF5C3-0A65-4670-800D-246EF760CCE1}" type="parTrans" cxnId="{7AC6B3DD-0135-417E-8CEA-7D9382D0015B}">
      <dgm:prSet/>
      <dgm:spPr/>
      <dgm:t>
        <a:bodyPr/>
        <a:lstStyle/>
        <a:p>
          <a:endParaRPr lang="es-ES"/>
        </a:p>
      </dgm:t>
    </dgm:pt>
    <dgm:pt modelId="{02A997AA-2827-4B2E-AE29-5798A9038CEC}" type="sibTrans" cxnId="{7AC6B3DD-0135-417E-8CEA-7D9382D0015B}">
      <dgm:prSet/>
      <dgm:spPr/>
      <dgm:t>
        <a:bodyPr/>
        <a:lstStyle/>
        <a:p>
          <a:endParaRPr lang="es-ES"/>
        </a:p>
      </dgm:t>
    </dgm:pt>
    <dgm:pt modelId="{049784CF-E954-4CBC-8499-C13CD221B9C2}" type="pres">
      <dgm:prSet presAssocID="{9670FF43-6E93-4E2B-854F-4AE5EEC53CA5}" presName="diagram" presStyleCnt="0">
        <dgm:presLayoutVars>
          <dgm:dir/>
          <dgm:resizeHandles val="exact"/>
        </dgm:presLayoutVars>
      </dgm:prSet>
      <dgm:spPr/>
    </dgm:pt>
    <dgm:pt modelId="{E8A13475-4427-4614-A7C6-A9DDFB97C3CA}" type="pres">
      <dgm:prSet presAssocID="{3F32328F-3DDF-4E66-AB09-277ADCFCFD1F}" presName="node" presStyleLbl="node1" presStyleIdx="0" presStyleCnt="11" custScaleX="122707" custScaleY="122815" custLinFactNeighborX="-45470" custLinFactNeighborY="-5318">
        <dgm:presLayoutVars>
          <dgm:bulletEnabled val="1"/>
        </dgm:presLayoutVars>
      </dgm:prSet>
      <dgm:spPr/>
    </dgm:pt>
    <dgm:pt modelId="{EA2B3310-74BC-4866-8A95-18121D34AED9}" type="pres">
      <dgm:prSet presAssocID="{8E2A789C-5D03-4729-B7B8-FAC41E73F456}" presName="sibTrans" presStyleLbl="sibTrans2D1" presStyleIdx="0" presStyleCnt="10" custScaleX="67436" custScaleY="53300" custLinFactNeighborX="18833" custLinFactNeighborY="7865"/>
      <dgm:spPr/>
    </dgm:pt>
    <dgm:pt modelId="{8C677290-FE3F-4DB4-A6FB-3417ADBFAC1F}" type="pres">
      <dgm:prSet presAssocID="{8E2A789C-5D03-4729-B7B8-FAC41E73F456}" presName="connectorText" presStyleLbl="sibTrans2D1" presStyleIdx="0" presStyleCnt="10"/>
      <dgm:spPr/>
    </dgm:pt>
    <dgm:pt modelId="{51170C4A-AB5A-4347-BB1C-37F115D13949}" type="pres">
      <dgm:prSet presAssocID="{BA6B5CA8-0BA4-4FA6-8FC9-D5D4E3F24613}" presName="node" presStyleLbl="node1" presStyleIdx="1" presStyleCnt="11" custScaleX="149659" custScaleY="116297" custLinFactNeighborX="-10970" custLinFactNeighborY="-9307">
        <dgm:presLayoutVars>
          <dgm:bulletEnabled val="1"/>
        </dgm:presLayoutVars>
      </dgm:prSet>
      <dgm:spPr/>
    </dgm:pt>
    <dgm:pt modelId="{506F97D6-C68B-433B-8EA2-35A6E6F2588C}" type="pres">
      <dgm:prSet presAssocID="{1F5BFA67-3C79-4E57-8692-4FD13DFD83FC}" presName="sibTrans" presStyleLbl="sibTrans2D1" presStyleIdx="1" presStyleCnt="10" custScaleY="51662"/>
      <dgm:spPr/>
    </dgm:pt>
    <dgm:pt modelId="{32F6CB30-4625-4FAE-A2AB-A420BA03CAB0}" type="pres">
      <dgm:prSet presAssocID="{1F5BFA67-3C79-4E57-8692-4FD13DFD83FC}" presName="connectorText" presStyleLbl="sibTrans2D1" presStyleIdx="1" presStyleCnt="10"/>
      <dgm:spPr/>
    </dgm:pt>
    <dgm:pt modelId="{26E140B6-520A-475B-8508-AFB1A1AFA7CF}" type="pres">
      <dgm:prSet presAssocID="{23126779-45E6-4CC0-B62E-7B1D06A8FAD9}" presName="node" presStyleLbl="node1" presStyleIdx="2" presStyleCnt="11" custScaleX="123513" custScaleY="128259" custLinFactNeighborX="-5584" custLinFactNeighborY="-11966">
        <dgm:presLayoutVars>
          <dgm:bulletEnabled val="1"/>
        </dgm:presLayoutVars>
      </dgm:prSet>
      <dgm:spPr/>
    </dgm:pt>
    <dgm:pt modelId="{48123F08-4D99-4C3A-831D-AD0C845A4435}" type="pres">
      <dgm:prSet presAssocID="{026FDB12-00AF-4532-BFF1-5834DF5DA049}" presName="sibTrans" presStyleLbl="sibTrans2D1" presStyleIdx="2" presStyleCnt="10" custScaleY="40940"/>
      <dgm:spPr/>
    </dgm:pt>
    <dgm:pt modelId="{DFE31736-AC42-411F-B00A-5147A674E23D}" type="pres">
      <dgm:prSet presAssocID="{026FDB12-00AF-4532-BFF1-5834DF5DA049}" presName="connectorText" presStyleLbl="sibTrans2D1" presStyleIdx="2" presStyleCnt="10"/>
      <dgm:spPr/>
    </dgm:pt>
    <dgm:pt modelId="{0B50187D-8E11-4340-ACDD-1B55D026DD2F}" type="pres">
      <dgm:prSet presAssocID="{00A01999-16F2-47AB-B50E-659BB1900191}" presName="node" presStyleLbl="node1" presStyleIdx="3" presStyleCnt="11" custScaleX="106497" custScaleY="130594" custLinFactNeighborX="-1861" custLinFactNeighborY="-18607">
        <dgm:presLayoutVars>
          <dgm:bulletEnabled val="1"/>
        </dgm:presLayoutVars>
      </dgm:prSet>
      <dgm:spPr/>
    </dgm:pt>
    <dgm:pt modelId="{89A0B46F-5497-477B-B7B7-C00F928058CE}" type="pres">
      <dgm:prSet presAssocID="{02A997AA-2827-4B2E-AE29-5798A9038CEC}" presName="sibTrans" presStyleLbl="sibTrans2D1" presStyleIdx="3" presStyleCnt="10" custAng="21442036" custScaleX="99884" custScaleY="47923"/>
      <dgm:spPr/>
    </dgm:pt>
    <dgm:pt modelId="{85B453BC-1286-4103-A3A8-B57D985ED380}" type="pres">
      <dgm:prSet presAssocID="{02A997AA-2827-4B2E-AE29-5798A9038CEC}" presName="connectorText" presStyleLbl="sibTrans2D1" presStyleIdx="3" presStyleCnt="10"/>
      <dgm:spPr/>
    </dgm:pt>
    <dgm:pt modelId="{925AF7CA-F413-40D2-9979-8C5477A64512}" type="pres">
      <dgm:prSet presAssocID="{F4292DD4-4ECD-412B-8795-6714A301373D}" presName="node" presStyleLbl="node1" presStyleIdx="4" presStyleCnt="11" custScaleX="122556" custScaleY="133240" custLinFactNeighborX="416" custLinFactNeighborY="9528">
        <dgm:presLayoutVars>
          <dgm:bulletEnabled val="1"/>
        </dgm:presLayoutVars>
      </dgm:prSet>
      <dgm:spPr/>
    </dgm:pt>
    <dgm:pt modelId="{C46B06A9-F353-4335-B789-B6B2F410F824}" type="pres">
      <dgm:prSet presAssocID="{99C93F89-5190-40AB-A8B7-49BF95CD8D06}" presName="sibTrans" presStyleLbl="sibTrans2D1" presStyleIdx="4" presStyleCnt="10" custAng="21338248" custScaleX="100261" custScaleY="60321"/>
      <dgm:spPr/>
    </dgm:pt>
    <dgm:pt modelId="{F42A212B-C5EF-46EB-AC90-DB6F80AEED4C}" type="pres">
      <dgm:prSet presAssocID="{99C93F89-5190-40AB-A8B7-49BF95CD8D06}" presName="connectorText" presStyleLbl="sibTrans2D1" presStyleIdx="4" presStyleCnt="10"/>
      <dgm:spPr/>
    </dgm:pt>
    <dgm:pt modelId="{4CBD07D4-E926-4E86-9287-E7DDC70AF7EE}" type="pres">
      <dgm:prSet presAssocID="{17B9C7CF-719C-4574-8DDF-166055F141DF}" presName="node" presStyleLbl="node1" presStyleIdx="5" presStyleCnt="11" custScaleX="125229" custScaleY="118225" custLinFactNeighborX="5569" custLinFactNeighborY="6391">
        <dgm:presLayoutVars>
          <dgm:bulletEnabled val="1"/>
        </dgm:presLayoutVars>
      </dgm:prSet>
      <dgm:spPr/>
    </dgm:pt>
    <dgm:pt modelId="{9A35EC99-6043-4D7C-8CEF-75C9A0C01B16}" type="pres">
      <dgm:prSet presAssocID="{544BE4A5-B010-49A3-BC19-2682CE76D5E7}" presName="sibTrans" presStyleLbl="sibTrans2D1" presStyleIdx="5" presStyleCnt="10" custAng="21537661" custScaleY="57967"/>
      <dgm:spPr/>
    </dgm:pt>
    <dgm:pt modelId="{387B75E3-245C-420A-ADF3-EDAD0DD2D2B3}" type="pres">
      <dgm:prSet presAssocID="{544BE4A5-B010-49A3-BC19-2682CE76D5E7}" presName="connectorText" presStyleLbl="sibTrans2D1" presStyleIdx="5" presStyleCnt="10"/>
      <dgm:spPr/>
    </dgm:pt>
    <dgm:pt modelId="{17EE11F7-7554-40C2-ADD5-5C5B9288BEDF}" type="pres">
      <dgm:prSet presAssocID="{1F772D30-E432-46C8-BD1C-F52E16E9ADBC}" presName="node" presStyleLbl="node1" presStyleIdx="6" presStyleCnt="11" custScaleX="158499" custScaleY="118470" custLinFactNeighborX="6661" custLinFactNeighborY="927">
        <dgm:presLayoutVars>
          <dgm:bulletEnabled val="1"/>
        </dgm:presLayoutVars>
      </dgm:prSet>
      <dgm:spPr/>
    </dgm:pt>
    <dgm:pt modelId="{F3880688-AAD2-48FF-8CC3-A402CA562D08}" type="pres">
      <dgm:prSet presAssocID="{E7533215-9A86-4DCB-ADC6-7DF6C6EE6F21}" presName="sibTrans" presStyleLbl="sibTrans2D1" presStyleIdx="6" presStyleCnt="10" custScaleY="56288"/>
      <dgm:spPr/>
    </dgm:pt>
    <dgm:pt modelId="{51AD9327-0484-4E13-94AD-A64223F891E3}" type="pres">
      <dgm:prSet presAssocID="{E7533215-9A86-4DCB-ADC6-7DF6C6EE6F21}" presName="connectorText" presStyleLbl="sibTrans2D1" presStyleIdx="6" presStyleCnt="10"/>
      <dgm:spPr/>
    </dgm:pt>
    <dgm:pt modelId="{829AB973-A60E-4E47-AB15-8AD0D3A691EC}" type="pres">
      <dgm:prSet presAssocID="{62ACAD0E-2C24-42F9-B5BC-4C1261658B11}" presName="node" presStyleLbl="node1" presStyleIdx="7" presStyleCnt="11" custScaleX="132043" custScaleY="125106">
        <dgm:presLayoutVars>
          <dgm:bulletEnabled val="1"/>
        </dgm:presLayoutVars>
      </dgm:prSet>
      <dgm:spPr/>
    </dgm:pt>
    <dgm:pt modelId="{984C186F-0568-4B9F-8CEF-BBE389DD5D89}" type="pres">
      <dgm:prSet presAssocID="{0104786C-5FE7-49F8-84C6-330643F43E51}" presName="sibTrans" presStyleLbl="sibTrans2D1" presStyleIdx="7" presStyleCnt="10" custAng="21434246" custScaleX="95881" custScaleY="66301"/>
      <dgm:spPr/>
    </dgm:pt>
    <dgm:pt modelId="{FF0DD914-D3B2-48E6-813D-9FE26A717DB3}" type="pres">
      <dgm:prSet presAssocID="{0104786C-5FE7-49F8-84C6-330643F43E51}" presName="connectorText" presStyleLbl="sibTrans2D1" presStyleIdx="7" presStyleCnt="10"/>
      <dgm:spPr/>
    </dgm:pt>
    <dgm:pt modelId="{D91DF943-9407-4DFE-9B24-2B2B830F02CE}" type="pres">
      <dgm:prSet presAssocID="{D293FDE9-B60E-41E3-8D51-BBD797821B35}" presName="node" presStyleLbl="node1" presStyleIdx="8" presStyleCnt="11" custScaleX="121430">
        <dgm:presLayoutVars>
          <dgm:bulletEnabled val="1"/>
        </dgm:presLayoutVars>
      </dgm:prSet>
      <dgm:spPr/>
    </dgm:pt>
    <dgm:pt modelId="{09A8E104-5511-4260-85A2-6A0226FEA643}" type="pres">
      <dgm:prSet presAssocID="{4D9ACD55-A13D-4CEF-9A0F-03B1A7EEB36B}" presName="sibTrans" presStyleLbl="sibTrans2D1" presStyleIdx="8" presStyleCnt="10" custScaleX="87126" custScaleY="46361" custLinFactNeighborX="8517" custLinFactNeighborY="-24325"/>
      <dgm:spPr/>
    </dgm:pt>
    <dgm:pt modelId="{B79D4060-E55E-4ECE-BAD2-FEE885AE6DF2}" type="pres">
      <dgm:prSet presAssocID="{4D9ACD55-A13D-4CEF-9A0F-03B1A7EEB36B}" presName="connectorText" presStyleLbl="sibTrans2D1" presStyleIdx="8" presStyleCnt="10"/>
      <dgm:spPr/>
    </dgm:pt>
    <dgm:pt modelId="{57553EC5-864F-413D-A02D-B5F5E79EF115}" type="pres">
      <dgm:prSet presAssocID="{AB2751D1-BA22-4C77-9E9B-0B3DCB522D53}" presName="node" presStyleLbl="node1" presStyleIdx="9" presStyleCnt="11" custScaleX="138566" custLinFactNeighborX="19396" custLinFactNeighborY="1902">
        <dgm:presLayoutVars>
          <dgm:bulletEnabled val="1"/>
        </dgm:presLayoutVars>
      </dgm:prSet>
      <dgm:spPr/>
    </dgm:pt>
    <dgm:pt modelId="{2D82CF23-CB90-467E-8F68-A8361BBFBBA6}" type="pres">
      <dgm:prSet presAssocID="{335F3DD6-10BA-4213-B20F-BAE24525092E}" presName="sibTrans" presStyleLbl="sibTrans2D1" presStyleIdx="9" presStyleCnt="10" custScaleY="42010"/>
      <dgm:spPr/>
    </dgm:pt>
    <dgm:pt modelId="{AB3290DD-5E4F-461B-B06D-DB1827404A05}" type="pres">
      <dgm:prSet presAssocID="{335F3DD6-10BA-4213-B20F-BAE24525092E}" presName="connectorText" presStyleLbl="sibTrans2D1" presStyleIdx="9" presStyleCnt="10"/>
      <dgm:spPr/>
    </dgm:pt>
    <dgm:pt modelId="{478AE5B0-B3DA-4DA5-ACAB-E5CC8FBAAC0F}" type="pres">
      <dgm:prSet presAssocID="{87D5F184-A438-418C-AFDF-C20A05C2A219}" presName="node" presStyleLbl="node1" presStyleIdx="10" presStyleCnt="11" custScaleX="152964" custScaleY="90411" custLinFactNeighborX="29617" custLinFactNeighborY="-2798">
        <dgm:presLayoutVars>
          <dgm:bulletEnabled val="1"/>
        </dgm:presLayoutVars>
      </dgm:prSet>
      <dgm:spPr/>
    </dgm:pt>
  </dgm:ptLst>
  <dgm:cxnLst>
    <dgm:cxn modelId="{35F4E80B-A097-41A4-98EE-4B082EA6A724}" srcId="{9670FF43-6E93-4E2B-854F-4AE5EEC53CA5}" destId="{87D5F184-A438-418C-AFDF-C20A05C2A219}" srcOrd="10" destOrd="0" parTransId="{1B20D1E7-1261-4BFC-8B24-1BB3362642F3}" sibTransId="{BE2D05A5-C694-444D-814C-81CDF72A30D6}"/>
    <dgm:cxn modelId="{7A548917-0F29-479B-9D05-D7505102950C}" type="presOf" srcId="{87D5F184-A438-418C-AFDF-C20A05C2A219}" destId="{478AE5B0-B3DA-4DA5-ACAB-E5CC8FBAAC0F}" srcOrd="0" destOrd="0" presId="urn:microsoft.com/office/officeart/2005/8/layout/process5"/>
    <dgm:cxn modelId="{47BDD419-BDBD-4F59-9057-B49C2D4DCF9D}" type="presOf" srcId="{02A997AA-2827-4B2E-AE29-5798A9038CEC}" destId="{85B453BC-1286-4103-A3A8-B57D985ED380}" srcOrd="1" destOrd="0" presId="urn:microsoft.com/office/officeart/2005/8/layout/process5"/>
    <dgm:cxn modelId="{CA60AF1B-3632-4EBE-8EEE-316ED598DC85}" type="presOf" srcId="{1F772D30-E432-46C8-BD1C-F52E16E9ADBC}" destId="{17EE11F7-7554-40C2-ADD5-5C5B9288BEDF}" srcOrd="0" destOrd="0" presId="urn:microsoft.com/office/officeart/2005/8/layout/process5"/>
    <dgm:cxn modelId="{CC9F4C20-525A-4AAA-8A43-C6C468B4E498}" type="presOf" srcId="{026FDB12-00AF-4532-BFF1-5834DF5DA049}" destId="{DFE31736-AC42-411F-B00A-5147A674E23D}" srcOrd="1" destOrd="0" presId="urn:microsoft.com/office/officeart/2005/8/layout/process5"/>
    <dgm:cxn modelId="{11223224-8466-4122-930C-A91D12BA88B7}" type="presOf" srcId="{4D9ACD55-A13D-4CEF-9A0F-03B1A7EEB36B}" destId="{B79D4060-E55E-4ECE-BAD2-FEE885AE6DF2}" srcOrd="1" destOrd="0" presId="urn:microsoft.com/office/officeart/2005/8/layout/process5"/>
    <dgm:cxn modelId="{76485425-5803-448D-BD76-4450376A3260}" type="presOf" srcId="{17B9C7CF-719C-4574-8DDF-166055F141DF}" destId="{4CBD07D4-E926-4E86-9287-E7DDC70AF7EE}" srcOrd="0" destOrd="0" presId="urn:microsoft.com/office/officeart/2005/8/layout/process5"/>
    <dgm:cxn modelId="{0B8A4228-058A-48DB-9360-AF897DA2591E}" type="presOf" srcId="{23126779-45E6-4CC0-B62E-7B1D06A8FAD9}" destId="{26E140B6-520A-475B-8508-AFB1A1AFA7CF}" srcOrd="0" destOrd="0" presId="urn:microsoft.com/office/officeart/2005/8/layout/process5"/>
    <dgm:cxn modelId="{EFDCCF28-9171-475C-82ED-F83C0FCD4A47}" type="presOf" srcId="{1F5BFA67-3C79-4E57-8692-4FD13DFD83FC}" destId="{506F97D6-C68B-433B-8EA2-35A6E6F2588C}" srcOrd="0" destOrd="0" presId="urn:microsoft.com/office/officeart/2005/8/layout/process5"/>
    <dgm:cxn modelId="{7ECF4629-E78B-41FE-A018-BFF1289D40B7}" type="presOf" srcId="{D293FDE9-B60E-41E3-8D51-BBD797821B35}" destId="{D91DF943-9407-4DFE-9B24-2B2B830F02CE}" srcOrd="0" destOrd="0" presId="urn:microsoft.com/office/officeart/2005/8/layout/process5"/>
    <dgm:cxn modelId="{6D88BE30-54C8-4C1D-A4B5-63E17B55CF49}" srcId="{9670FF43-6E93-4E2B-854F-4AE5EEC53CA5}" destId="{D293FDE9-B60E-41E3-8D51-BBD797821B35}" srcOrd="8" destOrd="0" parTransId="{DDEDCA6C-3AE6-46DD-91CC-FEAE18753CA8}" sibTransId="{4D9ACD55-A13D-4CEF-9A0F-03B1A7EEB36B}"/>
    <dgm:cxn modelId="{899F6835-530F-4CD9-BE12-73C20E2EC648}" srcId="{9670FF43-6E93-4E2B-854F-4AE5EEC53CA5}" destId="{17B9C7CF-719C-4574-8DDF-166055F141DF}" srcOrd="5" destOrd="0" parTransId="{822CA79C-A700-4BA2-90CA-1AA7F0C0DC7C}" sibTransId="{544BE4A5-B010-49A3-BC19-2682CE76D5E7}"/>
    <dgm:cxn modelId="{67FEAE3A-6E7F-4506-B0E3-84D42D797730}" type="presOf" srcId="{9670FF43-6E93-4E2B-854F-4AE5EEC53CA5}" destId="{049784CF-E954-4CBC-8499-C13CD221B9C2}" srcOrd="0" destOrd="0" presId="urn:microsoft.com/office/officeart/2005/8/layout/process5"/>
    <dgm:cxn modelId="{0590E940-D2C4-4A11-95BE-FE6690C5202D}" type="presOf" srcId="{544BE4A5-B010-49A3-BC19-2682CE76D5E7}" destId="{387B75E3-245C-420A-ADF3-EDAD0DD2D2B3}" srcOrd="1" destOrd="0" presId="urn:microsoft.com/office/officeart/2005/8/layout/process5"/>
    <dgm:cxn modelId="{CDC47362-AAC7-403D-9ED3-B7065EC6E229}" type="presOf" srcId="{00A01999-16F2-47AB-B50E-659BB1900191}" destId="{0B50187D-8E11-4340-ACDD-1B55D026DD2F}" srcOrd="0" destOrd="0" presId="urn:microsoft.com/office/officeart/2005/8/layout/process5"/>
    <dgm:cxn modelId="{9680A368-BD7D-4586-AE0D-39357AE53766}" type="presOf" srcId="{62ACAD0E-2C24-42F9-B5BC-4C1261658B11}" destId="{829AB973-A60E-4E47-AB15-8AD0D3A691EC}" srcOrd="0" destOrd="0" presId="urn:microsoft.com/office/officeart/2005/8/layout/process5"/>
    <dgm:cxn modelId="{5BCC464A-D2A5-464E-9A31-9DB587808B01}" type="presOf" srcId="{E7533215-9A86-4DCB-ADC6-7DF6C6EE6F21}" destId="{F3880688-AAD2-48FF-8CC3-A402CA562D08}" srcOrd="0" destOrd="0" presId="urn:microsoft.com/office/officeart/2005/8/layout/process5"/>
    <dgm:cxn modelId="{5595F74A-1746-42E3-9D8F-AE4AF8DCCDF0}" type="presOf" srcId="{544BE4A5-B010-49A3-BC19-2682CE76D5E7}" destId="{9A35EC99-6043-4D7C-8CEF-75C9A0C01B16}" srcOrd="0" destOrd="0" presId="urn:microsoft.com/office/officeart/2005/8/layout/process5"/>
    <dgm:cxn modelId="{E37A196C-1ED7-4F00-99D8-4FB172AF2514}" type="presOf" srcId="{335F3DD6-10BA-4213-B20F-BAE24525092E}" destId="{2D82CF23-CB90-467E-8F68-A8361BBFBBA6}" srcOrd="0" destOrd="0" presId="urn:microsoft.com/office/officeart/2005/8/layout/process5"/>
    <dgm:cxn modelId="{F29C586C-DD03-47FA-8568-CD033EB27AFE}" type="presOf" srcId="{8E2A789C-5D03-4729-B7B8-FAC41E73F456}" destId="{8C677290-FE3F-4DB4-A6FB-3417ADBFAC1F}" srcOrd="1" destOrd="0" presId="urn:microsoft.com/office/officeart/2005/8/layout/process5"/>
    <dgm:cxn modelId="{E8A16372-1CD3-47BE-A641-F30E7A378963}" srcId="{9670FF43-6E93-4E2B-854F-4AE5EEC53CA5}" destId="{62ACAD0E-2C24-42F9-B5BC-4C1261658B11}" srcOrd="7" destOrd="0" parTransId="{1AB65465-3272-4650-8EB0-4DA2476CFA83}" sibTransId="{0104786C-5FE7-49F8-84C6-330643F43E51}"/>
    <dgm:cxn modelId="{0F51DE72-3251-484E-AD78-4BCF6E1804A5}" srcId="{9670FF43-6E93-4E2B-854F-4AE5EEC53CA5}" destId="{BA6B5CA8-0BA4-4FA6-8FC9-D5D4E3F24613}" srcOrd="1" destOrd="0" parTransId="{8F4A3B51-B0E8-4695-94F8-657E62C6E8DA}" sibTransId="{1F5BFA67-3C79-4E57-8692-4FD13DFD83FC}"/>
    <dgm:cxn modelId="{D9079A7D-25DB-4939-957D-717891F5998D}" type="presOf" srcId="{E7533215-9A86-4DCB-ADC6-7DF6C6EE6F21}" destId="{51AD9327-0484-4E13-94AD-A64223F891E3}" srcOrd="1" destOrd="0" presId="urn:microsoft.com/office/officeart/2005/8/layout/process5"/>
    <dgm:cxn modelId="{13625C80-4D31-43EF-BAD5-D1E9251CED72}" type="presOf" srcId="{99C93F89-5190-40AB-A8B7-49BF95CD8D06}" destId="{C46B06A9-F353-4335-B789-B6B2F410F824}" srcOrd="0" destOrd="0" presId="urn:microsoft.com/office/officeart/2005/8/layout/process5"/>
    <dgm:cxn modelId="{B6EC4B8F-D694-4468-B38E-BE3A8BBD5BCE}" type="presOf" srcId="{02A997AA-2827-4B2E-AE29-5798A9038CEC}" destId="{89A0B46F-5497-477B-B7B7-C00F928058CE}" srcOrd="0" destOrd="0" presId="urn:microsoft.com/office/officeart/2005/8/layout/process5"/>
    <dgm:cxn modelId="{DFBD9B8F-736C-4B92-8810-9E2C8A031934}" srcId="{9670FF43-6E93-4E2B-854F-4AE5EEC53CA5}" destId="{3F32328F-3DDF-4E66-AB09-277ADCFCFD1F}" srcOrd="0" destOrd="0" parTransId="{039FDB54-AAA9-409C-8757-7BE687F9308C}" sibTransId="{8E2A789C-5D03-4729-B7B8-FAC41E73F456}"/>
    <dgm:cxn modelId="{90498A95-47DE-4E63-BB90-989BDCE5DD92}" srcId="{9670FF43-6E93-4E2B-854F-4AE5EEC53CA5}" destId="{1F772D30-E432-46C8-BD1C-F52E16E9ADBC}" srcOrd="6" destOrd="0" parTransId="{AAD24DFE-9FAB-45FA-B3BF-66AF1A22A589}" sibTransId="{E7533215-9A86-4DCB-ADC6-7DF6C6EE6F21}"/>
    <dgm:cxn modelId="{EF8E66A6-099C-4E25-8AE6-9CC9E78A29D6}" srcId="{9670FF43-6E93-4E2B-854F-4AE5EEC53CA5}" destId="{AB2751D1-BA22-4C77-9E9B-0B3DCB522D53}" srcOrd="9" destOrd="0" parTransId="{C330105D-0E5F-453C-B178-3DBB75AFB489}" sibTransId="{335F3DD6-10BA-4213-B20F-BAE24525092E}"/>
    <dgm:cxn modelId="{577EB4A6-1A7E-413B-B7D6-441B15D07C63}" type="presOf" srcId="{3F32328F-3DDF-4E66-AB09-277ADCFCFD1F}" destId="{E8A13475-4427-4614-A7C6-A9DDFB97C3CA}" srcOrd="0" destOrd="0" presId="urn:microsoft.com/office/officeart/2005/8/layout/process5"/>
    <dgm:cxn modelId="{607423A7-3656-4C2A-8E46-BCB5EF0DC5A4}" type="presOf" srcId="{0104786C-5FE7-49F8-84C6-330643F43E51}" destId="{FF0DD914-D3B2-48E6-813D-9FE26A717DB3}" srcOrd="1" destOrd="0" presId="urn:microsoft.com/office/officeart/2005/8/layout/process5"/>
    <dgm:cxn modelId="{0AC29FAE-FD9D-4C4F-9DA3-B9453951DEA0}" type="presOf" srcId="{026FDB12-00AF-4532-BFF1-5834DF5DA049}" destId="{48123F08-4D99-4C3A-831D-AD0C845A4435}" srcOrd="0" destOrd="0" presId="urn:microsoft.com/office/officeart/2005/8/layout/process5"/>
    <dgm:cxn modelId="{33D70DB2-1F4F-4E1D-8C69-9C0201513FEE}" srcId="{9670FF43-6E93-4E2B-854F-4AE5EEC53CA5}" destId="{23126779-45E6-4CC0-B62E-7B1D06A8FAD9}" srcOrd="2" destOrd="0" parTransId="{0F2E7825-A1CB-44C4-8D54-48A9511183ED}" sibTransId="{026FDB12-00AF-4532-BFF1-5834DF5DA049}"/>
    <dgm:cxn modelId="{9E0369B7-8C0D-429D-AFED-5BD43559AAA1}" type="presOf" srcId="{0104786C-5FE7-49F8-84C6-330643F43E51}" destId="{984C186F-0568-4B9F-8CEF-BBE389DD5D89}" srcOrd="0" destOrd="0" presId="urn:microsoft.com/office/officeart/2005/8/layout/process5"/>
    <dgm:cxn modelId="{8C2189BB-7205-4946-AFB6-384DB258FDE7}" srcId="{9670FF43-6E93-4E2B-854F-4AE5EEC53CA5}" destId="{F4292DD4-4ECD-412B-8795-6714A301373D}" srcOrd="4" destOrd="0" parTransId="{F154D860-23A4-4D2E-9463-6CDF2AA60763}" sibTransId="{99C93F89-5190-40AB-A8B7-49BF95CD8D06}"/>
    <dgm:cxn modelId="{147600BE-1E41-4854-B934-7447DC318314}" type="presOf" srcId="{AB2751D1-BA22-4C77-9E9B-0B3DCB522D53}" destId="{57553EC5-864F-413D-A02D-B5F5E79EF115}" srcOrd="0" destOrd="0" presId="urn:microsoft.com/office/officeart/2005/8/layout/process5"/>
    <dgm:cxn modelId="{EF0F22C3-8B76-4C67-BC4D-1E3127EAE20F}" type="presOf" srcId="{99C93F89-5190-40AB-A8B7-49BF95CD8D06}" destId="{F42A212B-C5EF-46EB-AC90-DB6F80AEED4C}" srcOrd="1" destOrd="0" presId="urn:microsoft.com/office/officeart/2005/8/layout/process5"/>
    <dgm:cxn modelId="{561770C3-5A75-45DA-BC1B-53EC8C9729D2}" type="presOf" srcId="{1F5BFA67-3C79-4E57-8692-4FD13DFD83FC}" destId="{32F6CB30-4625-4FAE-A2AB-A420BA03CAB0}" srcOrd="1" destOrd="0" presId="urn:microsoft.com/office/officeart/2005/8/layout/process5"/>
    <dgm:cxn modelId="{78B8F4D5-08C5-4213-B224-2C4F129248FF}" type="presOf" srcId="{4D9ACD55-A13D-4CEF-9A0F-03B1A7EEB36B}" destId="{09A8E104-5511-4260-85A2-6A0226FEA643}" srcOrd="0" destOrd="0" presId="urn:microsoft.com/office/officeart/2005/8/layout/process5"/>
    <dgm:cxn modelId="{8BCF9AD6-BE0F-4C96-AE9B-E16C87811AF0}" type="presOf" srcId="{BA6B5CA8-0BA4-4FA6-8FC9-D5D4E3F24613}" destId="{51170C4A-AB5A-4347-BB1C-37F115D13949}" srcOrd="0" destOrd="0" presId="urn:microsoft.com/office/officeart/2005/8/layout/process5"/>
    <dgm:cxn modelId="{7AC6B3DD-0135-417E-8CEA-7D9382D0015B}" srcId="{9670FF43-6E93-4E2B-854F-4AE5EEC53CA5}" destId="{00A01999-16F2-47AB-B50E-659BB1900191}" srcOrd="3" destOrd="0" parTransId="{B8FAF5C3-0A65-4670-800D-246EF760CCE1}" sibTransId="{02A997AA-2827-4B2E-AE29-5798A9038CEC}"/>
    <dgm:cxn modelId="{544861E0-F515-44AA-97EF-9D2827D992F5}" type="presOf" srcId="{335F3DD6-10BA-4213-B20F-BAE24525092E}" destId="{AB3290DD-5E4F-461B-B06D-DB1827404A05}" srcOrd="1" destOrd="0" presId="urn:microsoft.com/office/officeart/2005/8/layout/process5"/>
    <dgm:cxn modelId="{536B25E7-635D-417C-9F10-80053962EB3E}" type="presOf" srcId="{8E2A789C-5D03-4729-B7B8-FAC41E73F456}" destId="{EA2B3310-74BC-4866-8A95-18121D34AED9}" srcOrd="0" destOrd="0" presId="urn:microsoft.com/office/officeart/2005/8/layout/process5"/>
    <dgm:cxn modelId="{28FF5DEB-AEA1-4FE7-B0D9-E4CAED7ED8A6}" type="presOf" srcId="{F4292DD4-4ECD-412B-8795-6714A301373D}" destId="{925AF7CA-F413-40D2-9979-8C5477A64512}" srcOrd="0" destOrd="0" presId="urn:microsoft.com/office/officeart/2005/8/layout/process5"/>
    <dgm:cxn modelId="{233754EF-436E-48DD-A629-95BC325D8DA9}" type="presParOf" srcId="{049784CF-E954-4CBC-8499-C13CD221B9C2}" destId="{E8A13475-4427-4614-A7C6-A9DDFB97C3CA}" srcOrd="0" destOrd="0" presId="urn:microsoft.com/office/officeart/2005/8/layout/process5"/>
    <dgm:cxn modelId="{7326DE2F-DDB0-4FAF-843F-921E7AF5D5DB}" type="presParOf" srcId="{049784CF-E954-4CBC-8499-C13CD221B9C2}" destId="{EA2B3310-74BC-4866-8A95-18121D34AED9}" srcOrd="1" destOrd="0" presId="urn:microsoft.com/office/officeart/2005/8/layout/process5"/>
    <dgm:cxn modelId="{FAEB8FFA-7158-4DFB-A96B-E22309EA4FC6}" type="presParOf" srcId="{EA2B3310-74BC-4866-8A95-18121D34AED9}" destId="{8C677290-FE3F-4DB4-A6FB-3417ADBFAC1F}" srcOrd="0" destOrd="0" presId="urn:microsoft.com/office/officeart/2005/8/layout/process5"/>
    <dgm:cxn modelId="{6B5DEA03-21CB-40FE-99F7-C1266D6D65E8}" type="presParOf" srcId="{049784CF-E954-4CBC-8499-C13CD221B9C2}" destId="{51170C4A-AB5A-4347-BB1C-37F115D13949}" srcOrd="2" destOrd="0" presId="urn:microsoft.com/office/officeart/2005/8/layout/process5"/>
    <dgm:cxn modelId="{6815567B-3024-496C-9354-183D1843EA48}" type="presParOf" srcId="{049784CF-E954-4CBC-8499-C13CD221B9C2}" destId="{506F97D6-C68B-433B-8EA2-35A6E6F2588C}" srcOrd="3" destOrd="0" presId="urn:microsoft.com/office/officeart/2005/8/layout/process5"/>
    <dgm:cxn modelId="{4D296B68-2859-4AB6-98F2-9C15F56FCF6D}" type="presParOf" srcId="{506F97D6-C68B-433B-8EA2-35A6E6F2588C}" destId="{32F6CB30-4625-4FAE-A2AB-A420BA03CAB0}" srcOrd="0" destOrd="0" presId="urn:microsoft.com/office/officeart/2005/8/layout/process5"/>
    <dgm:cxn modelId="{E30037B8-B3EF-440A-A61E-016CED768A07}" type="presParOf" srcId="{049784CF-E954-4CBC-8499-C13CD221B9C2}" destId="{26E140B6-520A-475B-8508-AFB1A1AFA7CF}" srcOrd="4" destOrd="0" presId="urn:microsoft.com/office/officeart/2005/8/layout/process5"/>
    <dgm:cxn modelId="{54751E93-0FD6-4364-AE97-81A7458CC620}" type="presParOf" srcId="{049784CF-E954-4CBC-8499-C13CD221B9C2}" destId="{48123F08-4D99-4C3A-831D-AD0C845A4435}" srcOrd="5" destOrd="0" presId="urn:microsoft.com/office/officeart/2005/8/layout/process5"/>
    <dgm:cxn modelId="{C67D2764-9AAF-4E99-B8D6-FE0960AA86F3}" type="presParOf" srcId="{48123F08-4D99-4C3A-831D-AD0C845A4435}" destId="{DFE31736-AC42-411F-B00A-5147A674E23D}" srcOrd="0" destOrd="0" presId="urn:microsoft.com/office/officeart/2005/8/layout/process5"/>
    <dgm:cxn modelId="{565CA309-9744-414E-AAF5-64F9D5075972}" type="presParOf" srcId="{049784CF-E954-4CBC-8499-C13CD221B9C2}" destId="{0B50187D-8E11-4340-ACDD-1B55D026DD2F}" srcOrd="6" destOrd="0" presId="urn:microsoft.com/office/officeart/2005/8/layout/process5"/>
    <dgm:cxn modelId="{5104F8BB-50CC-481F-89AB-FC1195B529F3}" type="presParOf" srcId="{049784CF-E954-4CBC-8499-C13CD221B9C2}" destId="{89A0B46F-5497-477B-B7B7-C00F928058CE}" srcOrd="7" destOrd="0" presId="urn:microsoft.com/office/officeart/2005/8/layout/process5"/>
    <dgm:cxn modelId="{5D0C8EA1-4609-4B99-A555-E96F6081260F}" type="presParOf" srcId="{89A0B46F-5497-477B-B7B7-C00F928058CE}" destId="{85B453BC-1286-4103-A3A8-B57D985ED380}" srcOrd="0" destOrd="0" presId="urn:microsoft.com/office/officeart/2005/8/layout/process5"/>
    <dgm:cxn modelId="{997DC24C-FB47-48AF-AB2E-9E7313CFF032}" type="presParOf" srcId="{049784CF-E954-4CBC-8499-C13CD221B9C2}" destId="{925AF7CA-F413-40D2-9979-8C5477A64512}" srcOrd="8" destOrd="0" presId="urn:microsoft.com/office/officeart/2005/8/layout/process5"/>
    <dgm:cxn modelId="{9A5845FB-3C41-44D9-8622-C40F74AD9D0E}" type="presParOf" srcId="{049784CF-E954-4CBC-8499-C13CD221B9C2}" destId="{C46B06A9-F353-4335-B789-B6B2F410F824}" srcOrd="9" destOrd="0" presId="urn:microsoft.com/office/officeart/2005/8/layout/process5"/>
    <dgm:cxn modelId="{FEB4EF87-1DD6-4D59-9C2C-FB0FAF97E3B4}" type="presParOf" srcId="{C46B06A9-F353-4335-B789-B6B2F410F824}" destId="{F42A212B-C5EF-46EB-AC90-DB6F80AEED4C}" srcOrd="0" destOrd="0" presId="urn:microsoft.com/office/officeart/2005/8/layout/process5"/>
    <dgm:cxn modelId="{A839A321-A11B-446D-A1A1-F7509882216E}" type="presParOf" srcId="{049784CF-E954-4CBC-8499-C13CD221B9C2}" destId="{4CBD07D4-E926-4E86-9287-E7DDC70AF7EE}" srcOrd="10" destOrd="0" presId="urn:microsoft.com/office/officeart/2005/8/layout/process5"/>
    <dgm:cxn modelId="{F510F0DF-FC2E-4F19-ABD7-26FA7E02B305}" type="presParOf" srcId="{049784CF-E954-4CBC-8499-C13CD221B9C2}" destId="{9A35EC99-6043-4D7C-8CEF-75C9A0C01B16}" srcOrd="11" destOrd="0" presId="urn:microsoft.com/office/officeart/2005/8/layout/process5"/>
    <dgm:cxn modelId="{97047C27-D5EA-4BA8-B45A-8D444C9B4D05}" type="presParOf" srcId="{9A35EC99-6043-4D7C-8CEF-75C9A0C01B16}" destId="{387B75E3-245C-420A-ADF3-EDAD0DD2D2B3}" srcOrd="0" destOrd="0" presId="urn:microsoft.com/office/officeart/2005/8/layout/process5"/>
    <dgm:cxn modelId="{368586C0-E571-40FF-BECB-EFAFC53EE574}" type="presParOf" srcId="{049784CF-E954-4CBC-8499-C13CD221B9C2}" destId="{17EE11F7-7554-40C2-ADD5-5C5B9288BEDF}" srcOrd="12" destOrd="0" presId="urn:microsoft.com/office/officeart/2005/8/layout/process5"/>
    <dgm:cxn modelId="{3474C265-819A-4CEC-84B1-237775274338}" type="presParOf" srcId="{049784CF-E954-4CBC-8499-C13CD221B9C2}" destId="{F3880688-AAD2-48FF-8CC3-A402CA562D08}" srcOrd="13" destOrd="0" presId="urn:microsoft.com/office/officeart/2005/8/layout/process5"/>
    <dgm:cxn modelId="{7F3AC3B4-6E7B-4C5D-B599-D882D322D802}" type="presParOf" srcId="{F3880688-AAD2-48FF-8CC3-A402CA562D08}" destId="{51AD9327-0484-4E13-94AD-A64223F891E3}" srcOrd="0" destOrd="0" presId="urn:microsoft.com/office/officeart/2005/8/layout/process5"/>
    <dgm:cxn modelId="{7040972E-9A12-4BF3-B0A8-158B5699940A}" type="presParOf" srcId="{049784CF-E954-4CBC-8499-C13CD221B9C2}" destId="{829AB973-A60E-4E47-AB15-8AD0D3A691EC}" srcOrd="14" destOrd="0" presId="urn:microsoft.com/office/officeart/2005/8/layout/process5"/>
    <dgm:cxn modelId="{20A3166B-9906-47FD-BE9B-C695D07D1C74}" type="presParOf" srcId="{049784CF-E954-4CBC-8499-C13CD221B9C2}" destId="{984C186F-0568-4B9F-8CEF-BBE389DD5D89}" srcOrd="15" destOrd="0" presId="urn:microsoft.com/office/officeart/2005/8/layout/process5"/>
    <dgm:cxn modelId="{723BCEF9-DD4B-43B0-BEC3-8EDEFD7952DE}" type="presParOf" srcId="{984C186F-0568-4B9F-8CEF-BBE389DD5D89}" destId="{FF0DD914-D3B2-48E6-813D-9FE26A717DB3}" srcOrd="0" destOrd="0" presId="urn:microsoft.com/office/officeart/2005/8/layout/process5"/>
    <dgm:cxn modelId="{0A3F61B7-C67B-4287-8885-C60C723888B8}" type="presParOf" srcId="{049784CF-E954-4CBC-8499-C13CD221B9C2}" destId="{D91DF943-9407-4DFE-9B24-2B2B830F02CE}" srcOrd="16" destOrd="0" presId="urn:microsoft.com/office/officeart/2005/8/layout/process5"/>
    <dgm:cxn modelId="{43C0821F-762F-49C3-B9D2-E8BC9A91ABA5}" type="presParOf" srcId="{049784CF-E954-4CBC-8499-C13CD221B9C2}" destId="{09A8E104-5511-4260-85A2-6A0226FEA643}" srcOrd="17" destOrd="0" presId="urn:microsoft.com/office/officeart/2005/8/layout/process5"/>
    <dgm:cxn modelId="{562BA5AA-DB0D-4B67-ADE5-9AC27E210486}" type="presParOf" srcId="{09A8E104-5511-4260-85A2-6A0226FEA643}" destId="{B79D4060-E55E-4ECE-BAD2-FEE885AE6DF2}" srcOrd="0" destOrd="0" presId="urn:microsoft.com/office/officeart/2005/8/layout/process5"/>
    <dgm:cxn modelId="{D0AB6EEA-D44C-425F-85CA-DA33AC77BC09}" type="presParOf" srcId="{049784CF-E954-4CBC-8499-C13CD221B9C2}" destId="{57553EC5-864F-413D-A02D-B5F5E79EF115}" srcOrd="18" destOrd="0" presId="urn:microsoft.com/office/officeart/2005/8/layout/process5"/>
    <dgm:cxn modelId="{7E5B398E-AE98-4EEF-A4EF-FFE30934A96F}" type="presParOf" srcId="{049784CF-E954-4CBC-8499-C13CD221B9C2}" destId="{2D82CF23-CB90-467E-8F68-A8361BBFBBA6}" srcOrd="19" destOrd="0" presId="urn:microsoft.com/office/officeart/2005/8/layout/process5"/>
    <dgm:cxn modelId="{9C462B0F-2F4C-46CE-A530-200B177ADEBC}" type="presParOf" srcId="{2D82CF23-CB90-467E-8F68-A8361BBFBBA6}" destId="{AB3290DD-5E4F-461B-B06D-DB1827404A05}" srcOrd="0" destOrd="0" presId="urn:microsoft.com/office/officeart/2005/8/layout/process5"/>
    <dgm:cxn modelId="{6833801B-F90E-49FB-B204-4FF2FFDCA813}" type="presParOf" srcId="{049784CF-E954-4CBC-8499-C13CD221B9C2}" destId="{478AE5B0-B3DA-4DA5-ACAB-E5CC8FBAAC0F}" srcOrd="2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A13475-4427-4614-A7C6-A9DDFB97C3CA}">
      <dsp:nvSpPr>
        <dsp:cNvPr id="0" name=""/>
        <dsp:cNvSpPr/>
      </dsp:nvSpPr>
      <dsp:spPr>
        <a:xfrm>
          <a:off x="0" y="0"/>
          <a:ext cx="2092424" cy="1256559"/>
        </a:xfrm>
        <a:prstGeom prst="roundRect">
          <a:avLst>
            <a:gd name="adj" fmla="val 10000"/>
          </a:avLst>
        </a:prstGeom>
        <a:solidFill>
          <a:srgbClr val="FFFF00"/>
        </a:solidFill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kern="120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enfoque cualitativo exploratorio </a:t>
          </a:r>
        </a:p>
      </dsp:txBody>
      <dsp:txXfrm>
        <a:off x="36803" y="36803"/>
        <a:ext cx="2018818" cy="1182953"/>
      </dsp:txXfrm>
    </dsp:sp>
    <dsp:sp modelId="{EA2B3310-74BC-4866-8A95-18121D34AED9}">
      <dsp:nvSpPr>
        <dsp:cNvPr id="0" name=""/>
        <dsp:cNvSpPr/>
      </dsp:nvSpPr>
      <dsp:spPr>
        <a:xfrm rot="21566776">
          <a:off x="2550444" y="533441"/>
          <a:ext cx="403118" cy="22540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2550446" y="578848"/>
        <a:ext cx="335497" cy="135242"/>
      </dsp:txXfrm>
    </dsp:sp>
    <dsp:sp modelId="{51170C4A-AB5A-4347-BB1C-37F115D13949}">
      <dsp:nvSpPr>
        <dsp:cNvPr id="0" name=""/>
        <dsp:cNvSpPr/>
      </dsp:nvSpPr>
      <dsp:spPr>
        <a:xfrm>
          <a:off x="3220258" y="0"/>
          <a:ext cx="2552015" cy="1189871"/>
        </a:xfrm>
        <a:prstGeom prst="roundRect">
          <a:avLst>
            <a:gd name="adj" fmla="val 10000"/>
          </a:avLst>
        </a:prstGeom>
        <a:solidFill>
          <a:srgbClr val="FFFF00"/>
        </a:solidFill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kern="120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revisión</a:t>
          </a:r>
          <a:r>
            <a:rPr lang="es-ES" sz="1400" b="0" kern="1200" baseline="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 de literatura</a:t>
          </a:r>
          <a:endParaRPr lang="es-ES" sz="1400" b="0" kern="1200" dirty="0">
            <a:latin typeface="Microsoft JhengHei UI Light" panose="020B0304030504040204" pitchFamily="34" charset="-120"/>
            <a:ea typeface="Microsoft JhengHei UI Light" panose="020B0304030504040204" pitchFamily="34" charset="-120"/>
            <a:cs typeface="Times New Roman" panose="02020603050405020304" pitchFamily="18" charset="0"/>
          </a:endParaRPr>
        </a:p>
      </dsp:txBody>
      <dsp:txXfrm>
        <a:off x="3255108" y="34850"/>
        <a:ext cx="2482315" cy="1120171"/>
      </dsp:txXfrm>
    </dsp:sp>
    <dsp:sp modelId="{506F97D6-C68B-433B-8EA2-35A6E6F2588C}">
      <dsp:nvSpPr>
        <dsp:cNvPr id="0" name=""/>
        <dsp:cNvSpPr/>
      </dsp:nvSpPr>
      <dsp:spPr>
        <a:xfrm rot="67786">
          <a:off x="5942499" y="518264"/>
          <a:ext cx="410263" cy="21847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5942505" y="561313"/>
        <a:ext cx="344721" cy="131085"/>
      </dsp:txXfrm>
    </dsp:sp>
    <dsp:sp modelId="{26E140B6-520A-475B-8508-AFB1A1AFA7CF}">
      <dsp:nvSpPr>
        <dsp:cNvPr id="0" name=""/>
        <dsp:cNvSpPr/>
      </dsp:nvSpPr>
      <dsp:spPr>
        <a:xfrm>
          <a:off x="6546205" y="0"/>
          <a:ext cx="2106168" cy="1312259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b="0" kern="1200" dirty="0">
              <a:latin typeface="Microsoft JhengHei UI Light" panose="020B0304030504040204" pitchFamily="34" charset="-120"/>
              <a:ea typeface="Microsoft JhengHei UI Light" panose="020B0304030504040204" pitchFamily="34" charset="-120"/>
            </a:rPr>
            <a:t>mapeo de actores clave</a:t>
          </a:r>
        </a:p>
      </dsp:txBody>
      <dsp:txXfrm>
        <a:off x="6584640" y="38435"/>
        <a:ext cx="2029298" cy="1235389"/>
      </dsp:txXfrm>
    </dsp:sp>
    <dsp:sp modelId="{48123F08-4D99-4C3A-831D-AD0C845A4435}">
      <dsp:nvSpPr>
        <dsp:cNvPr id="0" name=""/>
        <dsp:cNvSpPr/>
      </dsp:nvSpPr>
      <dsp:spPr>
        <a:xfrm rot="15171">
          <a:off x="8816398" y="575806"/>
          <a:ext cx="395157" cy="17313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700" kern="1200"/>
        </a:p>
      </dsp:txBody>
      <dsp:txXfrm>
        <a:off x="8816398" y="610318"/>
        <a:ext cx="343217" cy="103879"/>
      </dsp:txXfrm>
    </dsp:sp>
    <dsp:sp modelId="{0B50187D-8E11-4340-ACDD-1B55D026DD2F}">
      <dsp:nvSpPr>
        <dsp:cNvPr id="0" name=""/>
        <dsp:cNvSpPr/>
      </dsp:nvSpPr>
      <dsp:spPr>
        <a:xfrm>
          <a:off x="9397947" y="0"/>
          <a:ext cx="1816008" cy="1336149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b="0" kern="1200" dirty="0">
              <a:latin typeface="Microsoft JhengHei UI Light" panose="020B0304030504040204" pitchFamily="34" charset="-120"/>
              <a:ea typeface="Microsoft JhengHei UI Light" panose="020B0304030504040204" pitchFamily="34" charset="-120"/>
            </a:rPr>
            <a:t>encuestas en ArcGis survey123</a:t>
          </a:r>
        </a:p>
      </dsp:txBody>
      <dsp:txXfrm>
        <a:off x="9437081" y="39134"/>
        <a:ext cx="1737740" cy="1257881"/>
      </dsp:txXfrm>
    </dsp:sp>
    <dsp:sp modelId="{89A0B46F-5497-477B-B7B7-C00F928058CE}">
      <dsp:nvSpPr>
        <dsp:cNvPr id="0" name=""/>
        <dsp:cNvSpPr/>
      </dsp:nvSpPr>
      <dsp:spPr>
        <a:xfrm rot="5400000">
          <a:off x="10050125" y="1614861"/>
          <a:ext cx="415262" cy="20266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500" kern="1200"/>
        </a:p>
      </dsp:txBody>
      <dsp:txXfrm rot="-5400000">
        <a:off x="10196958" y="1508562"/>
        <a:ext cx="121597" cy="354463"/>
      </dsp:txXfrm>
    </dsp:sp>
    <dsp:sp modelId="{925AF7CA-F413-40D2-9979-8C5477A64512}">
      <dsp:nvSpPr>
        <dsp:cNvPr id="0" name=""/>
        <dsp:cNvSpPr/>
      </dsp:nvSpPr>
      <dsp:spPr>
        <a:xfrm>
          <a:off x="9162934" y="2119744"/>
          <a:ext cx="2089849" cy="1363221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kern="120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entrevista</a:t>
          </a:r>
        </a:p>
      </dsp:txBody>
      <dsp:txXfrm>
        <a:off x="9202861" y="2159671"/>
        <a:ext cx="2009995" cy="1283367"/>
      </dsp:txXfrm>
    </dsp:sp>
    <dsp:sp modelId="{C46B06A9-F353-4335-B789-B6B2F410F824}">
      <dsp:nvSpPr>
        <dsp:cNvPr id="0" name=""/>
        <dsp:cNvSpPr/>
      </dsp:nvSpPr>
      <dsp:spPr>
        <a:xfrm rot="10579008">
          <a:off x="8716848" y="2658001"/>
          <a:ext cx="315779" cy="25509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kern="1200"/>
        </a:p>
      </dsp:txBody>
      <dsp:txXfrm rot="10800000">
        <a:off x="8793297" y="2706562"/>
        <a:ext cx="239251" cy="153056"/>
      </dsp:txXfrm>
    </dsp:sp>
    <dsp:sp modelId="{4CBD07D4-E926-4E86-9287-E7DDC70AF7EE}">
      <dsp:nvSpPr>
        <dsp:cNvPr id="0" name=""/>
        <dsp:cNvSpPr/>
      </dsp:nvSpPr>
      <dsp:spPr>
        <a:xfrm>
          <a:off x="6433285" y="2164460"/>
          <a:ext cx="2135430" cy="1209597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kern="120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método de muestreo de bola de nieve </a:t>
          </a:r>
        </a:p>
      </dsp:txBody>
      <dsp:txXfrm>
        <a:off x="6468713" y="2199888"/>
        <a:ext cx="2064574" cy="1138741"/>
      </dsp:txXfrm>
    </dsp:sp>
    <dsp:sp modelId="{9A35EC99-6043-4D7C-8CEF-75C9A0C01B16}">
      <dsp:nvSpPr>
        <dsp:cNvPr id="0" name=""/>
        <dsp:cNvSpPr/>
      </dsp:nvSpPr>
      <dsp:spPr>
        <a:xfrm rot="10800000">
          <a:off x="5935656" y="2621490"/>
          <a:ext cx="351695" cy="24513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kern="1200"/>
        </a:p>
      </dsp:txBody>
      <dsp:txXfrm rot="10800000">
        <a:off x="6009198" y="2670518"/>
        <a:ext cx="278153" cy="147083"/>
      </dsp:txXfrm>
    </dsp:sp>
    <dsp:sp modelId="{17EE11F7-7554-40C2-ADD5-5C5B9288BEDF}">
      <dsp:nvSpPr>
        <dsp:cNvPr id="0" name=""/>
        <dsp:cNvSpPr/>
      </dsp:nvSpPr>
      <dsp:spPr>
        <a:xfrm>
          <a:off x="3067061" y="2107303"/>
          <a:ext cx="2702757" cy="1212104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kern="120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jerarquizar actores</a:t>
          </a:r>
        </a:p>
      </dsp:txBody>
      <dsp:txXfrm>
        <a:off x="3102562" y="2142804"/>
        <a:ext cx="2631755" cy="1141102"/>
      </dsp:txXfrm>
    </dsp:sp>
    <dsp:sp modelId="{F3880688-AAD2-48FF-8CC3-A402CA562D08}">
      <dsp:nvSpPr>
        <dsp:cNvPr id="0" name=""/>
        <dsp:cNvSpPr/>
      </dsp:nvSpPr>
      <dsp:spPr>
        <a:xfrm rot="10809962">
          <a:off x="2470306" y="2589302"/>
          <a:ext cx="421708" cy="2380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kern="1200"/>
        </a:p>
      </dsp:txBody>
      <dsp:txXfrm rot="10800000">
        <a:off x="2541717" y="2637013"/>
        <a:ext cx="350297" cy="142822"/>
      </dsp:txXfrm>
    </dsp:sp>
    <dsp:sp modelId="{829AB973-A60E-4E47-AB15-8AD0D3A691EC}">
      <dsp:nvSpPr>
        <dsp:cNvPr id="0" name=""/>
        <dsp:cNvSpPr/>
      </dsp:nvSpPr>
      <dsp:spPr>
        <a:xfrm>
          <a:off x="19764" y="2063871"/>
          <a:ext cx="2251623" cy="1279999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i="0" kern="120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análisis</a:t>
          </a:r>
          <a:r>
            <a:rPr lang="es-ES" sz="1400" b="0" i="0" kern="1200" baseline="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 de sus interacciones con </a:t>
          </a:r>
          <a:r>
            <a:rPr lang="es-ES" sz="1400" b="0" i="0" kern="1200" baseline="0" dirty="0" err="1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Atlas.ti</a:t>
          </a:r>
          <a:endParaRPr lang="es-ES" sz="1400" b="0" i="0" kern="1200" dirty="0">
            <a:latin typeface="Microsoft JhengHei UI Light" panose="020B0304030504040204" pitchFamily="34" charset="-120"/>
            <a:ea typeface="Microsoft JhengHei UI Light" panose="020B0304030504040204" pitchFamily="34" charset="-120"/>
            <a:cs typeface="Times New Roman" panose="02020603050405020304" pitchFamily="18" charset="0"/>
          </a:endParaRPr>
        </a:p>
      </dsp:txBody>
      <dsp:txXfrm>
        <a:off x="57254" y="2101361"/>
        <a:ext cx="2176643" cy="1205019"/>
      </dsp:txXfrm>
    </dsp:sp>
    <dsp:sp modelId="{984C186F-0568-4B9F-8CEF-BBE389DD5D89}">
      <dsp:nvSpPr>
        <dsp:cNvPr id="0" name=""/>
        <dsp:cNvSpPr/>
      </dsp:nvSpPr>
      <dsp:spPr>
        <a:xfrm rot="5400000">
          <a:off x="913663" y="3554673"/>
          <a:ext cx="368189" cy="2803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/>
        </a:p>
      </dsp:txBody>
      <dsp:txXfrm rot="-5400000">
        <a:off x="1013643" y="3510771"/>
        <a:ext cx="168229" cy="284074"/>
      </dsp:txXfrm>
    </dsp:sp>
    <dsp:sp modelId="{D91DF943-9407-4DFE-9B24-2B2B830F02CE}">
      <dsp:nvSpPr>
        <dsp:cNvPr id="0" name=""/>
        <dsp:cNvSpPr/>
      </dsp:nvSpPr>
      <dsp:spPr>
        <a:xfrm>
          <a:off x="19764" y="4067570"/>
          <a:ext cx="2070648" cy="1023132"/>
        </a:xfrm>
        <a:prstGeom prst="roundRect">
          <a:avLst>
            <a:gd name="adj" fmla="val 10000"/>
          </a:avLst>
        </a:prstGeom>
        <a:solidFill>
          <a:srgbClr val="FFC000"/>
        </a:solidFill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kern="120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tipología de actores de acuerdo a roles y funciones</a:t>
          </a:r>
        </a:p>
      </dsp:txBody>
      <dsp:txXfrm>
        <a:off x="49731" y="4097537"/>
        <a:ext cx="2010714" cy="963198"/>
      </dsp:txXfrm>
    </dsp:sp>
    <dsp:sp modelId="{09A8E104-5511-4260-85A2-6A0226FEA643}">
      <dsp:nvSpPr>
        <dsp:cNvPr id="0" name=""/>
        <dsp:cNvSpPr/>
      </dsp:nvSpPr>
      <dsp:spPr>
        <a:xfrm rot="4283">
          <a:off x="2393510" y="4380139"/>
          <a:ext cx="467693" cy="19605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800" kern="1200"/>
        </a:p>
      </dsp:txBody>
      <dsp:txXfrm>
        <a:off x="2393510" y="4419314"/>
        <a:ext cx="408876" cy="117634"/>
      </dsp:txXfrm>
    </dsp:sp>
    <dsp:sp modelId="{57553EC5-864F-413D-A02D-B5F5E79EF115}">
      <dsp:nvSpPr>
        <dsp:cNvPr id="0" name=""/>
        <dsp:cNvSpPr/>
      </dsp:nvSpPr>
      <dsp:spPr>
        <a:xfrm>
          <a:off x="3103246" y="4071593"/>
          <a:ext cx="2362855" cy="1023132"/>
        </a:xfrm>
        <a:prstGeom prst="roundRect">
          <a:avLst>
            <a:gd name="adj" fmla="val 10000"/>
          </a:avLst>
        </a:prstGeom>
        <a:solidFill>
          <a:srgbClr val="FFC000"/>
        </a:solidFill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kern="120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mapeo</a:t>
          </a:r>
          <a:r>
            <a:rPr lang="es-ES" sz="1400" b="0" kern="1200" baseline="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 de la gestión de los artrópodos </a:t>
          </a:r>
          <a:endParaRPr lang="es-ES" sz="1400" b="0" kern="1200" dirty="0">
            <a:latin typeface="Microsoft JhengHei UI Light" panose="020B0304030504040204" pitchFamily="34" charset="-120"/>
            <a:ea typeface="Microsoft JhengHei UI Light" panose="020B0304030504040204" pitchFamily="34" charset="-120"/>
            <a:cs typeface="Times New Roman" panose="02020603050405020304" pitchFamily="18" charset="0"/>
          </a:endParaRPr>
        </a:p>
      </dsp:txBody>
      <dsp:txXfrm>
        <a:off x="3133213" y="4101560"/>
        <a:ext cx="2302921" cy="963198"/>
      </dsp:txXfrm>
    </dsp:sp>
    <dsp:sp modelId="{2D82CF23-CB90-467E-8F68-A8361BBFBBA6}">
      <dsp:nvSpPr>
        <dsp:cNvPr id="0" name=""/>
        <dsp:cNvSpPr/>
      </dsp:nvSpPr>
      <dsp:spPr>
        <a:xfrm rot="21566415">
          <a:off x="5654494" y="4478730"/>
          <a:ext cx="453902" cy="17765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700" kern="1200"/>
        </a:p>
      </dsp:txBody>
      <dsp:txXfrm>
        <a:off x="5654495" y="4514522"/>
        <a:ext cx="400605" cy="106594"/>
      </dsp:txXfrm>
    </dsp:sp>
    <dsp:sp modelId="{478AE5B0-B3DA-4DA5-ACAB-E5CC8FBAAC0F}">
      <dsp:nvSpPr>
        <dsp:cNvPr id="0" name=""/>
        <dsp:cNvSpPr/>
      </dsp:nvSpPr>
      <dsp:spPr>
        <a:xfrm>
          <a:off x="6322480" y="4087997"/>
          <a:ext cx="2608373" cy="925024"/>
        </a:xfrm>
        <a:prstGeom prst="roundRect">
          <a:avLst>
            <a:gd name="adj" fmla="val 10000"/>
          </a:avLst>
        </a:prstGeom>
        <a:solidFill>
          <a:srgbClr val="FFC000"/>
        </a:solidFill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kern="120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rPr>
            <a:t>validación de los resultados con las comunidades</a:t>
          </a:r>
        </a:p>
      </dsp:txBody>
      <dsp:txXfrm>
        <a:off x="6349573" y="4115090"/>
        <a:ext cx="2554187" cy="8708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7CFA5-7A82-4D62-8B50-2F736AD35864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87CE9F-6096-418C-BD80-76028082478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491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AADEAF-D1EC-43C4-862D-F0A431F320A9}" type="datetimeFigureOut">
              <a:rPr lang="es-EC" smtClean="0"/>
              <a:t>08/07/2021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A4B52F-E749-4DB8-ADAF-DC79890DFFC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31327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A4B52F-E749-4DB8-ADAF-DC79890DFFC5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9247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A4B52F-E749-4DB8-ADAF-DC79890DFFC5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49066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A4B52F-E749-4DB8-ADAF-DC79890DFFC5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40325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A4B52F-E749-4DB8-ADAF-DC79890DFFC5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15627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A4B52F-E749-4DB8-ADAF-DC79890DFFC5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53907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69C5-9E65-4869-BD95-02115B9433A2}" type="datetimeFigureOut">
              <a:rPr lang="es-ES" smtClean="0"/>
              <a:t>08/07/2021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9210388-F637-41C7-8C15-969248B2A8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5378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69C5-9E65-4869-BD95-02115B9433A2}" type="datetimeFigureOut">
              <a:rPr lang="es-ES" smtClean="0"/>
              <a:t>08/07/2021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0388-F637-41C7-8C15-969248B2A8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7376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69C5-9E65-4869-BD95-02115B9433A2}" type="datetimeFigureOut">
              <a:rPr lang="es-ES" smtClean="0"/>
              <a:t>08/07/2021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9210388-F637-41C7-8C15-969248B2A8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1474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69C5-9E65-4869-BD95-02115B9433A2}" type="datetimeFigureOut">
              <a:rPr lang="es-ES" smtClean="0"/>
              <a:t>08/07/2021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9210388-F637-41C7-8C15-969248B2A8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501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69C5-9E65-4869-BD95-02115B9433A2}" type="datetimeFigureOut">
              <a:rPr lang="es-ES" smtClean="0"/>
              <a:t>08/07/2021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9210388-F637-41C7-8C15-969248B2A8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4949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69C5-9E65-4869-BD95-02115B9433A2}" type="datetimeFigureOut">
              <a:rPr lang="es-ES" smtClean="0"/>
              <a:t>08/07/2021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0388-F637-41C7-8C15-969248B2A8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202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69C5-9E65-4869-BD95-02115B9433A2}" type="datetimeFigureOut">
              <a:rPr lang="es-ES" smtClean="0"/>
              <a:t>08/07/2021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0388-F637-41C7-8C15-969248B2A8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7472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69C5-9E65-4869-BD95-02115B9433A2}" type="datetimeFigureOut">
              <a:rPr lang="es-ES" smtClean="0"/>
              <a:t>08/07/2021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0388-F637-41C7-8C15-969248B2A8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8588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69C5-9E65-4869-BD95-02115B9433A2}" type="datetimeFigureOut">
              <a:rPr lang="es-ES" smtClean="0"/>
              <a:t>08/07/2021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9210388-F637-41C7-8C15-969248B2A8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274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69C5-9E65-4869-BD95-02115B9433A2}" type="datetimeFigureOut">
              <a:rPr lang="es-ES" smtClean="0"/>
              <a:t>08/07/2021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9210388-F637-41C7-8C15-969248B2A8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9034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69C5-9E65-4869-BD95-02115B9433A2}" type="datetimeFigureOut">
              <a:rPr lang="es-ES" smtClean="0"/>
              <a:t>08/07/2021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9210388-F637-41C7-8C15-969248B2A815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4815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69C5-9E65-4869-BD95-02115B9433A2}" type="datetimeFigureOut">
              <a:rPr lang="es-ES" smtClean="0"/>
              <a:t>08/07/2021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9210388-F637-41C7-8C15-969248B2A8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7418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69C5-9E65-4869-BD95-02115B9433A2}" type="datetimeFigureOut">
              <a:rPr lang="es-ES" smtClean="0"/>
              <a:t>08/07/2021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9210388-F637-41C7-8C15-969248B2A815}" type="slidenum">
              <a:rPr lang="es-ES" smtClean="0"/>
              <a:t>‹Nº›</a:t>
            </a:fld>
            <a:endParaRPr lang="es-E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87670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69C5-9E65-4869-BD95-02115B9433A2}" type="datetimeFigureOut">
              <a:rPr lang="es-ES" smtClean="0"/>
              <a:t>08/07/2021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9210388-F637-41C7-8C15-969248B2A8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5616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69C5-9E65-4869-BD95-02115B9433A2}" type="datetimeFigureOut">
              <a:rPr lang="es-ES" smtClean="0"/>
              <a:t>08/07/2021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0388-F637-41C7-8C15-969248B2A8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7852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69C5-9E65-4869-BD95-02115B9433A2}" type="datetimeFigureOut">
              <a:rPr lang="es-ES" smtClean="0"/>
              <a:t>08/07/2021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0388-F637-41C7-8C15-969248B2A8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72876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69C5-9E65-4869-BD95-02115B9433A2}" type="datetimeFigureOut">
              <a:rPr lang="es-ES" smtClean="0"/>
              <a:t>08/07/2021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0388-F637-41C7-8C15-969248B2A8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8889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269C5-9E65-4869-BD95-02115B9433A2}" type="datetimeFigureOut">
              <a:rPr lang="es-ES" smtClean="0"/>
              <a:t>08/07/2021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9210388-F637-41C7-8C15-969248B2A8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7666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  <p:sldLayoutId id="2147483884" r:id="rId14"/>
    <p:sldLayoutId id="2147483885" r:id="rId15"/>
    <p:sldLayoutId id="2147483886" r:id="rId16"/>
    <p:sldLayoutId id="214748388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.pn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55240" y="3161265"/>
            <a:ext cx="9782484" cy="1143000"/>
          </a:xfrm>
        </p:spPr>
        <p:txBody>
          <a:bodyPr>
            <a:normAutofit/>
          </a:bodyPr>
          <a:lstStyle/>
          <a:p>
            <a:pPr algn="ctr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2000" dirty="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Berenice Venegas Hidalgo (UCE), Michael Ayala </a:t>
            </a:r>
            <a:r>
              <a:rPr lang="es-ES" sz="2000" dirty="0" err="1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Ayala</a:t>
            </a:r>
            <a:r>
              <a:rPr lang="es-ES" sz="2000" dirty="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 (UCE)</a:t>
            </a:r>
          </a:p>
          <a:p>
            <a:pPr algn="ctr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2000" dirty="0" err="1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CdP</a:t>
            </a:r>
            <a:r>
              <a:rPr lang="es-ES" sz="2000" dirty="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 17, 2021</a:t>
            </a:r>
            <a:endParaRPr lang="es-ES" sz="2000" dirty="0">
              <a:solidFill>
                <a:schemeClr val="tx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  <a:p>
            <a:endParaRPr lang="es-ES" dirty="0">
              <a:solidFill>
                <a:schemeClr val="tx1"/>
              </a:solidFill>
              <a:latin typeface="+mn-lt"/>
            </a:endParaRPr>
          </a:p>
          <a:p>
            <a:endParaRPr lang="es-E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179721" y="650441"/>
            <a:ext cx="10832019" cy="2042579"/>
          </a:xfrm>
          <a:prstGeom prst="rect">
            <a:avLst/>
          </a:prstGeom>
        </p:spPr>
        <p:txBody>
          <a:bodyPr vert="horz" lIns="121899" tIns="60949" rIns="121899" bIns="60949" rtlCol="0" anchor="b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Caracterización de los actores relacionados con el sistema productivo, de comercialización y consumo de </a:t>
            </a:r>
            <a:r>
              <a:rPr lang="es-ES" i="1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Lupinus mutabilis</a:t>
            </a:r>
            <a:endParaRPr lang="es-ES" i="1" dirty="0">
              <a:effectLst/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DEF6A2-48A4-4620-81B2-1EFD040C7A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" b="4453"/>
          <a:stretch/>
        </p:blipFill>
        <p:spPr>
          <a:xfrm>
            <a:off x="5187101" y="4835603"/>
            <a:ext cx="1408629" cy="127022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9FA698-7BEF-4308-BFB3-10826AABDE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995" y="4966270"/>
            <a:ext cx="2721781" cy="94928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B8481D7-3B1C-4F80-A5E7-F9CA44F85DA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9"/>
          <a:stretch/>
        </p:blipFill>
        <p:spPr>
          <a:xfrm>
            <a:off x="7083551" y="4772510"/>
            <a:ext cx="1222321" cy="119501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B24C438-3254-44B1-A910-6CFCFA7AD55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"/>
          <a:stretch/>
        </p:blipFill>
        <p:spPr>
          <a:xfrm>
            <a:off x="8879163" y="4809843"/>
            <a:ext cx="1630838" cy="119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108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8ECE91-8D90-4A29-A55C-8F30707A0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579363"/>
            <a:ext cx="8911687" cy="1280890"/>
          </a:xfrm>
        </p:spPr>
        <p:txBody>
          <a:bodyPr/>
          <a:lstStyle/>
          <a:p>
            <a:r>
              <a:rPr lang="es-EC" sz="3600" dirty="0">
                <a:effectLst/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         Enfoque de Impacto Colectivo (EIC)</a:t>
            </a:r>
            <a:endParaRPr lang="es-ES" dirty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C5C669-0CFD-4693-BB1D-5220329803C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01044" y="1408162"/>
            <a:ext cx="10363826" cy="49564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C" sz="2000" dirty="0">
                <a:effectLst/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El EIC permite evaluar las acciones actuales de diversos actores alrededor de la resolución de un problema para que se pueda producir un cambio a nivel de impacto, es decir a nivel de percepciones, actitudes y hábitos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85B7E90-A5D0-45E3-90EA-F04487C7D702}"/>
              </a:ext>
            </a:extLst>
          </p:cNvPr>
          <p:cNvSpPr/>
          <p:nvPr/>
        </p:nvSpPr>
        <p:spPr>
          <a:xfrm rot="16200000">
            <a:off x="2210575" y="3215129"/>
            <a:ext cx="1528519" cy="1364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0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Foto: Diego Mina,2021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FB567A3-0087-47DB-AFE3-93A74400F9B6}"/>
              </a:ext>
            </a:extLst>
          </p:cNvPr>
          <p:cNvSpPr txBox="1"/>
          <p:nvPr/>
        </p:nvSpPr>
        <p:spPr>
          <a:xfrm>
            <a:off x="5688631" y="5987325"/>
            <a:ext cx="3331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2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Siembra de chocho. Comunidad </a:t>
            </a:r>
            <a:r>
              <a:rPr lang="es-EC" sz="1200" dirty="0" err="1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Guaytacama</a:t>
            </a:r>
            <a:endParaRPr lang="en-US" sz="1200" dirty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CAC618B-4E60-4DAB-B7B2-F6502955FE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896" y="6441003"/>
            <a:ext cx="1195606" cy="41699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0A9F384-51E0-4D13-AD2E-5F08300A26C8}"/>
              </a:ext>
            </a:extLst>
          </p:cNvPr>
          <p:cNvSpPr txBox="1"/>
          <p:nvPr/>
        </p:nvSpPr>
        <p:spPr>
          <a:xfrm>
            <a:off x="2526502" y="6464835"/>
            <a:ext cx="3472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000" dirty="0">
                <a:solidFill>
                  <a:schemeClr val="bg2">
                    <a:lumMod val="50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Universidad Central del Ecuador-Facultad de Agronomía</a:t>
            </a:r>
          </a:p>
          <a:p>
            <a:r>
              <a:rPr lang="es-EC" sz="800" dirty="0">
                <a:solidFill>
                  <a:schemeClr val="bg2">
                    <a:lumMod val="50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Dr. Michael Ayala / Berenice Venegas</a:t>
            </a:r>
            <a:endParaRPr lang="en-US" sz="800" dirty="0">
              <a:solidFill>
                <a:schemeClr val="bg2">
                  <a:lumMod val="50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3BF488B-941F-45BC-828B-F6E08DB0D1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556" y="2519071"/>
            <a:ext cx="5848885" cy="345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19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DE97BB-6A52-44BC-B496-75991DFDB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es-EC" dirty="0">
                <a:solidFill>
                  <a:schemeClr val="tx2">
                    <a:lumMod val="7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El IEC considera en qué medida operan estos cinco pilares:</a:t>
            </a:r>
            <a:r>
              <a:rPr lang="es-EC" dirty="0">
                <a:solidFill>
                  <a:schemeClr val="tx2">
                    <a:lumMod val="75000"/>
                  </a:schemeClr>
                </a:solidFill>
                <a:effectLst/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 </a:t>
            </a:r>
            <a:br>
              <a:rPr lang="es-EC" dirty="0">
                <a:solidFill>
                  <a:schemeClr val="tx2">
                    <a:lumMod val="7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</a:br>
            <a:endParaRPr lang="es-ES" dirty="0">
              <a:solidFill>
                <a:schemeClr val="tx2">
                  <a:lumMod val="75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389605-A030-41CA-A45F-836095932F8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49062" y="942108"/>
            <a:ext cx="6455549" cy="5694666"/>
          </a:xfrm>
        </p:spPr>
        <p:txBody>
          <a:bodyPr anchor="ctr">
            <a:normAutofit/>
          </a:bodyPr>
          <a:lstStyle/>
          <a:p>
            <a:pPr>
              <a:buAutoNum type="alphaLcParenR"/>
            </a:pPr>
            <a:r>
              <a:rPr lang="es-EC" sz="2400" dirty="0">
                <a:solidFill>
                  <a:schemeClr val="tx2">
                    <a:lumMod val="7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V</a:t>
            </a:r>
            <a:r>
              <a:rPr lang="es-EC" sz="2400" dirty="0">
                <a:solidFill>
                  <a:schemeClr val="tx2">
                    <a:lumMod val="75000"/>
                  </a:schemeClr>
                </a:solidFill>
                <a:effectLst/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isión compartida sobre la naturaleza del problema</a:t>
            </a:r>
          </a:p>
          <a:p>
            <a:pPr>
              <a:buAutoNum type="alphaLcParenR"/>
            </a:pPr>
            <a:r>
              <a:rPr lang="es-EC" sz="2400" dirty="0">
                <a:solidFill>
                  <a:schemeClr val="tx2">
                    <a:lumMod val="7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M</a:t>
            </a:r>
            <a:r>
              <a:rPr lang="es-EC" sz="2400" dirty="0">
                <a:solidFill>
                  <a:schemeClr val="tx2">
                    <a:lumMod val="75000"/>
                  </a:schemeClr>
                </a:solidFill>
                <a:effectLst/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ecanismos de comunicación abierta y continua</a:t>
            </a:r>
          </a:p>
          <a:p>
            <a:pPr>
              <a:buAutoNum type="alphaLcParenR"/>
            </a:pPr>
            <a:r>
              <a:rPr lang="es-EC" sz="2400" dirty="0">
                <a:solidFill>
                  <a:schemeClr val="tx2">
                    <a:lumMod val="7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C</a:t>
            </a:r>
            <a:r>
              <a:rPr lang="es-EC" sz="2400" dirty="0">
                <a:solidFill>
                  <a:schemeClr val="tx2">
                    <a:lumMod val="75000"/>
                  </a:schemeClr>
                </a:solidFill>
                <a:effectLst/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onsecución de resultados con mecanismos coherentes y acordados </a:t>
            </a:r>
          </a:p>
          <a:p>
            <a:pPr>
              <a:buAutoNum type="alphaLcParenR"/>
            </a:pPr>
            <a:r>
              <a:rPr lang="es-EC" sz="2400" dirty="0">
                <a:solidFill>
                  <a:schemeClr val="tx2">
                    <a:lumMod val="75000"/>
                  </a:schemeClr>
                </a:solidFill>
                <a:effectLst/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 </a:t>
            </a:r>
            <a:r>
              <a:rPr lang="es-EC" sz="2400" dirty="0">
                <a:solidFill>
                  <a:schemeClr val="tx2">
                    <a:lumMod val="7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L</a:t>
            </a:r>
            <a:r>
              <a:rPr lang="es-EC" sz="2400" dirty="0">
                <a:solidFill>
                  <a:schemeClr val="tx2">
                    <a:lumMod val="75000"/>
                  </a:schemeClr>
                </a:solidFill>
                <a:effectLst/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as actividades son coordinadas y complementarias</a:t>
            </a:r>
          </a:p>
          <a:p>
            <a:pPr>
              <a:buAutoNum type="alphaLcParenR"/>
            </a:pPr>
            <a:r>
              <a:rPr lang="es-EC" sz="2400" dirty="0">
                <a:solidFill>
                  <a:schemeClr val="tx2">
                    <a:lumMod val="75000"/>
                  </a:schemeClr>
                </a:solidFill>
                <a:effectLst/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 Existe una organización que coordina las formas de participación y las acciones</a:t>
            </a:r>
            <a:endParaRPr lang="es-ES" sz="2400" dirty="0">
              <a:solidFill>
                <a:schemeClr val="tx2">
                  <a:lumMod val="75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  <a:p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5768F38F-09E0-4F9B-8D3C-A0FD00E149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25" y="6387109"/>
            <a:ext cx="1195606" cy="416997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12E25C3B-CAEF-443F-9027-0AD76F7839F2}"/>
              </a:ext>
            </a:extLst>
          </p:cNvPr>
          <p:cNvSpPr txBox="1"/>
          <p:nvPr/>
        </p:nvSpPr>
        <p:spPr>
          <a:xfrm>
            <a:off x="1459231" y="6410941"/>
            <a:ext cx="3472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000" dirty="0">
                <a:solidFill>
                  <a:schemeClr val="bg2">
                    <a:lumMod val="50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Universidad Central del Ecuador-Facultad de Agronomía</a:t>
            </a:r>
          </a:p>
          <a:p>
            <a:r>
              <a:rPr lang="es-EC" sz="800" dirty="0">
                <a:solidFill>
                  <a:schemeClr val="bg2">
                    <a:lumMod val="50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Dr. Michael Ayala / Berenice Venegas</a:t>
            </a:r>
            <a:endParaRPr lang="en-US" sz="800" dirty="0">
              <a:solidFill>
                <a:schemeClr val="bg2">
                  <a:lumMod val="50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FD7DB0B-4E28-47B6-9B93-F0A3B0B9CFA5}"/>
              </a:ext>
            </a:extLst>
          </p:cNvPr>
          <p:cNvSpPr/>
          <p:nvPr/>
        </p:nvSpPr>
        <p:spPr>
          <a:xfrm>
            <a:off x="4931656" y="1320800"/>
            <a:ext cx="6772664" cy="9956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76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F305C72-8769-4E0F-B31D-F4B1C9DC9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2583CFC-05A3-4743-9A2E-7C2095B8D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A751892-92F2-4CB4-BCAB-6D0AAF8F16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5934046E-4D7C-4AA6-8633-29944553F1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421462AB-19D6-42DB-A850-F35B82C7B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208D8C07-9637-45D3-9E40-7C5C40077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883C90A1-D75A-4818-9F01-B4BF19D747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8808F87B-C4B8-4084-BD89-E41A1A44E7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E7FC0B23-1372-4455-98CE-E0FC7FF99A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D14B79DD-45AC-487C-B361-0312B3C85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CDA09C7F-7AF3-4B6C-BC42-92780A6827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FF7EBDD4-71BF-4FAF-B00B-444F9AE20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AF5E4290-F8B0-440E-A418-613A1552D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FF0BF04A-FCC8-42BF-AD17-10F0ACB44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06F0A57-55BB-457C-9C8C-3DEE71009A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60DB408E-A426-4658-B39D-0BBF09463E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BEFFABCA-CAA4-45E4-A7D4-DB3D2C864D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99494AF8-97E4-4473-AA6E-B4AB1279E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D05C67DC-0E54-4C69-90BE-8374C7E97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B2B38B94-E895-4324-B699-EEF28E052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41E77CC3-723C-4C87-A1BA-D8E35B801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2" name="Freeform 33">
              <a:extLst>
                <a:ext uri="{FF2B5EF4-FFF2-40B4-BE49-F238E27FC236}">
                  <a16:creationId xmlns:a16="http://schemas.microsoft.com/office/drawing/2014/main" id="{CC5757E8-4CBE-4EA3-98AF-96361C9183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51E4772B-9FB7-4AC7-B352-C444891670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7F853444-696F-4B42-8C91-1F6EDD53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CD1A3085-30B0-496B-B9D3-55280769A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1B2519D7-F51F-4583-9B50-41B493C148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6E1141E0-4F4D-4B40-BDB5-B2DD0FAEB3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C5E0C91A-3F1D-43D7-9AB4-5D0A17D5C4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1" name="Freeform 11">
            <a:extLst>
              <a:ext uri="{FF2B5EF4-FFF2-40B4-BE49-F238E27FC236}">
                <a16:creationId xmlns:a16="http://schemas.microsoft.com/office/drawing/2014/main" id="{3A6C27A1-A438-4EC6-93BF-EC26F29BB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9F438-9A87-4FF3-9313-B74CF512AE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" r="9888"/>
          <a:stretch/>
        </p:blipFill>
        <p:spPr>
          <a:xfrm>
            <a:off x="-1253" y="-41741"/>
            <a:ext cx="4655850" cy="6858000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5630647" y="1627695"/>
            <a:ext cx="6319405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C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s-EC" dirty="0">
                <a:effectLst/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¿</a:t>
            </a:r>
            <a:r>
              <a:rPr lang="es-EC" sz="2400" dirty="0">
                <a:effectLst/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Quiénes son los actores que de alguna manera determinan las acciones que influyen sobre la gestión de los artrópodos asociados al chocho? </a:t>
            </a:r>
            <a:endParaRPr lang="es-ES" sz="2400" b="1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ES" dirty="0">
              <a:cs typeface="Times New Roman" panose="02020603050405020304" pitchFamily="18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E8DF9D0-6E09-4593-B00E-3EA6D3F584BB}"/>
              </a:ext>
            </a:extLst>
          </p:cNvPr>
          <p:cNvSpPr/>
          <p:nvPr/>
        </p:nvSpPr>
        <p:spPr>
          <a:xfrm rot="5400000">
            <a:off x="4016702" y="5946349"/>
            <a:ext cx="1845247" cy="306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s-ES" sz="8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Foto: Berenice Venegas,2021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A09F0C6-53B2-45E4-AFA2-0EBABDDCC2B9}"/>
              </a:ext>
            </a:extLst>
          </p:cNvPr>
          <p:cNvSpPr txBox="1"/>
          <p:nvPr/>
        </p:nvSpPr>
        <p:spPr>
          <a:xfrm>
            <a:off x="2229275" y="6438787"/>
            <a:ext cx="24071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C" sz="1200" dirty="0">
                <a:solidFill>
                  <a:schemeClr val="bg1">
                    <a:lumMod val="8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Comunidad la Merced-Cotopaxi</a:t>
            </a:r>
            <a:endParaRPr lang="en-US" sz="1200" dirty="0">
              <a:solidFill>
                <a:schemeClr val="bg1">
                  <a:lumMod val="85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DB410181-621A-42C5-9E5C-49C6CE9619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156" y="6399262"/>
            <a:ext cx="1195606" cy="416997"/>
          </a:xfrm>
          <a:prstGeom prst="rect">
            <a:avLst/>
          </a:prstGeom>
        </p:spPr>
      </p:pic>
      <p:sp>
        <p:nvSpPr>
          <p:cNvPr id="50" name="CuadroTexto 49">
            <a:extLst>
              <a:ext uri="{FF2B5EF4-FFF2-40B4-BE49-F238E27FC236}">
                <a16:creationId xmlns:a16="http://schemas.microsoft.com/office/drawing/2014/main" id="{FDF4B148-4218-463D-B367-3FABE5AFAE36}"/>
              </a:ext>
            </a:extLst>
          </p:cNvPr>
          <p:cNvSpPr txBox="1"/>
          <p:nvPr/>
        </p:nvSpPr>
        <p:spPr>
          <a:xfrm>
            <a:off x="8606762" y="6423094"/>
            <a:ext cx="3472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000" dirty="0">
                <a:solidFill>
                  <a:schemeClr val="bg2">
                    <a:lumMod val="50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Universidad Central del Ecuador-Facultad de Agronomía</a:t>
            </a:r>
          </a:p>
          <a:p>
            <a:r>
              <a:rPr lang="es-EC" sz="800" dirty="0">
                <a:solidFill>
                  <a:schemeClr val="bg2">
                    <a:lumMod val="50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Dr. Michael Ayala / Berenice Venegas</a:t>
            </a:r>
            <a:endParaRPr lang="en-US" sz="800" dirty="0">
              <a:solidFill>
                <a:schemeClr val="bg2">
                  <a:lumMod val="50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91547071-8594-4C6A-9207-D6AC41C84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5847" y="702182"/>
            <a:ext cx="5630385" cy="660818"/>
          </a:xfrm>
        </p:spPr>
        <p:txBody>
          <a:bodyPr>
            <a:normAutofit fontScale="90000"/>
          </a:bodyPr>
          <a:lstStyle/>
          <a:p>
            <a:r>
              <a:rPr lang="es-ES" dirty="0"/>
              <a:t>Pregunta de investigación</a:t>
            </a:r>
          </a:p>
        </p:txBody>
      </p:sp>
    </p:spTree>
    <p:extLst>
      <p:ext uri="{BB962C8B-B14F-4D97-AF65-F5344CB8AC3E}">
        <p14:creationId xmlns:p14="http://schemas.microsoft.com/office/powerpoint/2010/main" val="1772313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4619543" cy="68540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Lugar de estudio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484633" y="1905000"/>
            <a:ext cx="3650278" cy="3759253"/>
          </a:xfrm>
        </p:spPr>
        <p:txBody>
          <a:bodyPr>
            <a:normAutofit/>
          </a:bodyPr>
          <a:lstStyle/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r>
              <a:rPr lang="es-EC" dirty="0">
                <a:effectLst/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Esta investigación se desarrolla en la mayormente en al Provincia de Cotopaxi, Ecuador, en las zonas donde se encuentren las comunidades rurales y periurbanas dedicadas a la actividad agrícola. </a:t>
            </a:r>
          </a:p>
          <a:p>
            <a:pPr marL="0" indent="0">
              <a:buClr>
                <a:srgbClr val="6F9FD2"/>
              </a:buClr>
              <a:buNone/>
            </a:pPr>
            <a:r>
              <a:rPr lang="es-EC" dirty="0">
                <a:effectLst/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El estudio continuará a lo largo del sistema de distribución del chocho hasta llegar al consumidor final.</a:t>
            </a:r>
            <a:endParaRPr lang="es-ES" dirty="0">
              <a:effectLst/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6F9FD2"/>
              </a:buClr>
              <a:buNone/>
            </a:pPr>
            <a:endParaRPr lang="es-E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6F9FD2"/>
              </a:buClr>
            </a:pPr>
            <a:endParaRPr lang="es-ES" dirty="0"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6097550-5062-4B36-914F-014C98C06D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5" r="9708" b="-1"/>
          <a:stretch/>
        </p:blipFill>
        <p:spPr>
          <a:xfrm>
            <a:off x="4619543" y="10"/>
            <a:ext cx="7572457" cy="6857990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59405409-DC4C-4419-B3FF-BF214547DDF5}"/>
              </a:ext>
            </a:extLst>
          </p:cNvPr>
          <p:cNvSpPr/>
          <p:nvPr/>
        </p:nvSpPr>
        <p:spPr>
          <a:xfrm>
            <a:off x="9582790" y="6525650"/>
            <a:ext cx="2139224" cy="153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s-ES" sz="1200" dirty="0">
                <a:latin typeface="Calibri" panose="020F0502020204030204" pitchFamily="34" charset="0"/>
              </a:rPr>
              <a:t>Foto: Tatiana Cárdenas,2021 </a:t>
            </a:r>
            <a:endParaRPr lang="es-ES" sz="1200">
              <a:latin typeface="Calibri" panose="020F05020202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BC0D345-081D-4AB5-ABCE-EA8ECD6DF863}"/>
              </a:ext>
            </a:extLst>
          </p:cNvPr>
          <p:cNvSpPr txBox="1"/>
          <p:nvPr/>
        </p:nvSpPr>
        <p:spPr>
          <a:xfrm>
            <a:off x="8804534" y="6534501"/>
            <a:ext cx="33874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C" sz="1200" dirty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Paisaje en la zona de estudio, Volcán Cotopaxi</a:t>
            </a:r>
            <a:endParaRPr lang="en-US" sz="1200">
              <a:solidFill>
                <a:schemeClr val="bg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D926130-8809-4EFB-97F6-ED56C3562547}"/>
              </a:ext>
            </a:extLst>
          </p:cNvPr>
          <p:cNvSpPr txBox="1"/>
          <p:nvPr/>
        </p:nvSpPr>
        <p:spPr>
          <a:xfrm>
            <a:off x="8705850" y="6526452"/>
            <a:ext cx="3390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2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Paisaje de la zona de estudio, Volcán Cotopaxi</a:t>
            </a:r>
            <a:endParaRPr lang="en-US" sz="1200" dirty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F527188D-928B-4884-8B64-54ACAB3BAE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2" y="6354785"/>
            <a:ext cx="1195606" cy="416997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0CA765B9-60ED-42AA-9B99-386432D4DFC2}"/>
              </a:ext>
            </a:extLst>
          </p:cNvPr>
          <p:cNvSpPr txBox="1"/>
          <p:nvPr/>
        </p:nvSpPr>
        <p:spPr>
          <a:xfrm>
            <a:off x="1258650" y="6378617"/>
            <a:ext cx="3472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0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Universidad Central del Ecuador-Facultad de Agronomía</a:t>
            </a:r>
          </a:p>
          <a:p>
            <a:r>
              <a:rPr lang="es-EC" sz="8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Dr. Michael Ayala / Berenice Venegas</a:t>
            </a:r>
            <a:endParaRPr lang="en-US" sz="800" dirty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AB139C4-A727-4B89-B17A-11CF27F1887E}"/>
              </a:ext>
            </a:extLst>
          </p:cNvPr>
          <p:cNvSpPr/>
          <p:nvPr/>
        </p:nvSpPr>
        <p:spPr>
          <a:xfrm>
            <a:off x="5595852" y="6664951"/>
            <a:ext cx="2245220" cy="1750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>
                    <a:lumMod val="8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Foto: Tatiana Cárdenas,2021</a:t>
            </a:r>
          </a:p>
        </p:txBody>
      </p:sp>
    </p:spTree>
    <p:extLst>
      <p:ext uri="{BB962C8B-B14F-4D97-AF65-F5344CB8AC3E}">
        <p14:creationId xmlns:p14="http://schemas.microsoft.com/office/powerpoint/2010/main" val="10688313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1305D95-6393-4CE3-A98F-6B673EB24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1" y="235264"/>
            <a:ext cx="9898380" cy="638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133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3F41F78-5559-40C3-A7AB-4B6DA16611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889170"/>
              </p:ext>
            </p:extLst>
          </p:nvPr>
        </p:nvGraphicFramePr>
        <p:xfrm>
          <a:off x="796591" y="1481712"/>
          <a:ext cx="11265455" cy="5094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04369CA3-E248-4CAE-A06F-3D3C7CDD4D19}"/>
              </a:ext>
            </a:extLst>
          </p:cNvPr>
          <p:cNvSpPr txBox="1"/>
          <p:nvPr/>
        </p:nvSpPr>
        <p:spPr>
          <a:xfrm>
            <a:off x="3270926" y="363272"/>
            <a:ext cx="6094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36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Métodos y toma de datos</a:t>
            </a:r>
            <a:endParaRPr lang="en-US" sz="3600" dirty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75456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4619543" cy="68540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73D8E25-268B-4990-B1F7-36180C17D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552" y="228565"/>
            <a:ext cx="4377447" cy="801857"/>
          </a:xfrm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chemeClr val="tx1"/>
                </a:solidFill>
                <a:latin typeface="Calibri" panose="020F0502020204030204" pitchFamily="34" charset="0"/>
              </a:rPr>
              <a:t>                  </a:t>
            </a:r>
            <a:br>
              <a:rPr lang="es-ES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Resultados esperados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DE645C-544F-4CDB-BD0C-EFBB29E321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4552" y="1259773"/>
            <a:ext cx="4063452" cy="3759253"/>
          </a:xfrm>
        </p:spPr>
        <p:txBody>
          <a:bodyPr>
            <a:noAutofit/>
          </a:bodyPr>
          <a:lstStyle/>
          <a:p>
            <a:pPr marL="0" indent="0">
              <a:buClr>
                <a:srgbClr val="A6A94C"/>
              </a:buClr>
              <a:buNone/>
            </a:pPr>
            <a:endParaRPr lang="es-EC" sz="2000" dirty="0"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Times New Roman" panose="02020603050405020304" pitchFamily="18" charset="0"/>
            </a:endParaRPr>
          </a:p>
          <a:p>
            <a:pPr algn="just">
              <a:buClr>
                <a:srgbClr val="A6A94C"/>
              </a:buClr>
            </a:pPr>
            <a:r>
              <a:rPr lang="es-EC" sz="20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C</a:t>
            </a:r>
            <a:r>
              <a:rPr lang="es-EC" sz="2000" dirty="0">
                <a:effectLst/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omprender la asociación que existe entre la tipología de actores y las diversas formas cómo perciben el rol de los artrópodos dentro de los agroecosistemas y a lo largo del camino hacia la mesa del consumidor</a:t>
            </a:r>
          </a:p>
          <a:p>
            <a:pPr algn="just">
              <a:buClr>
                <a:srgbClr val="A6A94C"/>
              </a:buClr>
            </a:pPr>
            <a:r>
              <a:rPr lang="es-EC" sz="20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La percepción sobre los artrópodos podría estar asociada con las acciones que toman al encontrarse con tales organismos en su lugar de trabajo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817FC20-B627-40AA-86E3-BA0EFD2380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" r="18546" b="-2"/>
          <a:stretch/>
        </p:blipFill>
        <p:spPr>
          <a:xfrm>
            <a:off x="4706551" y="10"/>
            <a:ext cx="7485449" cy="685799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B7969731-A3D7-41D9-8A6D-87379B33F8CE}"/>
              </a:ext>
            </a:extLst>
          </p:cNvPr>
          <p:cNvSpPr/>
          <p:nvPr/>
        </p:nvSpPr>
        <p:spPr>
          <a:xfrm>
            <a:off x="10149237" y="6553952"/>
            <a:ext cx="1979999" cy="2697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s-ES" sz="80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Fuente: Berenice Venegas,2021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BC681D0-F2BB-456E-9E34-A312099516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4" y="6345454"/>
            <a:ext cx="1195606" cy="41699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E64ACB8-A2A2-4972-9075-DFA58B34FE11}"/>
              </a:ext>
            </a:extLst>
          </p:cNvPr>
          <p:cNvSpPr txBox="1"/>
          <p:nvPr/>
        </p:nvSpPr>
        <p:spPr>
          <a:xfrm>
            <a:off x="1258370" y="6369286"/>
            <a:ext cx="3472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0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Universidad Central del Ecuador-Facultad de Agronomía</a:t>
            </a:r>
          </a:p>
          <a:p>
            <a:r>
              <a:rPr lang="es-EC" sz="8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Dr. Michael Ayala / Berenice Venegas</a:t>
            </a:r>
            <a:endParaRPr lang="en-US" sz="800" dirty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737593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4619543" cy="68540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32CD08-B1F0-4594-B2AD-AC7EEF66DE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pPr algn="just">
              <a:buClr>
                <a:srgbClr val="D9DD6D"/>
              </a:buClr>
            </a:pPr>
            <a:r>
              <a:rPr lang="es-EC" sz="20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Para m</a:t>
            </a:r>
            <a:r>
              <a:rPr lang="es-EC" sz="2000" dirty="0">
                <a:effectLst/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ejorar estrategias de extensión agrícola relacionadas con la conservación de la entomofauna y una gestión apropiada e informada de los artrópodos dentro de los agroecosistemas y en otros entornos</a:t>
            </a:r>
          </a:p>
          <a:p>
            <a:pPr>
              <a:buClr>
                <a:srgbClr val="D9DD6D"/>
              </a:buClr>
            </a:pP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D760CDA-153B-4FE7-B08B-DEC8D216AF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3" r="13078"/>
          <a:stretch/>
        </p:blipFill>
        <p:spPr>
          <a:xfrm>
            <a:off x="4619543" y="10"/>
            <a:ext cx="7572457" cy="685799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C2ECCAD-74C2-4AD2-B1B8-C90225DD22E6}"/>
              </a:ext>
            </a:extLst>
          </p:cNvPr>
          <p:cNvSpPr/>
          <p:nvPr/>
        </p:nvSpPr>
        <p:spPr>
          <a:xfrm>
            <a:off x="9460817" y="6718789"/>
            <a:ext cx="2649121" cy="139211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s-ES" sz="10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Fuente</a:t>
            </a:r>
            <a:r>
              <a:rPr lang="es-ES" sz="1000" dirty="0">
                <a:solidFill>
                  <a:srgbClr val="FFFFFF"/>
                </a:solidFill>
              </a:rPr>
              <a:t>: proyecto AMIGO,2021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1C35C1C4-C42B-4DD0-80D0-2DDAB7D26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552" y="488714"/>
            <a:ext cx="4377447" cy="801857"/>
          </a:xfrm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chemeClr val="tx1"/>
                </a:solidFill>
                <a:latin typeface="Calibri" panose="020F0502020204030204" pitchFamily="34" charset="0"/>
              </a:rPr>
              <a:t>                  </a:t>
            </a:r>
            <a:br>
              <a:rPr lang="es-ES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s-ES" dirty="0">
                <a:solidFill>
                  <a:schemeClr val="accent5">
                    <a:lumMod val="60000"/>
                    <a:lumOff val="40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Resultados esperados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1D6EADA-5372-4143-AE56-DD572499F5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4" y="6345454"/>
            <a:ext cx="1195606" cy="416997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D3FFCBB-F142-49B3-B268-29AEB882FC5D}"/>
              </a:ext>
            </a:extLst>
          </p:cNvPr>
          <p:cNvSpPr txBox="1"/>
          <p:nvPr/>
        </p:nvSpPr>
        <p:spPr>
          <a:xfrm>
            <a:off x="1258370" y="6369286"/>
            <a:ext cx="347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0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Universidad Central del Ecuador-Facultad de Agronomía</a:t>
            </a:r>
          </a:p>
          <a:p>
            <a:r>
              <a:rPr lang="es-EC" sz="800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Dr. Michael Ayala / Berenice Venegas</a:t>
            </a:r>
            <a:endParaRPr lang="en-US" sz="800" dirty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296542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4">
            <a:extLst>
              <a:ext uri="{FF2B5EF4-FFF2-40B4-BE49-F238E27FC236}">
                <a16:creationId xmlns:a16="http://schemas.microsoft.com/office/drawing/2014/main" id="{1CE9BE3E-6D4F-4B44-A6E4-D210DE732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 descr="Un insecto de color verde&#10;&#10;Descripción generada automáticamente">
            <a:extLst>
              <a:ext uri="{FF2B5EF4-FFF2-40B4-BE49-F238E27FC236}">
                <a16:creationId xmlns:a16="http://schemas.microsoft.com/office/drawing/2014/main" id="{4D98FB50-19EC-42C5-9148-B9BBB36025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0"/>
          <a:stretch/>
        </p:blipFill>
        <p:spPr>
          <a:xfrm>
            <a:off x="8229598" y="-5534"/>
            <a:ext cx="3962402" cy="3431766"/>
          </a:xfrm>
          <a:prstGeom prst="rect">
            <a:avLst/>
          </a:prstGeom>
        </p:spPr>
      </p:pic>
      <p:pic>
        <p:nvPicPr>
          <p:cNvPr id="7" name="Imagen 6" descr="Un grupo de personas sentadas en el piso&#10;&#10;Descripción generada automáticamente con confianza media">
            <a:extLst>
              <a:ext uri="{FF2B5EF4-FFF2-40B4-BE49-F238E27FC236}">
                <a16:creationId xmlns:a16="http://schemas.microsoft.com/office/drawing/2014/main" id="{0CFD5FD2-A414-4EF8-9629-9A0C3038355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7" r="2755" b="-2"/>
          <a:stretch/>
        </p:blipFill>
        <p:spPr>
          <a:xfrm>
            <a:off x="8237218" y="3426232"/>
            <a:ext cx="3962402" cy="3431768"/>
          </a:xfrm>
          <a:prstGeom prst="rect">
            <a:avLst/>
          </a:prstGeom>
        </p:spPr>
      </p:pic>
      <p:cxnSp>
        <p:nvCxnSpPr>
          <p:cNvPr id="24" name="Straight Connector 16">
            <a:extLst>
              <a:ext uri="{FF2B5EF4-FFF2-40B4-BE49-F238E27FC236}">
                <a16:creationId xmlns:a16="http://schemas.microsoft.com/office/drawing/2014/main" id="{2301D0BD-08E2-44C5-9BB7-FCB2B8838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  <a:stCxn id="37" idx="3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229599" y="3426234"/>
            <a:ext cx="3962401" cy="2766"/>
          </a:xfrm>
          <a:prstGeom prst="line">
            <a:avLst/>
          </a:prstGeom>
          <a:ln w="50800">
            <a:solidFill>
              <a:srgbClr val="5165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8">
            <a:extLst>
              <a:ext uri="{FF2B5EF4-FFF2-40B4-BE49-F238E27FC236}">
                <a16:creationId xmlns:a16="http://schemas.microsoft.com/office/drawing/2014/main" id="{9AD40D94-E6F3-44F5-B42E-108A15C9B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8229600" cy="6858000"/>
          </a:xfrm>
          <a:prstGeom prst="rect">
            <a:avLst/>
          </a:prstGeom>
          <a:solidFill>
            <a:srgbClr val="516536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BE62E55F-3ED8-4BF4-8D00-7D771C5F2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162C84-4AE5-4EBB-8E11-A2E4324EE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r>
              <a:rPr lang="es-ES" sz="3200">
                <a:solidFill>
                  <a:srgbClr val="FEFFFF"/>
                </a:solidFill>
              </a:rPr>
              <a:t>¿Y ahora qué?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43C2F8-177B-4233-A144-1B0E59C7154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1866" y="2032000"/>
            <a:ext cx="7145867" cy="3879222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  <a:buClr>
                <a:srgbClr val="D4DB04"/>
              </a:buClr>
            </a:pPr>
            <a:r>
              <a:rPr lang="es-EC" dirty="0">
                <a:solidFill>
                  <a:srgbClr val="FEFFFF"/>
                </a:solidFill>
                <a:effectLst/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Este primer estudio se complementa con un segundo proyecto que va a explorar las percepciones que tienen los actores ya caracterizados y las acciones que realizan al enfrenarse a los artrópodos en el entorno donde ejecutan su rol relacionado con el chocho</a:t>
            </a:r>
          </a:p>
          <a:p>
            <a:pPr>
              <a:spcAft>
                <a:spcPts val="800"/>
              </a:spcAft>
              <a:buClr>
                <a:srgbClr val="D4DB04"/>
              </a:buClr>
            </a:pPr>
            <a:r>
              <a:rPr lang="es-EC" dirty="0">
                <a:solidFill>
                  <a:srgbClr val="FEFFFF"/>
                </a:solidFill>
                <a:effectLst/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Los resultados de toda la serie de investigaciones que forman parte de este componente y otros componentes del proyecto AMIGO que están relacionados entre sí y que se harán de forma colaborativa y transdiciplinaria permitirán en última instancia recomendar estrategias específicas para garantizar un verdadero impacto a largo plazo.</a:t>
            </a:r>
            <a:endParaRPr lang="es-ES" dirty="0">
              <a:solidFill>
                <a:srgbClr val="FEFFFF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50A2428C-EA8F-4C5E-ADB4-ADAF6D15A2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67" y="6296428"/>
            <a:ext cx="1195606" cy="416997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21464BA5-0864-4184-A7A5-EB76061D6CE1}"/>
              </a:ext>
            </a:extLst>
          </p:cNvPr>
          <p:cNvSpPr txBox="1"/>
          <p:nvPr/>
        </p:nvSpPr>
        <p:spPr>
          <a:xfrm>
            <a:off x="1330473" y="6320260"/>
            <a:ext cx="3472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000" dirty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Universidad Central del Ecuador-Facultad de Agronomía</a:t>
            </a:r>
          </a:p>
          <a:p>
            <a:r>
              <a:rPr lang="es-EC" sz="800" dirty="0"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Dr. Michael Ayala / Berenice Venegas</a:t>
            </a:r>
            <a:endParaRPr lang="en-US" sz="800" dirty="0">
              <a:solidFill>
                <a:schemeClr val="bg1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65893EC-6EDD-4DDF-94CE-AD2760BE46C6}"/>
              </a:ext>
            </a:extLst>
          </p:cNvPr>
          <p:cNvSpPr/>
          <p:nvPr/>
        </p:nvSpPr>
        <p:spPr>
          <a:xfrm>
            <a:off x="10084745" y="6718789"/>
            <a:ext cx="2649121" cy="1392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s-ES" sz="8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Fuente</a:t>
            </a:r>
            <a:r>
              <a:rPr lang="es-ES" sz="800" dirty="0">
                <a:solidFill>
                  <a:srgbClr val="FFFFFF"/>
                </a:solidFill>
              </a:rPr>
              <a:t>: proyecto AMIGO,2021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BF36FDE-503A-47AB-9915-E7384166A7E8}"/>
              </a:ext>
            </a:extLst>
          </p:cNvPr>
          <p:cNvSpPr/>
          <p:nvPr/>
        </p:nvSpPr>
        <p:spPr>
          <a:xfrm>
            <a:off x="10084745" y="3284256"/>
            <a:ext cx="2649121" cy="1392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s-ES" sz="800" dirty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Fuente</a:t>
            </a:r>
            <a:r>
              <a:rPr lang="es-ES" sz="800" dirty="0">
                <a:solidFill>
                  <a:srgbClr val="FFFFFF"/>
                </a:solidFill>
              </a:rPr>
              <a:t>: Olivier Dangles,2021</a:t>
            </a:r>
          </a:p>
        </p:txBody>
      </p:sp>
    </p:spTree>
    <p:extLst>
      <p:ext uri="{BB962C8B-B14F-4D97-AF65-F5344CB8AC3E}">
        <p14:creationId xmlns:p14="http://schemas.microsoft.com/office/powerpoint/2010/main" val="279272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7F85F-2DEE-4F65-A506-37533BB73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0" y="1891730"/>
            <a:ext cx="9692640" cy="2217420"/>
          </a:xfrm>
        </p:spPr>
        <p:txBody>
          <a:bodyPr>
            <a:normAutofit/>
          </a:bodyPr>
          <a:lstStyle/>
          <a:p>
            <a:r>
              <a:rPr lang="en-US" sz="7200" dirty="0"/>
              <a:t>Gracias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CB5C846-387D-468A-BDB4-406C6A146F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" b="4453"/>
          <a:stretch/>
        </p:blipFill>
        <p:spPr>
          <a:xfrm>
            <a:off x="5187101" y="4835603"/>
            <a:ext cx="1408629" cy="127022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F35B2E2-997D-4FA0-8F65-462E71B60E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995" y="4966270"/>
            <a:ext cx="2721781" cy="94928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8579CF9-A431-49F2-9ED2-3AB387C3D39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9"/>
          <a:stretch/>
        </p:blipFill>
        <p:spPr>
          <a:xfrm>
            <a:off x="7083551" y="4772510"/>
            <a:ext cx="1222321" cy="119501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CD88A50-07CD-4B12-ABB5-3BB3510F1C3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"/>
          <a:stretch/>
        </p:blipFill>
        <p:spPr>
          <a:xfrm>
            <a:off x="8879163" y="4809843"/>
            <a:ext cx="1630838" cy="119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302590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Verde amarillo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o 1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2330</TotalTime>
  <Words>639</Words>
  <Application>Microsoft Office PowerPoint</Application>
  <PresentationFormat>Panorámica</PresentationFormat>
  <Paragraphs>109</Paragraphs>
  <Slides>11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21" baseType="lpstr">
      <vt:lpstr>Microsoft JhengHei</vt:lpstr>
      <vt:lpstr>Microsoft JhengHei UI</vt:lpstr>
      <vt:lpstr>Microsoft JhengHei UI Light</vt:lpstr>
      <vt:lpstr>Arial</vt:lpstr>
      <vt:lpstr>Calibri</vt:lpstr>
      <vt:lpstr>Calibri Light</vt:lpstr>
      <vt:lpstr>Century Gothic</vt:lpstr>
      <vt:lpstr>Times New Roman</vt:lpstr>
      <vt:lpstr>Wingdings 3</vt:lpstr>
      <vt:lpstr>Espiral</vt:lpstr>
      <vt:lpstr>Presentación de PowerPoint</vt:lpstr>
      <vt:lpstr>         Enfoque de Impacto Colectivo (EIC)</vt:lpstr>
      <vt:lpstr>El IEC considera en qué medida operan estos cinco pilares:  </vt:lpstr>
      <vt:lpstr>Pregunta de investigación</vt:lpstr>
      <vt:lpstr>Lugar de estudio </vt:lpstr>
      <vt:lpstr>Presentación de PowerPoint</vt:lpstr>
      <vt:lpstr>Presentación de PowerPoint</vt:lpstr>
      <vt:lpstr>                   Resultados esperados</vt:lpstr>
      <vt:lpstr>                   Resultados esperados</vt:lpstr>
      <vt:lpstr>¿Y ahora qué?</vt:lpstr>
      <vt:lpstr>Gracias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NATTY</dc:creator>
  <cp:lastModifiedBy>estefania venegas</cp:lastModifiedBy>
  <cp:revision>197</cp:revision>
  <dcterms:created xsi:type="dcterms:W3CDTF">2020-06-08T02:30:55Z</dcterms:created>
  <dcterms:modified xsi:type="dcterms:W3CDTF">2021-07-09T00:55:19Z</dcterms:modified>
</cp:coreProperties>
</file>