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76" r:id="rId4"/>
    <p:sldId id="277" r:id="rId5"/>
    <p:sldId id="279" r:id="rId6"/>
    <p:sldId id="280" r:id="rId7"/>
    <p:sldId id="281" r:id="rId8"/>
    <p:sldId id="283" r:id="rId9"/>
    <p:sldId id="258" r:id="rId10"/>
    <p:sldId id="274" r:id="rId11"/>
    <p:sldId id="275" r:id="rId12"/>
    <p:sldId id="299" r:id="rId13"/>
    <p:sldId id="284" r:id="rId14"/>
    <p:sldId id="285" r:id="rId15"/>
    <p:sldId id="288" r:id="rId16"/>
    <p:sldId id="289" r:id="rId17"/>
    <p:sldId id="290" r:id="rId18"/>
    <p:sldId id="291" r:id="rId19"/>
    <p:sldId id="292" r:id="rId20"/>
    <p:sldId id="293" r:id="rId21"/>
    <p:sldId id="295" r:id="rId22"/>
    <p:sldId id="278" r:id="rId23"/>
    <p:sldId id="296" r:id="rId24"/>
    <p:sldId id="297" r:id="rId25"/>
    <p:sldId id="298" r:id="rId26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CC33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29" autoAdjust="0"/>
    <p:restoredTop sz="92708" autoAdjust="0"/>
  </p:normalViewPr>
  <p:slideViewPr>
    <p:cSldViewPr snapToGrid="0">
      <p:cViewPr varScale="1">
        <p:scale>
          <a:sx n="79" d="100"/>
          <a:sy n="79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drawings/d/1AvbF5CiuMu6PqmXE4Mx1Euuht0b27I-GC3a_6CkxqF4/edit?ts=5b310164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drawings/d/1AvbF5CiuMu6PqmXE4Mx1Euuht0b27I-GC3a_6CkxqF4/edit?ts=5b31016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EB0CF-4780-4233-AAE9-E7EA7A38F12A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</dgm:pt>
    <dgm:pt modelId="{03BCCCF4-F7AF-4D53-B0CE-F2C787AC5460}">
      <dgm:prSet phldrT="[Texto]"/>
      <dgm:spPr/>
      <dgm:t>
        <a:bodyPr/>
        <a:lstStyle/>
        <a:p>
          <a:r>
            <a:rPr lang="es-BO" dirty="0"/>
            <a:t>PROSUCO</a:t>
          </a:r>
        </a:p>
        <a:p>
          <a:r>
            <a:rPr lang="es-BO" dirty="0"/>
            <a:t>Clima</a:t>
          </a:r>
        </a:p>
        <a:p>
          <a:r>
            <a:rPr lang="es-BO" dirty="0"/>
            <a:t>Cultivos</a:t>
          </a:r>
        </a:p>
      </dgm:t>
    </dgm:pt>
    <dgm:pt modelId="{970CF003-CAEB-4875-884A-35D6B48677F9}" type="parTrans" cxnId="{2E8CD16C-41F2-49C5-869B-3937EBD7DD9D}">
      <dgm:prSet/>
      <dgm:spPr/>
      <dgm:t>
        <a:bodyPr/>
        <a:lstStyle/>
        <a:p>
          <a:endParaRPr lang="es-BO"/>
        </a:p>
      </dgm:t>
    </dgm:pt>
    <dgm:pt modelId="{2CDE1F9C-8DF2-41CE-8048-C26EB77017E0}" type="sibTrans" cxnId="{2E8CD16C-41F2-49C5-869B-3937EBD7DD9D}">
      <dgm:prSet/>
      <dgm:spPr/>
      <dgm:t>
        <a:bodyPr/>
        <a:lstStyle/>
        <a:p>
          <a:endParaRPr lang="es-BO"/>
        </a:p>
      </dgm:t>
    </dgm:pt>
    <dgm:pt modelId="{CF9C6E1C-560E-4DDE-A206-B670B2EC471F}">
      <dgm:prSet phldrT="[Texto]"/>
      <dgm:spPr/>
      <dgm:t>
        <a:bodyPr/>
        <a:lstStyle/>
        <a:p>
          <a:r>
            <a:rPr lang="es-BO" dirty="0"/>
            <a:t>PROINPA</a:t>
          </a:r>
        </a:p>
        <a:p>
          <a:r>
            <a:rPr lang="es-BO" dirty="0"/>
            <a:t>Cultivos</a:t>
          </a:r>
        </a:p>
        <a:p>
          <a:r>
            <a:rPr lang="es-BO" dirty="0"/>
            <a:t>Plagas</a:t>
          </a:r>
        </a:p>
      </dgm:t>
    </dgm:pt>
    <dgm:pt modelId="{2A8D72C2-1B4D-4690-B306-E068DD276716}" type="parTrans" cxnId="{14808D09-AB6C-4F81-8335-BD7E7FA0DA8C}">
      <dgm:prSet/>
      <dgm:spPr/>
      <dgm:t>
        <a:bodyPr/>
        <a:lstStyle/>
        <a:p>
          <a:endParaRPr lang="es-BO"/>
        </a:p>
      </dgm:t>
    </dgm:pt>
    <dgm:pt modelId="{E0FABF7F-6C03-4985-AE75-40AC646441FA}" type="sibTrans" cxnId="{14808D09-AB6C-4F81-8335-BD7E7FA0DA8C}">
      <dgm:prSet/>
      <dgm:spPr/>
      <dgm:t>
        <a:bodyPr/>
        <a:lstStyle/>
        <a:p>
          <a:endParaRPr lang="es-BO"/>
        </a:p>
      </dgm:t>
    </dgm:pt>
    <dgm:pt modelId="{81152086-1B2B-4453-BD15-0F86FD19AF6F}">
      <dgm:prSet phldrT="[Texto]"/>
      <dgm:spPr/>
      <dgm:t>
        <a:bodyPr/>
        <a:lstStyle/>
        <a:p>
          <a:r>
            <a:rPr lang="es-BO" dirty="0"/>
            <a:t>UMSA</a:t>
          </a:r>
        </a:p>
        <a:p>
          <a:r>
            <a:rPr lang="es-BO" dirty="0"/>
            <a:t>Clima</a:t>
          </a:r>
        </a:p>
      </dgm:t>
    </dgm:pt>
    <dgm:pt modelId="{12989787-44FA-40AB-8524-5BD594FB9DB1}" type="parTrans" cxnId="{F130AA8D-9809-4698-A8E4-D9B4D2064C0A}">
      <dgm:prSet/>
      <dgm:spPr/>
      <dgm:t>
        <a:bodyPr/>
        <a:lstStyle/>
        <a:p>
          <a:endParaRPr lang="es-BO"/>
        </a:p>
      </dgm:t>
    </dgm:pt>
    <dgm:pt modelId="{277C6045-DE49-43C6-8A4B-185FC517AF2E}" type="sibTrans" cxnId="{F130AA8D-9809-4698-A8E4-D9B4D2064C0A}">
      <dgm:prSet/>
      <dgm:spPr/>
      <dgm:t>
        <a:bodyPr/>
        <a:lstStyle/>
        <a:p>
          <a:endParaRPr lang="es-BO"/>
        </a:p>
      </dgm:t>
    </dgm:pt>
    <dgm:pt modelId="{F9635DC7-2D5B-488A-92F6-68C56E959BB2}">
      <dgm:prSet phldrT="[Texto]"/>
      <dgm:spPr/>
      <dgm:t>
        <a:bodyPr/>
        <a:lstStyle/>
        <a:p>
          <a:r>
            <a:rPr lang="es-BO" dirty="0">
              <a:solidFill>
                <a:srgbClr val="FFFF00"/>
              </a:solidFill>
            </a:rPr>
            <a:t>F Valles</a:t>
          </a:r>
        </a:p>
        <a:p>
          <a:r>
            <a:rPr lang="es-BO" dirty="0">
              <a:solidFill>
                <a:srgbClr val="FFFF00"/>
              </a:solidFill>
            </a:rPr>
            <a:t>Cultivos</a:t>
          </a:r>
        </a:p>
      </dgm:t>
    </dgm:pt>
    <dgm:pt modelId="{1D30FAD5-A7E2-4A78-9E87-E7C6776F5707}" type="parTrans" cxnId="{8062B25B-813B-4B99-B523-8987F1937D6A}">
      <dgm:prSet/>
      <dgm:spPr/>
      <dgm:t>
        <a:bodyPr/>
        <a:lstStyle/>
        <a:p>
          <a:endParaRPr lang="es-BO"/>
        </a:p>
      </dgm:t>
    </dgm:pt>
    <dgm:pt modelId="{B6C81A03-E4DF-44D6-8D26-3189D394EF12}" type="sibTrans" cxnId="{8062B25B-813B-4B99-B523-8987F1937D6A}">
      <dgm:prSet/>
      <dgm:spPr/>
      <dgm:t>
        <a:bodyPr/>
        <a:lstStyle/>
        <a:p>
          <a:endParaRPr lang="es-BO"/>
        </a:p>
      </dgm:t>
    </dgm:pt>
    <dgm:pt modelId="{EB40876D-F5E7-4AC8-9A8D-9A81079631B8}" type="pres">
      <dgm:prSet presAssocID="{727EB0CF-4780-4233-AAE9-E7EA7A38F12A}" presName="compositeShape" presStyleCnt="0">
        <dgm:presLayoutVars>
          <dgm:chMax val="7"/>
          <dgm:dir/>
          <dgm:resizeHandles val="exact"/>
        </dgm:presLayoutVars>
      </dgm:prSet>
      <dgm:spPr/>
    </dgm:pt>
    <dgm:pt modelId="{A6FFF98D-5732-4288-BA09-3992D42D2ECB}" type="pres">
      <dgm:prSet presAssocID="{727EB0CF-4780-4233-AAE9-E7EA7A38F12A}" presName="wedge1" presStyleLbl="node1" presStyleIdx="0" presStyleCnt="4"/>
      <dgm:spPr/>
      <dgm:t>
        <a:bodyPr/>
        <a:lstStyle/>
        <a:p>
          <a:endParaRPr lang="es-ES"/>
        </a:p>
      </dgm:t>
    </dgm:pt>
    <dgm:pt modelId="{3AF2F9AD-1A33-436D-892A-81B0D5F44570}" type="pres">
      <dgm:prSet presAssocID="{727EB0CF-4780-4233-AAE9-E7EA7A38F12A}" presName="dummy1a" presStyleCnt="0"/>
      <dgm:spPr/>
    </dgm:pt>
    <dgm:pt modelId="{2A7ECA7C-B3CD-4A81-B37A-3B77AC6E154E}" type="pres">
      <dgm:prSet presAssocID="{727EB0CF-4780-4233-AAE9-E7EA7A38F12A}" presName="dummy1b" presStyleCnt="0"/>
      <dgm:spPr/>
    </dgm:pt>
    <dgm:pt modelId="{2A564AFD-42A8-4B7A-A3ED-C29802C0DF88}" type="pres">
      <dgm:prSet presAssocID="{727EB0CF-4780-4233-AAE9-E7EA7A38F12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493753-1BEC-4C0F-B672-084D09BCD2FB}" type="pres">
      <dgm:prSet presAssocID="{727EB0CF-4780-4233-AAE9-E7EA7A38F12A}" presName="wedge2" presStyleLbl="node1" presStyleIdx="1" presStyleCnt="4"/>
      <dgm:spPr/>
      <dgm:t>
        <a:bodyPr/>
        <a:lstStyle/>
        <a:p>
          <a:endParaRPr lang="es-ES"/>
        </a:p>
      </dgm:t>
    </dgm:pt>
    <dgm:pt modelId="{AC00473E-33F1-47FE-BAF4-C1EC540FB89D}" type="pres">
      <dgm:prSet presAssocID="{727EB0CF-4780-4233-AAE9-E7EA7A38F12A}" presName="dummy2a" presStyleCnt="0"/>
      <dgm:spPr/>
    </dgm:pt>
    <dgm:pt modelId="{A58BB3F6-0679-4244-8A85-CD6699B1FD7A}" type="pres">
      <dgm:prSet presAssocID="{727EB0CF-4780-4233-AAE9-E7EA7A38F12A}" presName="dummy2b" presStyleCnt="0"/>
      <dgm:spPr/>
    </dgm:pt>
    <dgm:pt modelId="{FF38DADD-A857-47F7-AAC5-57C0D776DAB4}" type="pres">
      <dgm:prSet presAssocID="{727EB0CF-4780-4233-AAE9-E7EA7A38F12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0D2AD1-1C5F-465C-9B80-4662C8D3AD44}" type="pres">
      <dgm:prSet presAssocID="{727EB0CF-4780-4233-AAE9-E7EA7A38F12A}" presName="wedge3" presStyleLbl="node1" presStyleIdx="2" presStyleCnt="4"/>
      <dgm:spPr/>
      <dgm:t>
        <a:bodyPr/>
        <a:lstStyle/>
        <a:p>
          <a:endParaRPr lang="es-ES"/>
        </a:p>
      </dgm:t>
    </dgm:pt>
    <dgm:pt modelId="{44737035-15A0-463C-802E-9711E99720B6}" type="pres">
      <dgm:prSet presAssocID="{727EB0CF-4780-4233-AAE9-E7EA7A38F12A}" presName="dummy3a" presStyleCnt="0"/>
      <dgm:spPr/>
    </dgm:pt>
    <dgm:pt modelId="{49AFCBFD-2581-4B77-B96B-76CA62787974}" type="pres">
      <dgm:prSet presAssocID="{727EB0CF-4780-4233-AAE9-E7EA7A38F12A}" presName="dummy3b" presStyleCnt="0"/>
      <dgm:spPr/>
    </dgm:pt>
    <dgm:pt modelId="{47445CDA-EDB9-48B7-9029-C843260143BD}" type="pres">
      <dgm:prSet presAssocID="{727EB0CF-4780-4233-AAE9-E7EA7A38F12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A43B60-CC1D-4C56-A8A6-07061C7C377C}" type="pres">
      <dgm:prSet presAssocID="{727EB0CF-4780-4233-AAE9-E7EA7A38F12A}" presName="wedge4" presStyleLbl="node1" presStyleIdx="3" presStyleCnt="4"/>
      <dgm:spPr/>
      <dgm:t>
        <a:bodyPr/>
        <a:lstStyle/>
        <a:p>
          <a:endParaRPr lang="es-ES"/>
        </a:p>
      </dgm:t>
    </dgm:pt>
    <dgm:pt modelId="{4FA6D234-0370-457F-8C53-9A7EA1A524A4}" type="pres">
      <dgm:prSet presAssocID="{727EB0CF-4780-4233-AAE9-E7EA7A38F12A}" presName="dummy4a" presStyleCnt="0"/>
      <dgm:spPr/>
    </dgm:pt>
    <dgm:pt modelId="{8B7669BF-B9C4-4ABC-BFA0-B5F95EB30597}" type="pres">
      <dgm:prSet presAssocID="{727EB0CF-4780-4233-AAE9-E7EA7A38F12A}" presName="dummy4b" presStyleCnt="0"/>
      <dgm:spPr/>
    </dgm:pt>
    <dgm:pt modelId="{8748ADEA-694F-4144-96EA-F0CF1F2C1178}" type="pres">
      <dgm:prSet presAssocID="{727EB0CF-4780-4233-AAE9-E7EA7A38F12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8131EA-103D-4B6E-9D6B-42D3809282DD}" type="pres">
      <dgm:prSet presAssocID="{2CDE1F9C-8DF2-41CE-8048-C26EB77017E0}" presName="arrowWedge1" presStyleLbl="fgSibTrans2D1" presStyleIdx="0" presStyleCnt="4"/>
      <dgm:spPr/>
    </dgm:pt>
    <dgm:pt modelId="{30E91F26-9028-436E-AEB7-2AE4AEACCC0B}" type="pres">
      <dgm:prSet presAssocID="{E0FABF7F-6C03-4985-AE75-40AC646441FA}" presName="arrowWedge2" presStyleLbl="fgSibTrans2D1" presStyleIdx="1" presStyleCnt="4"/>
      <dgm:spPr/>
    </dgm:pt>
    <dgm:pt modelId="{3B9F1333-BED0-4ECA-923E-5F3400FA568A}" type="pres">
      <dgm:prSet presAssocID="{B6C81A03-E4DF-44D6-8D26-3189D394EF12}" presName="arrowWedge3" presStyleLbl="fgSibTrans2D1" presStyleIdx="2" presStyleCnt="4"/>
      <dgm:spPr/>
    </dgm:pt>
    <dgm:pt modelId="{998ABB04-BD49-4A78-9C7D-05CCCB6F1991}" type="pres">
      <dgm:prSet presAssocID="{277C6045-DE49-43C6-8A4B-185FC517AF2E}" presName="arrowWedge4" presStyleLbl="fgSibTrans2D1" presStyleIdx="3" presStyleCnt="4"/>
      <dgm:spPr/>
    </dgm:pt>
  </dgm:ptLst>
  <dgm:cxnLst>
    <dgm:cxn modelId="{F130AA8D-9809-4698-A8E4-D9B4D2064C0A}" srcId="{727EB0CF-4780-4233-AAE9-E7EA7A38F12A}" destId="{81152086-1B2B-4453-BD15-0F86FD19AF6F}" srcOrd="3" destOrd="0" parTransId="{12989787-44FA-40AB-8524-5BD594FB9DB1}" sibTransId="{277C6045-DE49-43C6-8A4B-185FC517AF2E}"/>
    <dgm:cxn modelId="{09432158-C40F-4F9C-B38A-C9319D33D3DD}" type="presOf" srcId="{81152086-1B2B-4453-BD15-0F86FD19AF6F}" destId="{8748ADEA-694F-4144-96EA-F0CF1F2C1178}" srcOrd="1" destOrd="0" presId="urn:microsoft.com/office/officeart/2005/8/layout/cycle8"/>
    <dgm:cxn modelId="{345B4DFC-729C-44F4-9316-CF119CF54474}" type="presOf" srcId="{03BCCCF4-F7AF-4D53-B0CE-F2C787AC5460}" destId="{A6FFF98D-5732-4288-BA09-3992D42D2ECB}" srcOrd="0" destOrd="0" presId="urn:microsoft.com/office/officeart/2005/8/layout/cycle8"/>
    <dgm:cxn modelId="{8062B25B-813B-4B99-B523-8987F1937D6A}" srcId="{727EB0CF-4780-4233-AAE9-E7EA7A38F12A}" destId="{F9635DC7-2D5B-488A-92F6-68C56E959BB2}" srcOrd="2" destOrd="0" parTransId="{1D30FAD5-A7E2-4A78-9E87-E7C6776F5707}" sibTransId="{B6C81A03-E4DF-44D6-8D26-3189D394EF12}"/>
    <dgm:cxn modelId="{2E8CD16C-41F2-49C5-869B-3937EBD7DD9D}" srcId="{727EB0CF-4780-4233-AAE9-E7EA7A38F12A}" destId="{03BCCCF4-F7AF-4D53-B0CE-F2C787AC5460}" srcOrd="0" destOrd="0" parTransId="{970CF003-CAEB-4875-884A-35D6B48677F9}" sibTransId="{2CDE1F9C-8DF2-41CE-8048-C26EB77017E0}"/>
    <dgm:cxn modelId="{CD567A2F-3A20-462D-ADE6-7F44CBCB67E4}" type="presOf" srcId="{F9635DC7-2D5B-488A-92F6-68C56E959BB2}" destId="{47445CDA-EDB9-48B7-9029-C843260143BD}" srcOrd="1" destOrd="0" presId="urn:microsoft.com/office/officeart/2005/8/layout/cycle8"/>
    <dgm:cxn modelId="{4CB76202-BFE6-4030-829A-4B1D2786D07E}" type="presOf" srcId="{81152086-1B2B-4453-BD15-0F86FD19AF6F}" destId="{25A43B60-CC1D-4C56-A8A6-07061C7C377C}" srcOrd="0" destOrd="0" presId="urn:microsoft.com/office/officeart/2005/8/layout/cycle8"/>
    <dgm:cxn modelId="{594C1626-5E45-4438-82C0-994D2CA52B8E}" type="presOf" srcId="{727EB0CF-4780-4233-AAE9-E7EA7A38F12A}" destId="{EB40876D-F5E7-4AC8-9A8D-9A81079631B8}" srcOrd="0" destOrd="0" presId="urn:microsoft.com/office/officeart/2005/8/layout/cycle8"/>
    <dgm:cxn modelId="{4597D634-5420-4E0B-8B2B-01E947D987F5}" type="presOf" srcId="{03BCCCF4-F7AF-4D53-B0CE-F2C787AC5460}" destId="{2A564AFD-42A8-4B7A-A3ED-C29802C0DF88}" srcOrd="1" destOrd="0" presId="urn:microsoft.com/office/officeart/2005/8/layout/cycle8"/>
    <dgm:cxn modelId="{6F3E3456-75C6-44FF-A50F-F26132B9F278}" type="presOf" srcId="{F9635DC7-2D5B-488A-92F6-68C56E959BB2}" destId="{CD0D2AD1-1C5F-465C-9B80-4662C8D3AD44}" srcOrd="0" destOrd="0" presId="urn:microsoft.com/office/officeart/2005/8/layout/cycle8"/>
    <dgm:cxn modelId="{F939A411-5A78-496E-8910-DB3650A47AEC}" type="presOf" srcId="{CF9C6E1C-560E-4DDE-A206-B670B2EC471F}" destId="{05493753-1BEC-4C0F-B672-084D09BCD2FB}" srcOrd="0" destOrd="0" presId="urn:microsoft.com/office/officeart/2005/8/layout/cycle8"/>
    <dgm:cxn modelId="{14808D09-AB6C-4F81-8335-BD7E7FA0DA8C}" srcId="{727EB0CF-4780-4233-AAE9-E7EA7A38F12A}" destId="{CF9C6E1C-560E-4DDE-A206-B670B2EC471F}" srcOrd="1" destOrd="0" parTransId="{2A8D72C2-1B4D-4690-B306-E068DD276716}" sibTransId="{E0FABF7F-6C03-4985-AE75-40AC646441FA}"/>
    <dgm:cxn modelId="{9990C3D9-3C46-4CA4-9421-45BD531E0182}" type="presOf" srcId="{CF9C6E1C-560E-4DDE-A206-B670B2EC471F}" destId="{FF38DADD-A857-47F7-AAC5-57C0D776DAB4}" srcOrd="1" destOrd="0" presId="urn:microsoft.com/office/officeart/2005/8/layout/cycle8"/>
    <dgm:cxn modelId="{DFF6C7E5-3410-417B-95E2-8029DC23963F}" type="presParOf" srcId="{EB40876D-F5E7-4AC8-9A8D-9A81079631B8}" destId="{A6FFF98D-5732-4288-BA09-3992D42D2ECB}" srcOrd="0" destOrd="0" presId="urn:microsoft.com/office/officeart/2005/8/layout/cycle8"/>
    <dgm:cxn modelId="{E4D28DFA-1A1D-4B1D-A4A2-6A0E3F9A6787}" type="presParOf" srcId="{EB40876D-F5E7-4AC8-9A8D-9A81079631B8}" destId="{3AF2F9AD-1A33-436D-892A-81B0D5F44570}" srcOrd="1" destOrd="0" presId="urn:microsoft.com/office/officeart/2005/8/layout/cycle8"/>
    <dgm:cxn modelId="{E101F396-FCBE-43F6-A7D1-B7E377FED340}" type="presParOf" srcId="{EB40876D-F5E7-4AC8-9A8D-9A81079631B8}" destId="{2A7ECA7C-B3CD-4A81-B37A-3B77AC6E154E}" srcOrd="2" destOrd="0" presId="urn:microsoft.com/office/officeart/2005/8/layout/cycle8"/>
    <dgm:cxn modelId="{BF4C7DB5-D6E4-496D-AF34-2A063806579A}" type="presParOf" srcId="{EB40876D-F5E7-4AC8-9A8D-9A81079631B8}" destId="{2A564AFD-42A8-4B7A-A3ED-C29802C0DF88}" srcOrd="3" destOrd="0" presId="urn:microsoft.com/office/officeart/2005/8/layout/cycle8"/>
    <dgm:cxn modelId="{C33509FA-3603-45BD-A189-D8D2501B42C0}" type="presParOf" srcId="{EB40876D-F5E7-4AC8-9A8D-9A81079631B8}" destId="{05493753-1BEC-4C0F-B672-084D09BCD2FB}" srcOrd="4" destOrd="0" presId="urn:microsoft.com/office/officeart/2005/8/layout/cycle8"/>
    <dgm:cxn modelId="{796405B8-779F-49B2-BB45-C69018E09266}" type="presParOf" srcId="{EB40876D-F5E7-4AC8-9A8D-9A81079631B8}" destId="{AC00473E-33F1-47FE-BAF4-C1EC540FB89D}" srcOrd="5" destOrd="0" presId="urn:microsoft.com/office/officeart/2005/8/layout/cycle8"/>
    <dgm:cxn modelId="{1BE3800F-E712-428E-A151-0568C058AFF7}" type="presParOf" srcId="{EB40876D-F5E7-4AC8-9A8D-9A81079631B8}" destId="{A58BB3F6-0679-4244-8A85-CD6699B1FD7A}" srcOrd="6" destOrd="0" presId="urn:microsoft.com/office/officeart/2005/8/layout/cycle8"/>
    <dgm:cxn modelId="{6817A9B3-07EA-453D-BF81-FE26C59DDE94}" type="presParOf" srcId="{EB40876D-F5E7-4AC8-9A8D-9A81079631B8}" destId="{FF38DADD-A857-47F7-AAC5-57C0D776DAB4}" srcOrd="7" destOrd="0" presId="urn:microsoft.com/office/officeart/2005/8/layout/cycle8"/>
    <dgm:cxn modelId="{9BFADEDC-B218-47DB-A312-B31EF13F7F98}" type="presParOf" srcId="{EB40876D-F5E7-4AC8-9A8D-9A81079631B8}" destId="{CD0D2AD1-1C5F-465C-9B80-4662C8D3AD44}" srcOrd="8" destOrd="0" presId="urn:microsoft.com/office/officeart/2005/8/layout/cycle8"/>
    <dgm:cxn modelId="{00A3F823-A1FB-4D52-9BD4-FFCDD64C247C}" type="presParOf" srcId="{EB40876D-F5E7-4AC8-9A8D-9A81079631B8}" destId="{44737035-15A0-463C-802E-9711E99720B6}" srcOrd="9" destOrd="0" presId="urn:microsoft.com/office/officeart/2005/8/layout/cycle8"/>
    <dgm:cxn modelId="{1D284DBE-2004-4554-95A4-2357FC2BE4F1}" type="presParOf" srcId="{EB40876D-F5E7-4AC8-9A8D-9A81079631B8}" destId="{49AFCBFD-2581-4B77-B96B-76CA62787974}" srcOrd="10" destOrd="0" presId="urn:microsoft.com/office/officeart/2005/8/layout/cycle8"/>
    <dgm:cxn modelId="{7F6267D6-B028-4B46-B8AE-D3EF9E0C1EA9}" type="presParOf" srcId="{EB40876D-F5E7-4AC8-9A8D-9A81079631B8}" destId="{47445CDA-EDB9-48B7-9029-C843260143BD}" srcOrd="11" destOrd="0" presId="urn:microsoft.com/office/officeart/2005/8/layout/cycle8"/>
    <dgm:cxn modelId="{10DC6830-C5CD-4D7A-8E06-E4877292A00F}" type="presParOf" srcId="{EB40876D-F5E7-4AC8-9A8D-9A81079631B8}" destId="{25A43B60-CC1D-4C56-A8A6-07061C7C377C}" srcOrd="12" destOrd="0" presId="urn:microsoft.com/office/officeart/2005/8/layout/cycle8"/>
    <dgm:cxn modelId="{2E0D8935-0B08-482E-B27D-D051157FB826}" type="presParOf" srcId="{EB40876D-F5E7-4AC8-9A8D-9A81079631B8}" destId="{4FA6D234-0370-457F-8C53-9A7EA1A524A4}" srcOrd="13" destOrd="0" presId="urn:microsoft.com/office/officeart/2005/8/layout/cycle8"/>
    <dgm:cxn modelId="{4D6F473C-3086-4F58-A61C-BAAB0A4CCB45}" type="presParOf" srcId="{EB40876D-F5E7-4AC8-9A8D-9A81079631B8}" destId="{8B7669BF-B9C4-4ABC-BFA0-B5F95EB30597}" srcOrd="14" destOrd="0" presId="urn:microsoft.com/office/officeart/2005/8/layout/cycle8"/>
    <dgm:cxn modelId="{79671835-443C-44D3-8745-98E289C2CE99}" type="presParOf" srcId="{EB40876D-F5E7-4AC8-9A8D-9A81079631B8}" destId="{8748ADEA-694F-4144-96EA-F0CF1F2C1178}" srcOrd="15" destOrd="0" presId="urn:microsoft.com/office/officeart/2005/8/layout/cycle8"/>
    <dgm:cxn modelId="{74B5ACB1-26E3-419C-BC65-28D667D91811}" type="presParOf" srcId="{EB40876D-F5E7-4AC8-9A8D-9A81079631B8}" destId="{7A8131EA-103D-4B6E-9D6B-42D3809282DD}" srcOrd="16" destOrd="0" presId="urn:microsoft.com/office/officeart/2005/8/layout/cycle8"/>
    <dgm:cxn modelId="{CC5BC832-5CAC-4729-AF5C-09712B60CAA9}" type="presParOf" srcId="{EB40876D-F5E7-4AC8-9A8D-9A81079631B8}" destId="{30E91F26-9028-436E-AEB7-2AE4AEACCC0B}" srcOrd="17" destOrd="0" presId="urn:microsoft.com/office/officeart/2005/8/layout/cycle8"/>
    <dgm:cxn modelId="{D4F3FCFE-A189-48D8-8F55-CF846D629901}" type="presParOf" srcId="{EB40876D-F5E7-4AC8-9A8D-9A81079631B8}" destId="{3B9F1333-BED0-4ECA-923E-5F3400FA568A}" srcOrd="18" destOrd="0" presId="urn:microsoft.com/office/officeart/2005/8/layout/cycle8"/>
    <dgm:cxn modelId="{4BBD300A-8925-405C-B645-387FB0DDFC92}" type="presParOf" srcId="{EB40876D-F5E7-4AC8-9A8D-9A81079631B8}" destId="{998ABB04-BD49-4A78-9C7D-05CCCB6F1991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32506D-35EC-4BB3-AF6F-AF129B247E5D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62B0E040-3C1F-426B-A7FB-890AF7D891FC}">
      <dgm:prSet phldrT="[Texto]" custT="1"/>
      <dgm:spPr/>
      <dgm:t>
        <a:bodyPr/>
        <a:lstStyle/>
        <a:p>
          <a:r>
            <a:rPr lang="es-BO" sz="4800" dirty="0" err="1">
              <a:solidFill>
                <a:schemeClr val="bg1"/>
              </a:solidFill>
              <a:latin typeface="Rockwell" panose="02060603020205020403" pitchFamily="18" charset="0"/>
            </a:rPr>
            <a:t>RdR</a:t>
          </a:r>
          <a:endParaRPr lang="es-BO" sz="4800" dirty="0">
            <a:solidFill>
              <a:schemeClr val="bg1"/>
            </a:solidFill>
            <a:latin typeface="Rockwell" panose="02060603020205020403" pitchFamily="18" charset="0"/>
          </a:endParaRPr>
        </a:p>
        <a:p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Colaboración</a:t>
          </a:r>
        </a:p>
      </dgm:t>
    </dgm:pt>
    <dgm:pt modelId="{4A16602A-97FA-4CA4-BFF2-8498B3872887}" type="parTrans" cxnId="{EF259171-9F15-43D2-B32F-03AD1FA78C88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8719E2F4-DFD5-470C-82F6-A2656CA947F6}" type="sibTrans" cxnId="{EF259171-9F15-43D2-B32F-03AD1FA78C88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8162EF84-624B-4EFC-8BE6-75F0E8F8850C}">
      <dgm:prSet phldrT="[Texto]" custT="1"/>
      <dgm:spPr/>
      <dgm:t>
        <a:bodyPr/>
        <a:lstStyle/>
        <a:p>
          <a:r>
            <a:rPr lang="es-BO" sz="4000" dirty="0">
              <a:solidFill>
                <a:schemeClr val="bg1"/>
              </a:solidFill>
              <a:latin typeface="Rockwell" panose="02060603020205020403" pitchFamily="18" charset="0"/>
            </a:rPr>
            <a:t>RAC</a:t>
          </a:r>
        </a:p>
        <a:p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Datos</a:t>
          </a:r>
        </a:p>
        <a:p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Información</a:t>
          </a:r>
        </a:p>
        <a:p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Conocimiento</a:t>
          </a:r>
        </a:p>
        <a:p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Servicios</a:t>
          </a:r>
        </a:p>
      </dgm:t>
    </dgm:pt>
    <dgm:pt modelId="{F8BAF5D2-7220-4304-B2C7-19E9E91BEDFC}" type="parTrans" cxnId="{3B152F42-1E71-4BC8-93F1-AE0EE3E16BA0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ED911626-094C-44E3-978E-501E100E68A9}" type="sibTrans" cxnId="{3B152F42-1E71-4BC8-93F1-AE0EE3E16BA0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D8AA7F36-F653-44F0-BC50-C0492B0ED4E8}">
      <dgm:prSet phldrT="[Texto]" custT="1"/>
      <dgm:spPr/>
      <dgm:t>
        <a:bodyPr/>
        <a:lstStyle/>
        <a:p>
          <a:pPr algn="ctr"/>
          <a:r>
            <a:rPr lang="es-BO" sz="5400" dirty="0">
              <a:solidFill>
                <a:schemeClr val="bg1"/>
              </a:solidFill>
              <a:latin typeface="Rockwell" panose="02060603020205020403" pitchFamily="18" charset="0"/>
            </a:rPr>
            <a:t>RAI</a:t>
          </a:r>
        </a:p>
        <a:p>
          <a:pPr algn="ctr"/>
          <a:r>
            <a:rPr lang="es-BO" sz="2000" dirty="0">
              <a:solidFill>
                <a:schemeClr val="bg1"/>
              </a:solidFill>
              <a:latin typeface="Rockwell" panose="02060603020205020403" pitchFamily="18" charset="0"/>
            </a:rPr>
            <a:t>Principios:</a:t>
          </a:r>
        </a:p>
        <a:p>
          <a:pPr algn="ctr"/>
          <a:r>
            <a:rPr lang="es-BO" sz="1600" dirty="0" smtClean="0">
              <a:solidFill>
                <a:schemeClr val="bg1"/>
              </a:solidFill>
              <a:latin typeface="Rockwell" panose="02060603020205020403" pitchFamily="18" charset="0"/>
            </a:rPr>
            <a:t>Participación</a:t>
          </a:r>
          <a:endParaRPr lang="es-BO" sz="1600" dirty="0">
            <a:solidFill>
              <a:schemeClr val="bg1"/>
            </a:solidFill>
            <a:latin typeface="Rockwell" panose="02060603020205020403" pitchFamily="18" charset="0"/>
          </a:endParaRPr>
        </a:p>
        <a:p>
          <a:pPr algn="ctr"/>
          <a:r>
            <a:rPr lang="es-BO" sz="1600" dirty="0" smtClean="0">
              <a:solidFill>
                <a:schemeClr val="bg1"/>
              </a:solidFill>
              <a:latin typeface="Rockwell" panose="02060603020205020403" pitchFamily="18" charset="0"/>
            </a:rPr>
            <a:t>Rigurosa</a:t>
          </a:r>
          <a:endParaRPr lang="es-BO" sz="1600" dirty="0">
            <a:solidFill>
              <a:schemeClr val="bg1"/>
            </a:solidFill>
            <a:latin typeface="Rockwell" panose="02060603020205020403" pitchFamily="18" charset="0"/>
          </a:endParaRPr>
        </a:p>
        <a:p>
          <a:pPr algn="ctr"/>
          <a:r>
            <a:rPr lang="es-BO" sz="1600" dirty="0" smtClean="0">
              <a:solidFill>
                <a:schemeClr val="bg1"/>
              </a:solidFill>
              <a:latin typeface="Rockwell" panose="02060603020205020403" pitchFamily="18" charset="0"/>
            </a:rPr>
            <a:t>Redes colaborativas</a:t>
          </a:r>
          <a:endParaRPr lang="es-BO" sz="1600" dirty="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E4217600-7389-47AA-903C-A5AE22F484C5}" type="parTrans" cxnId="{E535ED1A-D161-4A1B-A0B3-6F55D59272BF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FC830437-37AA-415A-B1A4-374954463080}" type="sibTrans" cxnId="{E535ED1A-D161-4A1B-A0B3-6F55D59272BF}">
      <dgm:prSet/>
      <dgm:spPr/>
      <dgm:t>
        <a:bodyPr/>
        <a:lstStyle/>
        <a:p>
          <a:endParaRPr lang="es-BO" sz="2800">
            <a:solidFill>
              <a:schemeClr val="bg1"/>
            </a:solidFill>
            <a:latin typeface="Rockwell" panose="02060603020205020403" pitchFamily="18" charset="0"/>
          </a:endParaRPr>
        </a:p>
      </dgm:t>
    </dgm:pt>
    <dgm:pt modelId="{AD4B2B26-F18F-4F03-B085-690D528BA4A1}" type="pres">
      <dgm:prSet presAssocID="{B532506D-35EC-4BB3-AF6F-AF129B247E5D}" presName="compositeShape" presStyleCnt="0">
        <dgm:presLayoutVars>
          <dgm:chMax val="7"/>
          <dgm:dir/>
          <dgm:resizeHandles val="exact"/>
        </dgm:presLayoutVars>
      </dgm:prSet>
      <dgm:spPr/>
    </dgm:pt>
    <dgm:pt modelId="{FE10F5D1-7BD3-4BFA-8D2B-EB34BEF1DF2F}" type="pres">
      <dgm:prSet presAssocID="{62B0E040-3C1F-426B-A7FB-890AF7D891FC}" presName="circ1" presStyleLbl="vennNode1" presStyleIdx="0" presStyleCnt="3"/>
      <dgm:spPr/>
      <dgm:t>
        <a:bodyPr/>
        <a:lstStyle/>
        <a:p>
          <a:endParaRPr lang="es-ES"/>
        </a:p>
      </dgm:t>
    </dgm:pt>
    <dgm:pt modelId="{9A1D7467-E7EA-4D94-90A8-FCCC818559B9}" type="pres">
      <dgm:prSet presAssocID="{62B0E040-3C1F-426B-A7FB-890AF7D891F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FE2C95-80E2-4B11-833C-ABEAB3F4D17E}" type="pres">
      <dgm:prSet presAssocID="{8162EF84-624B-4EFC-8BE6-75F0E8F8850C}" presName="circ2" presStyleLbl="vennNode1" presStyleIdx="1" presStyleCnt="3"/>
      <dgm:spPr/>
      <dgm:t>
        <a:bodyPr/>
        <a:lstStyle/>
        <a:p>
          <a:endParaRPr lang="es-ES"/>
        </a:p>
      </dgm:t>
    </dgm:pt>
    <dgm:pt modelId="{6044B87D-3B25-4934-9B1B-D329B2E70F1E}" type="pres">
      <dgm:prSet presAssocID="{8162EF84-624B-4EFC-8BE6-75F0E8F8850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E750F5-0D00-4D04-89A3-7FA80A7E01AF}" type="pres">
      <dgm:prSet presAssocID="{D8AA7F36-F653-44F0-BC50-C0492B0ED4E8}" presName="circ3" presStyleLbl="vennNode1" presStyleIdx="2" presStyleCnt="3"/>
      <dgm:spPr/>
      <dgm:t>
        <a:bodyPr/>
        <a:lstStyle/>
        <a:p>
          <a:endParaRPr lang="es-ES"/>
        </a:p>
      </dgm:t>
    </dgm:pt>
    <dgm:pt modelId="{F466BE3F-6384-4A98-8351-8C3099AFC6A8}" type="pres">
      <dgm:prSet presAssocID="{D8AA7F36-F653-44F0-BC50-C0492B0ED4E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202167-8510-4E78-B5E8-C6B9DEBBF63D}" type="presOf" srcId="{B532506D-35EC-4BB3-AF6F-AF129B247E5D}" destId="{AD4B2B26-F18F-4F03-B085-690D528BA4A1}" srcOrd="0" destOrd="0" presId="urn:microsoft.com/office/officeart/2005/8/layout/venn1"/>
    <dgm:cxn modelId="{1806CA23-8894-4811-94D0-5EB6F8F76B1E}" type="presOf" srcId="{62B0E040-3C1F-426B-A7FB-890AF7D891FC}" destId="{FE10F5D1-7BD3-4BFA-8D2B-EB34BEF1DF2F}" srcOrd="0" destOrd="0" presId="urn:microsoft.com/office/officeart/2005/8/layout/venn1"/>
    <dgm:cxn modelId="{107F6622-E9B1-4FF7-87AA-9BF0F84DBEAE}" type="presOf" srcId="{D8AA7F36-F653-44F0-BC50-C0492B0ED4E8}" destId="{F466BE3F-6384-4A98-8351-8C3099AFC6A8}" srcOrd="1" destOrd="0" presId="urn:microsoft.com/office/officeart/2005/8/layout/venn1"/>
    <dgm:cxn modelId="{F5AD60C5-650D-4010-8B4C-5197C0F44662}" type="presOf" srcId="{62B0E040-3C1F-426B-A7FB-890AF7D891FC}" destId="{9A1D7467-E7EA-4D94-90A8-FCCC818559B9}" srcOrd="1" destOrd="0" presId="urn:microsoft.com/office/officeart/2005/8/layout/venn1"/>
    <dgm:cxn modelId="{A8A39DD0-1FCF-4132-82B0-53DAD7A48F61}" type="presOf" srcId="{8162EF84-624B-4EFC-8BE6-75F0E8F8850C}" destId="{6044B87D-3B25-4934-9B1B-D329B2E70F1E}" srcOrd="1" destOrd="0" presId="urn:microsoft.com/office/officeart/2005/8/layout/venn1"/>
    <dgm:cxn modelId="{494EB9A9-29C7-4228-9649-4392CADDC305}" type="presOf" srcId="{D8AA7F36-F653-44F0-BC50-C0492B0ED4E8}" destId="{95E750F5-0D00-4D04-89A3-7FA80A7E01AF}" srcOrd="0" destOrd="0" presId="urn:microsoft.com/office/officeart/2005/8/layout/venn1"/>
    <dgm:cxn modelId="{EF259171-9F15-43D2-B32F-03AD1FA78C88}" srcId="{B532506D-35EC-4BB3-AF6F-AF129B247E5D}" destId="{62B0E040-3C1F-426B-A7FB-890AF7D891FC}" srcOrd="0" destOrd="0" parTransId="{4A16602A-97FA-4CA4-BFF2-8498B3872887}" sibTransId="{8719E2F4-DFD5-470C-82F6-A2656CA947F6}"/>
    <dgm:cxn modelId="{E535ED1A-D161-4A1B-A0B3-6F55D59272BF}" srcId="{B532506D-35EC-4BB3-AF6F-AF129B247E5D}" destId="{D8AA7F36-F653-44F0-BC50-C0492B0ED4E8}" srcOrd="2" destOrd="0" parTransId="{E4217600-7389-47AA-903C-A5AE22F484C5}" sibTransId="{FC830437-37AA-415A-B1A4-374954463080}"/>
    <dgm:cxn modelId="{9F315F5B-36A5-417E-9535-699DE81E771B}" type="presOf" srcId="{8162EF84-624B-4EFC-8BE6-75F0E8F8850C}" destId="{10FE2C95-80E2-4B11-833C-ABEAB3F4D17E}" srcOrd="0" destOrd="0" presId="urn:microsoft.com/office/officeart/2005/8/layout/venn1"/>
    <dgm:cxn modelId="{3B152F42-1E71-4BC8-93F1-AE0EE3E16BA0}" srcId="{B532506D-35EC-4BB3-AF6F-AF129B247E5D}" destId="{8162EF84-624B-4EFC-8BE6-75F0E8F8850C}" srcOrd="1" destOrd="0" parTransId="{F8BAF5D2-7220-4304-B2C7-19E9E91BEDFC}" sibTransId="{ED911626-094C-44E3-978E-501E100E68A9}"/>
    <dgm:cxn modelId="{37AA5214-F8C0-4BA7-98D4-1AC4C0518A03}" type="presParOf" srcId="{AD4B2B26-F18F-4F03-B085-690D528BA4A1}" destId="{FE10F5D1-7BD3-4BFA-8D2B-EB34BEF1DF2F}" srcOrd="0" destOrd="0" presId="urn:microsoft.com/office/officeart/2005/8/layout/venn1"/>
    <dgm:cxn modelId="{66F2EEFA-C1ED-4557-A3B2-44CF83C698E2}" type="presParOf" srcId="{AD4B2B26-F18F-4F03-B085-690D528BA4A1}" destId="{9A1D7467-E7EA-4D94-90A8-FCCC818559B9}" srcOrd="1" destOrd="0" presId="urn:microsoft.com/office/officeart/2005/8/layout/venn1"/>
    <dgm:cxn modelId="{4A508F9B-BC3B-4029-8D18-2EA05919A9CF}" type="presParOf" srcId="{AD4B2B26-F18F-4F03-B085-690D528BA4A1}" destId="{10FE2C95-80E2-4B11-833C-ABEAB3F4D17E}" srcOrd="2" destOrd="0" presId="urn:microsoft.com/office/officeart/2005/8/layout/venn1"/>
    <dgm:cxn modelId="{E83F9076-DE1D-4479-A6EF-067630DDE9A5}" type="presParOf" srcId="{AD4B2B26-F18F-4F03-B085-690D528BA4A1}" destId="{6044B87D-3B25-4934-9B1B-D329B2E70F1E}" srcOrd="3" destOrd="0" presId="urn:microsoft.com/office/officeart/2005/8/layout/venn1"/>
    <dgm:cxn modelId="{BC8D912B-4A22-4D8E-BDD4-D1AC8AE574A7}" type="presParOf" srcId="{AD4B2B26-F18F-4F03-B085-690D528BA4A1}" destId="{95E750F5-0D00-4D04-89A3-7FA80A7E01AF}" srcOrd="4" destOrd="0" presId="urn:microsoft.com/office/officeart/2005/8/layout/venn1"/>
    <dgm:cxn modelId="{739C4CDB-2581-43B2-9B16-8D8AF2483216}" type="presParOf" srcId="{AD4B2B26-F18F-4F03-B085-690D528BA4A1}" destId="{F466BE3F-6384-4A98-8351-8C3099AFC6A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422DCE-FE55-41B3-ADD2-2FE203293358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709B4AF1-5ADA-4246-AF79-ADEED5DE4998}">
      <dgm:prSet phldrT="[Texto]" custT="1"/>
      <dgm:spPr/>
      <dgm:t>
        <a:bodyPr/>
        <a:lstStyle/>
        <a:p>
          <a:r>
            <a:rPr lang="es-BO" sz="1600" dirty="0">
              <a:solidFill>
                <a:schemeClr val="tx1"/>
              </a:solidFill>
              <a:latin typeface="Rockwell" panose="02060603020205020403" pitchFamily="18" charset="0"/>
            </a:rPr>
            <a:t>Acuerdos de datos y variables  climáticas y agronómicas (2020)</a:t>
          </a:r>
        </a:p>
      </dgm:t>
    </dgm:pt>
    <dgm:pt modelId="{2B8AC66A-567C-470C-8F89-EFE36BD1C55F}" type="parTrans" cxnId="{CAC53520-BFE3-496C-989A-60C078377619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46C70E39-7BB2-4863-8264-0653E5B1BC91}" type="sibTrans" cxnId="{CAC53520-BFE3-496C-989A-60C078377619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8C303815-9A0C-4477-8BDC-16F5DD28BD23}">
      <dgm:prSet phldrT="[Texto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es-BO" sz="1600" dirty="0">
              <a:solidFill>
                <a:schemeClr val="tx1"/>
              </a:solidFill>
              <a:latin typeface="Rockwell" panose="02060603020205020403" pitchFamily="18" charset="0"/>
            </a:rPr>
            <a:t>Diseño de Plataforma Agroclimática (2020)</a:t>
          </a:r>
        </a:p>
      </dgm:t>
    </dgm:pt>
    <dgm:pt modelId="{20F256E9-8D22-40B1-A349-E1AF632AD694}" type="parTrans" cxnId="{333EB552-52DA-4636-84C7-F34D9607D313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866E344D-3438-43A6-BCA5-6717CAC2BF20}" type="sibTrans" cxnId="{333EB552-52DA-4636-84C7-F34D9607D313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771BB025-1FB0-495D-B92E-18E3BBB93392}">
      <dgm:prSet phldrT="[Texto]" custT="1"/>
      <dgm:spPr/>
      <dgm:t>
        <a:bodyPr/>
        <a:lstStyle/>
        <a:p>
          <a:r>
            <a:rPr lang="es-BO" sz="2800" b="1" dirty="0">
              <a:solidFill>
                <a:schemeClr val="tx1"/>
              </a:solidFill>
              <a:latin typeface="Rockwell" panose="02060603020205020403" pitchFamily="18" charset="0"/>
            </a:rPr>
            <a:t>A futuro</a:t>
          </a:r>
        </a:p>
      </dgm:t>
    </dgm:pt>
    <dgm:pt modelId="{B83D50FF-3BB7-44EC-AE22-4D197F8B0CFC}" type="parTrans" cxnId="{DBBF4E00-16D5-4E3C-8520-B5C6DE2CE8AB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A3F622A6-0E13-4072-868A-DAC1C837A92F}" type="sibTrans" cxnId="{DBBF4E00-16D5-4E3C-8520-B5C6DE2CE8AB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C5A8C3E0-D8A4-41B6-8E89-DB63D580F20F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BO" sz="2000" dirty="0">
              <a:solidFill>
                <a:schemeClr val="tx1"/>
              </a:solidFill>
              <a:latin typeface="Rockwell" panose="02060603020205020403" pitchFamily="18" charset="0"/>
            </a:rPr>
            <a:t>Implementar la Plataforma Agroclimática (2020)</a:t>
          </a:r>
        </a:p>
      </dgm:t>
    </dgm:pt>
    <dgm:pt modelId="{00617E88-22EB-4B1D-85B9-AA70CF034403}" type="parTrans" cxnId="{DFCBC14A-2640-4645-A9C6-9564A2BFACCC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50EAE5CF-4C13-4E76-8DC5-364184DCE88F}" type="sibTrans" cxnId="{DFCBC14A-2640-4645-A9C6-9564A2BFACCC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482D8410-CF18-4FCF-BEFD-D9542414C0DF}">
      <dgm:prSet phldrT="[Texto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es-BO" sz="1600" b="0" dirty="0">
              <a:solidFill>
                <a:schemeClr val="tx1"/>
              </a:solidFill>
              <a:latin typeface="Rockwell" panose="02060603020205020403" pitchFamily="18" charset="0"/>
            </a:rPr>
            <a:t>Encuesta situación servicios agroclimáticos (2019)</a:t>
          </a:r>
        </a:p>
      </dgm:t>
    </dgm:pt>
    <dgm:pt modelId="{3319AFB6-F5D3-453A-92A9-EABB22CB7520}" type="parTrans" cxnId="{32145B03-FFF0-40B4-ADF6-4AC82D90C12B}">
      <dgm:prSet/>
      <dgm:spPr/>
      <dgm:t>
        <a:bodyPr/>
        <a:lstStyle/>
        <a:p>
          <a:endParaRPr lang="es-BO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95AE6070-6DA4-4F7F-AC6D-E5E23440A808}" type="sibTrans" cxnId="{32145B03-FFF0-40B4-ADF6-4AC82D90C12B}">
      <dgm:prSet/>
      <dgm:spPr/>
      <dgm:t>
        <a:bodyPr/>
        <a:lstStyle/>
        <a:p>
          <a:endParaRPr lang="es-BO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B7C551BB-0D40-4155-80B4-BFFA8783550C}">
      <dgm:prSet phldrT="[Texto]" custT="1"/>
      <dgm:spPr/>
      <dgm:t>
        <a:bodyPr/>
        <a:lstStyle/>
        <a:p>
          <a:r>
            <a:rPr lang="es-BO" sz="2800" b="1" dirty="0">
              <a:solidFill>
                <a:schemeClr val="tx1"/>
              </a:solidFill>
              <a:latin typeface="Rockwell" panose="02060603020205020403" pitchFamily="18" charset="0"/>
            </a:rPr>
            <a:t>Avances</a:t>
          </a:r>
        </a:p>
      </dgm:t>
    </dgm:pt>
    <dgm:pt modelId="{BC17B095-BB0A-4339-83A2-00D55B8E97A4}" type="sibTrans" cxnId="{64C20649-6455-479E-ACF2-116ADA5F6149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349510F9-C379-4FD6-84BE-B0E59270C705}" type="parTrans" cxnId="{64C20649-6455-479E-ACF2-116ADA5F6149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C1821C09-B194-4548-BE87-A58343A81605}">
      <dgm:prSet phldrT="[Texto]" custT="1"/>
      <dgm:spPr/>
      <dgm:t>
        <a:bodyPr/>
        <a:lstStyle/>
        <a:p>
          <a:r>
            <a:rPr lang="es-BO" sz="2800" b="1" dirty="0">
              <a:solidFill>
                <a:schemeClr val="tx1"/>
              </a:solidFill>
              <a:latin typeface="Rockwell" panose="02060603020205020403" pitchFamily="18" charset="0"/>
            </a:rPr>
            <a:t>Punto de partida</a:t>
          </a:r>
        </a:p>
      </dgm:t>
    </dgm:pt>
    <dgm:pt modelId="{672EA64F-36DD-4083-9524-EC7799ED45DE}" type="sibTrans" cxnId="{4D4C97A6-B897-478C-AD2E-471276DE6101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275B7F85-46EA-4C54-BE88-E2887F3E859A}" type="parTrans" cxnId="{4D4C97A6-B897-478C-AD2E-471276DE6101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7F388D84-1807-4108-B194-F914CB7E4E1E}">
      <dgm:prSet phldrT="[Texto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BO" sz="1600" b="1" dirty="0">
              <a:solidFill>
                <a:schemeClr val="tx1"/>
              </a:solidFill>
              <a:latin typeface="Rockwell" panose="02060603020205020403" pitchFamily="18" charset="0"/>
            </a:rPr>
            <a:t>Acuerdos (2017)</a:t>
          </a:r>
        </a:p>
      </dgm:t>
    </dgm:pt>
    <dgm:pt modelId="{66A20A13-7ECB-43D3-8269-0046289B8EE6}" type="sibTrans" cxnId="{5F4C7EF1-47C4-4C70-8845-21CC4CC837FA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B469576F-7280-464F-894B-54F1BD6256D1}" type="parTrans" cxnId="{5F4C7EF1-47C4-4C70-8845-21CC4CC837FA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1B70F5A8-2CD3-4E9C-BB43-0C8B040BE1E3}">
      <dgm:prSet phldrT="[Texto]" custT="1"/>
      <dgm:spPr>
        <a:solidFill>
          <a:schemeClr val="accent2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s-BO" sz="2800" dirty="0" err="1">
              <a:solidFill>
                <a:schemeClr val="tx1"/>
              </a:solidFill>
              <a:latin typeface="Rockwell" panose="02060603020205020403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TdC</a:t>
          </a:r>
          <a:endParaRPr lang="es-BO" sz="2800" dirty="0">
            <a:solidFill>
              <a:schemeClr val="tx1"/>
            </a:solidFill>
            <a:latin typeface="Rockwell" panose="02060603020205020403" pitchFamily="18" charset="0"/>
          </a:endParaRPr>
        </a:p>
        <a:p>
          <a:r>
            <a:rPr lang="es-BO" sz="1800" b="1" dirty="0">
              <a:solidFill>
                <a:schemeClr val="tx1"/>
              </a:solidFill>
              <a:latin typeface="Rockwell" panose="02060603020205020403" pitchFamily="18" charset="0"/>
            </a:rPr>
            <a:t>(2018)</a:t>
          </a:r>
        </a:p>
      </dgm:t>
    </dgm:pt>
    <dgm:pt modelId="{BF08EDB6-0D0C-4CD1-95F3-1E8EE945CB84}" type="sibTrans" cxnId="{EE7F04FF-27A0-4FE0-B839-0FEC64827701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BFCE0E0C-D8CF-48AE-9E14-34D68543C03B}" type="parTrans" cxnId="{EE7F04FF-27A0-4FE0-B839-0FEC64827701}">
      <dgm:prSet/>
      <dgm:spPr/>
      <dgm:t>
        <a:bodyPr/>
        <a:lstStyle/>
        <a:p>
          <a:endParaRPr lang="es-BO" sz="3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6C592E3C-480D-4A2C-A6AA-DA9B1140425F}">
      <dgm:prSet phldrT="[Texto]" custT="1"/>
      <dgm:spPr>
        <a:solidFill>
          <a:schemeClr val="accent2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s-BO" sz="1800" dirty="0">
              <a:solidFill>
                <a:schemeClr val="tx1"/>
              </a:solidFill>
              <a:latin typeface="Rockwell" panose="02060603020205020403" pitchFamily="18" charset="0"/>
            </a:rPr>
            <a:t>Plataforma Geográfica CDP (2019)</a:t>
          </a:r>
        </a:p>
      </dgm:t>
    </dgm:pt>
    <dgm:pt modelId="{707F8DCD-43D6-477F-9FD5-EC9B2763D1FF}" type="parTrans" cxnId="{2844956E-549A-4185-A913-3C3EC3EB4F83}">
      <dgm:prSet/>
      <dgm:spPr/>
      <dgm:t>
        <a:bodyPr/>
        <a:lstStyle/>
        <a:p>
          <a:endParaRPr lang="es-BO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DC06A1B2-D5E6-4F7D-8F92-D44D29F15075}" type="sibTrans" cxnId="{2844956E-549A-4185-A913-3C3EC3EB4F83}">
      <dgm:prSet/>
      <dgm:spPr/>
      <dgm:t>
        <a:bodyPr/>
        <a:lstStyle/>
        <a:p>
          <a:endParaRPr lang="es-BO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A02646F9-7EAC-417F-973F-CEA3E1B40649}" type="pres">
      <dgm:prSet presAssocID="{C4422DCE-FE55-41B3-ADD2-2FE203293358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D80359C5-23C4-4219-9525-F61A848D8C0D}" type="pres">
      <dgm:prSet presAssocID="{C4422DCE-FE55-41B3-ADD2-2FE203293358}" presName="arc1" presStyleLbl="node1" presStyleIdx="0" presStyleCnt="4"/>
      <dgm:spPr/>
    </dgm:pt>
    <dgm:pt modelId="{C7D0FE8F-6D97-417B-866F-37773AF8F4E0}" type="pres">
      <dgm:prSet presAssocID="{C4422DCE-FE55-41B3-ADD2-2FE203293358}" presName="arc3" presStyleLbl="node1" presStyleIdx="1" presStyleCnt="4"/>
      <dgm:spPr/>
    </dgm:pt>
    <dgm:pt modelId="{495CE80A-9359-4673-940A-DD67EBA626A9}" type="pres">
      <dgm:prSet presAssocID="{C4422DCE-FE55-41B3-ADD2-2FE203293358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B1B41-AC9A-4E56-9C69-75EAA5E5B517}" type="pres">
      <dgm:prSet presAssocID="{C4422DCE-FE55-41B3-ADD2-2FE203293358}" presName="arc2" presStyleLbl="node1" presStyleIdx="2" presStyleCnt="4"/>
      <dgm:spPr/>
    </dgm:pt>
    <dgm:pt modelId="{ED777B99-CE52-4A31-BCE9-1D845566BFEC}" type="pres">
      <dgm:prSet presAssocID="{C4422DCE-FE55-41B3-ADD2-2FE203293358}" presName="arc4" presStyleLbl="node1" presStyleIdx="3" presStyleCnt="4"/>
      <dgm:spPr/>
    </dgm:pt>
    <dgm:pt modelId="{38962C03-E99F-4E28-9399-863ED0A26E8A}" type="pres">
      <dgm:prSet presAssocID="{C4422DCE-FE55-41B3-ADD2-2FE203293358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1C8B63-AD39-4114-BD4F-F23D3729D2BB}" type="pres">
      <dgm:prSet presAssocID="{C4422DCE-FE55-41B3-ADD2-2FE203293358}" presName="middleComposite" presStyleCnt="0"/>
      <dgm:spPr/>
    </dgm:pt>
    <dgm:pt modelId="{7E1D685B-B924-4E87-B612-B3AB795FA9CF}" type="pres">
      <dgm:prSet presAssocID="{709B4AF1-5ADA-4246-AF79-ADEED5DE4998}" presName="circ1" presStyleLbl="vennNode1" presStyleIdx="0" presStyleCnt="9" custScaleX="133596" custScaleY="113887" custLinFactNeighborX="-12122" custLinFactNeighborY="-39769"/>
      <dgm:spPr/>
      <dgm:t>
        <a:bodyPr/>
        <a:lstStyle/>
        <a:p>
          <a:endParaRPr lang="es-ES"/>
        </a:p>
      </dgm:t>
    </dgm:pt>
    <dgm:pt modelId="{0CD62759-D7EB-430B-8276-E0B295927A15}" type="pres">
      <dgm:prSet presAssocID="{709B4AF1-5ADA-4246-AF79-ADEED5DE4998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097EDFBB-260F-4A89-B15A-593D93006F64}" type="pres">
      <dgm:prSet presAssocID="{8C303815-9A0C-4477-8BDC-16F5DD28BD23}" presName="circ2" presStyleLbl="vennNode1" presStyleIdx="1" presStyleCnt="9" custScaleX="120280" custScaleY="92273" custLinFactNeighborX="550" custLinFactNeighborY="-13585"/>
      <dgm:spPr/>
      <dgm:t>
        <a:bodyPr/>
        <a:lstStyle/>
        <a:p>
          <a:endParaRPr lang="es-ES"/>
        </a:p>
      </dgm:t>
    </dgm:pt>
    <dgm:pt modelId="{33D90D49-E251-4203-8667-410FAE983544}" type="pres">
      <dgm:prSet presAssocID="{8C303815-9A0C-4477-8BDC-16F5DD28BD23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BAB038C-8BE5-42B2-8861-28E574C7B734}" type="pres">
      <dgm:prSet presAssocID="{482D8410-CF18-4FCF-BEFD-D9542414C0DF}" presName="circ3" presStyleLbl="vennNode1" presStyleIdx="2" presStyleCnt="9" custScaleX="122072" custScaleY="96945" custLinFactNeighborX="-11995" custLinFactNeighborY="-23794"/>
      <dgm:spPr/>
      <dgm:t>
        <a:bodyPr/>
        <a:lstStyle/>
        <a:p>
          <a:endParaRPr lang="es-ES"/>
        </a:p>
      </dgm:t>
    </dgm:pt>
    <dgm:pt modelId="{27F1082D-21DC-4E0F-A611-633A08FEBE93}" type="pres">
      <dgm:prSet presAssocID="{482D8410-CF18-4FCF-BEFD-D9542414C0DF}" presName="circ3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3A73E58F-5413-48FE-B37F-194BF0D269BB}" type="pres">
      <dgm:prSet presAssocID="{C4422DCE-FE55-41B3-ADD2-2FE203293358}" presName="leftComposite" presStyleCnt="0"/>
      <dgm:spPr/>
    </dgm:pt>
    <dgm:pt modelId="{157FDC8B-E5C2-41B2-AC66-BDCB024E20EA}" type="pres">
      <dgm:prSet presAssocID="{7F388D84-1807-4108-B194-F914CB7E4E1E}" presName="childText1_1" presStyleLbl="vennNode1" presStyleIdx="3" presStyleCnt="9" custScaleX="151909" custScaleY="53431" custLinFactY="39094" custLinFactNeighborX="-2940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249E3C5-B768-4CC2-90C0-23B05C913041}" type="pres">
      <dgm:prSet presAssocID="{7F388D84-1807-4108-B194-F914CB7E4E1E}" presName="ellipse1" presStyleLbl="vennNode1" presStyleIdx="4" presStyleCnt="9" custFlipHor="1" custScaleX="10320" custScaleY="8705"/>
      <dgm:spPr/>
    </dgm:pt>
    <dgm:pt modelId="{034B1127-5100-4E98-8178-85DD56237EDA}" type="pres">
      <dgm:prSet presAssocID="{7F388D84-1807-4108-B194-F914CB7E4E1E}" presName="ellipse2" presStyleLbl="vennNode1" presStyleIdx="5" presStyleCnt="9"/>
      <dgm:spPr/>
    </dgm:pt>
    <dgm:pt modelId="{32E80402-E6D1-4F82-A4F5-E3139AD5FD36}" type="pres">
      <dgm:prSet presAssocID="{1B70F5A8-2CD3-4E9C-BB43-0C8B040BE1E3}" presName="childText1_2" presStyleLbl="vennNode1" presStyleIdx="6" presStyleCnt="9" custScaleX="122532" custLinFactNeighborX="-78589" custLinFactNeighborY="-73694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2E94570C-383D-439B-8CE8-16ECC80D4483}" type="pres">
      <dgm:prSet presAssocID="{1B70F5A8-2CD3-4E9C-BB43-0C8B040BE1E3}" presName="ellipse3" presStyleLbl="vennNode1" presStyleIdx="7" presStyleCnt="9"/>
      <dgm:spPr/>
    </dgm:pt>
    <dgm:pt modelId="{3319CF91-5952-4156-B6D8-9BC5637F3DB5}" type="pres">
      <dgm:prSet presAssocID="{6C592E3C-480D-4A2C-A6AA-DA9B1140425F}" presName="childText1_3" presStyleLbl="vennNode1" presStyleIdx="8" presStyleCnt="9" custScaleX="165812" custScaleY="95530" custLinFactNeighborX="88342" custLinFactNeighborY="-51329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492116C0-D61E-4352-9AFF-65F1924154DF}" type="pres">
      <dgm:prSet presAssocID="{C4422DCE-FE55-41B3-ADD2-2FE203293358}" presName="rightChild" presStyleLbl="node2" presStyleIdx="0" presStyleCnt="1" custScaleX="11408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1AFC7285-3751-424E-9858-161AF917E2A4}" type="pres">
      <dgm:prSet presAssocID="{C4422DCE-FE55-41B3-ADD2-2FE203293358}" presName="parentText1" presStyleLbl="revTx" presStyleIdx="2" presStyleCnt="3" custScaleX="118931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AC53520-BFE3-496C-989A-60C078377619}" srcId="{B7C551BB-0D40-4155-80B4-BFFA8783550C}" destId="{709B4AF1-5ADA-4246-AF79-ADEED5DE4998}" srcOrd="0" destOrd="0" parTransId="{2B8AC66A-567C-470C-8F89-EFE36BD1C55F}" sibTransId="{46C70E39-7BB2-4863-8264-0653E5B1BC91}"/>
    <dgm:cxn modelId="{15C30A63-F4F9-4F01-B074-6A9374ED11B5}" type="presOf" srcId="{8C303815-9A0C-4477-8BDC-16F5DD28BD23}" destId="{33D90D49-E251-4203-8667-410FAE983544}" srcOrd="1" destOrd="0" presId="urn:microsoft.com/office/officeart/2009/3/layout/PhasedProcess"/>
    <dgm:cxn modelId="{DFCBC14A-2640-4645-A9C6-9564A2BFACCC}" srcId="{771BB025-1FB0-495D-B92E-18E3BBB93392}" destId="{C5A8C3E0-D8A4-41B6-8E89-DB63D580F20F}" srcOrd="0" destOrd="0" parTransId="{00617E88-22EB-4B1D-85B9-AA70CF034403}" sibTransId="{50EAE5CF-4C13-4E76-8DC5-364184DCE88F}"/>
    <dgm:cxn modelId="{5F4C7EF1-47C4-4C70-8845-21CC4CC837FA}" srcId="{C1821C09-B194-4548-BE87-A58343A81605}" destId="{7F388D84-1807-4108-B194-F914CB7E4E1E}" srcOrd="0" destOrd="0" parTransId="{B469576F-7280-464F-894B-54F1BD6256D1}" sibTransId="{66A20A13-7ECB-43D3-8269-0046289B8EE6}"/>
    <dgm:cxn modelId="{63CF288D-427F-4A29-9F08-1E45E8651069}" type="presOf" srcId="{482D8410-CF18-4FCF-BEFD-D9542414C0DF}" destId="{EBAB038C-8BE5-42B2-8861-28E574C7B734}" srcOrd="0" destOrd="0" presId="urn:microsoft.com/office/officeart/2009/3/layout/PhasedProcess"/>
    <dgm:cxn modelId="{35715192-94F9-4C69-86A4-0D0A90BE240D}" type="presOf" srcId="{8C303815-9A0C-4477-8BDC-16F5DD28BD23}" destId="{097EDFBB-260F-4A89-B15A-593D93006F64}" srcOrd="0" destOrd="0" presId="urn:microsoft.com/office/officeart/2009/3/layout/PhasedProcess"/>
    <dgm:cxn modelId="{EE7F04FF-27A0-4FE0-B839-0FEC64827701}" srcId="{C1821C09-B194-4548-BE87-A58343A81605}" destId="{1B70F5A8-2CD3-4E9C-BB43-0C8B040BE1E3}" srcOrd="1" destOrd="0" parTransId="{BFCE0E0C-D8CF-48AE-9E14-34D68543C03B}" sibTransId="{BF08EDB6-0D0C-4CD1-95F3-1E8EE945CB84}"/>
    <dgm:cxn modelId="{7C81FEB6-3C1A-44C1-A557-53BFF2B2643A}" type="presOf" srcId="{1B70F5A8-2CD3-4E9C-BB43-0C8B040BE1E3}" destId="{32E80402-E6D1-4F82-A4F5-E3139AD5FD36}" srcOrd="0" destOrd="0" presId="urn:microsoft.com/office/officeart/2009/3/layout/PhasedProcess"/>
    <dgm:cxn modelId="{32145B03-FFF0-40B4-ADF6-4AC82D90C12B}" srcId="{B7C551BB-0D40-4155-80B4-BFFA8783550C}" destId="{482D8410-CF18-4FCF-BEFD-D9542414C0DF}" srcOrd="2" destOrd="0" parTransId="{3319AFB6-F5D3-453A-92A9-EABB22CB7520}" sibTransId="{95AE6070-6DA4-4F7F-AC6D-E5E23440A808}"/>
    <dgm:cxn modelId="{DBBF4E00-16D5-4E3C-8520-B5C6DE2CE8AB}" srcId="{C4422DCE-FE55-41B3-ADD2-2FE203293358}" destId="{771BB025-1FB0-495D-B92E-18E3BBB93392}" srcOrd="2" destOrd="0" parTransId="{B83D50FF-3BB7-44EC-AE22-4D197F8B0CFC}" sibTransId="{A3F622A6-0E13-4072-868A-DAC1C837A92F}"/>
    <dgm:cxn modelId="{80C0143A-7BEE-4189-B1FB-61879DE1D32D}" type="presOf" srcId="{6C592E3C-480D-4A2C-A6AA-DA9B1140425F}" destId="{3319CF91-5952-4156-B6D8-9BC5637F3DB5}" srcOrd="0" destOrd="0" presId="urn:microsoft.com/office/officeart/2009/3/layout/PhasedProcess"/>
    <dgm:cxn modelId="{D98493BD-0D7D-4F21-8A12-31CD6BA0927C}" type="presOf" srcId="{C4422DCE-FE55-41B3-ADD2-2FE203293358}" destId="{A02646F9-7EAC-417F-973F-CEA3E1B40649}" srcOrd="0" destOrd="0" presId="urn:microsoft.com/office/officeart/2009/3/layout/PhasedProcess"/>
    <dgm:cxn modelId="{2844956E-549A-4185-A913-3C3EC3EB4F83}" srcId="{C1821C09-B194-4548-BE87-A58343A81605}" destId="{6C592E3C-480D-4A2C-A6AA-DA9B1140425F}" srcOrd="2" destOrd="0" parTransId="{707F8DCD-43D6-477F-9FD5-EC9B2763D1FF}" sibTransId="{DC06A1B2-D5E6-4F7D-8F92-D44D29F15075}"/>
    <dgm:cxn modelId="{7528E83C-B358-4772-893B-4AB8844F9DB1}" type="presOf" srcId="{482D8410-CF18-4FCF-BEFD-D9542414C0DF}" destId="{27F1082D-21DC-4E0F-A611-633A08FEBE93}" srcOrd="1" destOrd="0" presId="urn:microsoft.com/office/officeart/2009/3/layout/PhasedProcess"/>
    <dgm:cxn modelId="{5C0E2D6A-0D38-4AA1-AFCC-34DE320FAF79}" type="presOf" srcId="{709B4AF1-5ADA-4246-AF79-ADEED5DE4998}" destId="{0CD62759-D7EB-430B-8276-E0B295927A15}" srcOrd="1" destOrd="0" presId="urn:microsoft.com/office/officeart/2009/3/layout/PhasedProcess"/>
    <dgm:cxn modelId="{4D4C97A6-B897-478C-AD2E-471276DE6101}" srcId="{C4422DCE-FE55-41B3-ADD2-2FE203293358}" destId="{C1821C09-B194-4548-BE87-A58343A81605}" srcOrd="0" destOrd="0" parTransId="{275B7F85-46EA-4C54-BE88-E2887F3E859A}" sibTransId="{672EA64F-36DD-4083-9524-EC7799ED45DE}"/>
    <dgm:cxn modelId="{6A4FCF9A-5E31-4002-8D1D-984CCB71BE99}" type="presOf" srcId="{C5A8C3E0-D8A4-41B6-8E89-DB63D580F20F}" destId="{492116C0-D61E-4352-9AFF-65F1924154DF}" srcOrd="0" destOrd="0" presId="urn:microsoft.com/office/officeart/2009/3/layout/PhasedProcess"/>
    <dgm:cxn modelId="{E775DD2C-5A96-4913-BACB-D712F9003D7A}" type="presOf" srcId="{771BB025-1FB0-495D-B92E-18E3BBB93392}" destId="{38962C03-E99F-4E28-9399-863ED0A26E8A}" srcOrd="0" destOrd="0" presId="urn:microsoft.com/office/officeart/2009/3/layout/PhasedProcess"/>
    <dgm:cxn modelId="{F6ADE4D5-E46A-4C39-9656-22FDC1826EA4}" type="presOf" srcId="{B7C551BB-0D40-4155-80B4-BFFA8783550C}" destId="{495CE80A-9359-4673-940A-DD67EBA626A9}" srcOrd="0" destOrd="0" presId="urn:microsoft.com/office/officeart/2009/3/layout/PhasedProcess"/>
    <dgm:cxn modelId="{AD2C8E3C-46F3-48E1-B737-87829C041327}" type="presOf" srcId="{709B4AF1-5ADA-4246-AF79-ADEED5DE4998}" destId="{7E1D685B-B924-4E87-B612-B3AB795FA9CF}" srcOrd="0" destOrd="0" presId="urn:microsoft.com/office/officeart/2009/3/layout/PhasedProcess"/>
    <dgm:cxn modelId="{C5FA3CFE-871A-4A9E-8EBC-D229935D2E6F}" type="presOf" srcId="{7F388D84-1807-4108-B194-F914CB7E4E1E}" destId="{157FDC8B-E5C2-41B2-AC66-BDCB024E20EA}" srcOrd="0" destOrd="0" presId="urn:microsoft.com/office/officeart/2009/3/layout/PhasedProcess"/>
    <dgm:cxn modelId="{333EB552-52DA-4636-84C7-F34D9607D313}" srcId="{B7C551BB-0D40-4155-80B4-BFFA8783550C}" destId="{8C303815-9A0C-4477-8BDC-16F5DD28BD23}" srcOrd="1" destOrd="0" parTransId="{20F256E9-8D22-40B1-A349-E1AF632AD694}" sibTransId="{866E344D-3438-43A6-BCA5-6717CAC2BF20}"/>
    <dgm:cxn modelId="{BF49CF5E-777B-4E19-974D-BB40871E8F14}" type="presOf" srcId="{C1821C09-B194-4548-BE87-A58343A81605}" destId="{1AFC7285-3751-424E-9858-161AF917E2A4}" srcOrd="0" destOrd="0" presId="urn:microsoft.com/office/officeart/2009/3/layout/PhasedProcess"/>
    <dgm:cxn modelId="{64C20649-6455-479E-ACF2-116ADA5F6149}" srcId="{C4422DCE-FE55-41B3-ADD2-2FE203293358}" destId="{B7C551BB-0D40-4155-80B4-BFFA8783550C}" srcOrd="1" destOrd="0" parTransId="{349510F9-C379-4FD6-84BE-B0E59270C705}" sibTransId="{BC17B095-BB0A-4339-83A2-00D55B8E97A4}"/>
    <dgm:cxn modelId="{6242E54B-46BF-4F91-936C-6061C32FC13D}" type="presParOf" srcId="{A02646F9-7EAC-417F-973F-CEA3E1B40649}" destId="{D80359C5-23C4-4219-9525-F61A848D8C0D}" srcOrd="0" destOrd="0" presId="urn:microsoft.com/office/officeart/2009/3/layout/PhasedProcess"/>
    <dgm:cxn modelId="{D630A68E-0731-42FA-97D6-A84DD9E44D0C}" type="presParOf" srcId="{A02646F9-7EAC-417F-973F-CEA3E1B40649}" destId="{C7D0FE8F-6D97-417B-866F-37773AF8F4E0}" srcOrd="1" destOrd="0" presId="urn:microsoft.com/office/officeart/2009/3/layout/PhasedProcess"/>
    <dgm:cxn modelId="{1E098A15-FAB5-4509-980F-390B0BE8E62A}" type="presParOf" srcId="{A02646F9-7EAC-417F-973F-CEA3E1B40649}" destId="{495CE80A-9359-4673-940A-DD67EBA626A9}" srcOrd="2" destOrd="0" presId="urn:microsoft.com/office/officeart/2009/3/layout/PhasedProcess"/>
    <dgm:cxn modelId="{D77B07FB-346A-4A0B-B2FE-748517C60696}" type="presParOf" srcId="{A02646F9-7EAC-417F-973F-CEA3E1B40649}" destId="{757B1B41-AC9A-4E56-9C69-75EAA5E5B517}" srcOrd="3" destOrd="0" presId="urn:microsoft.com/office/officeart/2009/3/layout/PhasedProcess"/>
    <dgm:cxn modelId="{83C2808A-1501-4167-86B6-53E872C20771}" type="presParOf" srcId="{A02646F9-7EAC-417F-973F-CEA3E1B40649}" destId="{ED777B99-CE52-4A31-BCE9-1D845566BFEC}" srcOrd="4" destOrd="0" presId="urn:microsoft.com/office/officeart/2009/3/layout/PhasedProcess"/>
    <dgm:cxn modelId="{D7B244C6-E892-4631-AF96-2A774DEA9746}" type="presParOf" srcId="{A02646F9-7EAC-417F-973F-CEA3E1B40649}" destId="{38962C03-E99F-4E28-9399-863ED0A26E8A}" srcOrd="5" destOrd="0" presId="urn:microsoft.com/office/officeart/2009/3/layout/PhasedProcess"/>
    <dgm:cxn modelId="{7A44D175-778E-486A-9C3A-A93BC6F9A1DC}" type="presParOf" srcId="{A02646F9-7EAC-417F-973F-CEA3E1B40649}" destId="{CD1C8B63-AD39-4114-BD4F-F23D3729D2BB}" srcOrd="6" destOrd="0" presId="urn:microsoft.com/office/officeart/2009/3/layout/PhasedProcess"/>
    <dgm:cxn modelId="{E3EDDDDF-B358-47F0-AD38-EDDACA2E6F18}" type="presParOf" srcId="{CD1C8B63-AD39-4114-BD4F-F23D3729D2BB}" destId="{7E1D685B-B924-4E87-B612-B3AB795FA9CF}" srcOrd="0" destOrd="0" presId="urn:microsoft.com/office/officeart/2009/3/layout/PhasedProcess"/>
    <dgm:cxn modelId="{5F2F14BF-12AC-49F7-B492-C9C53CAB7060}" type="presParOf" srcId="{CD1C8B63-AD39-4114-BD4F-F23D3729D2BB}" destId="{0CD62759-D7EB-430B-8276-E0B295927A15}" srcOrd="1" destOrd="0" presId="urn:microsoft.com/office/officeart/2009/3/layout/PhasedProcess"/>
    <dgm:cxn modelId="{CEF97B3E-DF0E-4A1C-B7F3-6BEBB0C42AF2}" type="presParOf" srcId="{CD1C8B63-AD39-4114-BD4F-F23D3729D2BB}" destId="{097EDFBB-260F-4A89-B15A-593D93006F64}" srcOrd="2" destOrd="0" presId="urn:microsoft.com/office/officeart/2009/3/layout/PhasedProcess"/>
    <dgm:cxn modelId="{45B4971C-8F3B-4DDB-9F45-C6EBAFF54669}" type="presParOf" srcId="{CD1C8B63-AD39-4114-BD4F-F23D3729D2BB}" destId="{33D90D49-E251-4203-8667-410FAE983544}" srcOrd="3" destOrd="0" presId="urn:microsoft.com/office/officeart/2009/3/layout/PhasedProcess"/>
    <dgm:cxn modelId="{82757482-C064-4E53-AA4A-2CE9ED1EE6DB}" type="presParOf" srcId="{CD1C8B63-AD39-4114-BD4F-F23D3729D2BB}" destId="{EBAB038C-8BE5-42B2-8861-28E574C7B734}" srcOrd="4" destOrd="0" presId="urn:microsoft.com/office/officeart/2009/3/layout/PhasedProcess"/>
    <dgm:cxn modelId="{70E83429-F16E-41D5-BBA0-01713B72773D}" type="presParOf" srcId="{CD1C8B63-AD39-4114-BD4F-F23D3729D2BB}" destId="{27F1082D-21DC-4E0F-A611-633A08FEBE93}" srcOrd="5" destOrd="0" presId="urn:microsoft.com/office/officeart/2009/3/layout/PhasedProcess"/>
    <dgm:cxn modelId="{00E3BA55-B738-46A6-95C2-9588DB52B3F9}" type="presParOf" srcId="{A02646F9-7EAC-417F-973F-CEA3E1B40649}" destId="{3A73E58F-5413-48FE-B37F-194BF0D269BB}" srcOrd="7" destOrd="0" presId="urn:microsoft.com/office/officeart/2009/3/layout/PhasedProcess"/>
    <dgm:cxn modelId="{855F46F0-F2AA-4962-99C4-A3B67FA60CF7}" type="presParOf" srcId="{3A73E58F-5413-48FE-B37F-194BF0D269BB}" destId="{157FDC8B-E5C2-41B2-AC66-BDCB024E20EA}" srcOrd="0" destOrd="0" presId="urn:microsoft.com/office/officeart/2009/3/layout/PhasedProcess"/>
    <dgm:cxn modelId="{501D6035-D9A5-4376-8BFF-F7BB7FA8525C}" type="presParOf" srcId="{3A73E58F-5413-48FE-B37F-194BF0D269BB}" destId="{E249E3C5-B768-4CC2-90C0-23B05C913041}" srcOrd="1" destOrd="0" presId="urn:microsoft.com/office/officeart/2009/3/layout/PhasedProcess"/>
    <dgm:cxn modelId="{8462B208-9DA6-4A9B-8A24-875E501F3EBA}" type="presParOf" srcId="{3A73E58F-5413-48FE-B37F-194BF0D269BB}" destId="{034B1127-5100-4E98-8178-85DD56237EDA}" srcOrd="2" destOrd="0" presId="urn:microsoft.com/office/officeart/2009/3/layout/PhasedProcess"/>
    <dgm:cxn modelId="{F16E466D-F790-4F95-9F40-6A440D81BB8B}" type="presParOf" srcId="{3A73E58F-5413-48FE-B37F-194BF0D269BB}" destId="{32E80402-E6D1-4F82-A4F5-E3139AD5FD36}" srcOrd="3" destOrd="0" presId="urn:microsoft.com/office/officeart/2009/3/layout/PhasedProcess"/>
    <dgm:cxn modelId="{051E6034-51A0-42F9-808D-755A65E1F78D}" type="presParOf" srcId="{3A73E58F-5413-48FE-B37F-194BF0D269BB}" destId="{2E94570C-383D-439B-8CE8-16ECC80D4483}" srcOrd="4" destOrd="0" presId="urn:microsoft.com/office/officeart/2009/3/layout/PhasedProcess"/>
    <dgm:cxn modelId="{DA0FA872-226B-454C-8C91-E9282705CEC2}" type="presParOf" srcId="{3A73E58F-5413-48FE-B37F-194BF0D269BB}" destId="{3319CF91-5952-4156-B6D8-9BC5637F3DB5}" srcOrd="5" destOrd="0" presId="urn:microsoft.com/office/officeart/2009/3/layout/PhasedProcess"/>
    <dgm:cxn modelId="{00F06DDC-2B36-4709-816A-E2855E9FF6C8}" type="presParOf" srcId="{A02646F9-7EAC-417F-973F-CEA3E1B40649}" destId="{492116C0-D61E-4352-9AFF-65F1924154DF}" srcOrd="8" destOrd="0" presId="urn:microsoft.com/office/officeart/2009/3/layout/PhasedProcess"/>
    <dgm:cxn modelId="{672B6A7C-2B4D-4684-BD99-9086AFE87375}" type="presParOf" srcId="{A02646F9-7EAC-417F-973F-CEA3E1B40649}" destId="{1AFC7285-3751-424E-9858-161AF917E2A4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0B9BC1-F7F5-406F-BD73-7AEA02BD8D99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F4A0AD32-C003-4AFD-B1BE-EED163DE7640}">
      <dgm:prSet phldrT="[Texto]" custT="1"/>
      <dgm:spPr/>
      <dgm:t>
        <a:bodyPr/>
        <a:lstStyle/>
        <a:p>
          <a:r>
            <a:rPr lang="es-BO" sz="2200" dirty="0">
              <a:solidFill>
                <a:schemeClr val="tx1"/>
              </a:solidFill>
              <a:latin typeface="Rockwell" panose="02060603020205020403" pitchFamily="18" charset="0"/>
            </a:rPr>
            <a:t>Clima</a:t>
          </a:r>
        </a:p>
      </dgm:t>
    </dgm:pt>
    <dgm:pt modelId="{6E4AC4C5-4237-4C28-8867-6BD3D60DBDD6}" type="parTrans" cxnId="{80B3DED7-A34F-45D3-A07D-51079FADA775}">
      <dgm:prSet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921C692D-5A3A-4D46-BD3A-7322E07F07FE}" type="sibTrans" cxnId="{80B3DED7-A34F-45D3-A07D-51079FADA775}">
      <dgm:prSet custT="1"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D751EFC4-0084-462B-A32A-6B364D026F91}">
      <dgm:prSet phldrT="[Texto]" custT="1"/>
      <dgm:spPr/>
      <dgm:t>
        <a:bodyPr/>
        <a:lstStyle/>
        <a:p>
          <a:r>
            <a:rPr lang="es-BO" sz="2200" dirty="0" err="1" smtClean="0">
              <a:solidFill>
                <a:schemeClr val="tx1"/>
              </a:solidFill>
              <a:latin typeface="Rockwell" panose="02060603020205020403" pitchFamily="18" charset="0"/>
            </a:rPr>
            <a:t>Agricul</a:t>
          </a:r>
          <a:r>
            <a:rPr lang="es-BO" sz="2200" dirty="0" smtClean="0">
              <a:solidFill>
                <a:schemeClr val="tx1"/>
              </a:solidFill>
              <a:latin typeface="Rockwell" panose="02060603020205020403" pitchFamily="18" charset="0"/>
            </a:rPr>
            <a:t>-tura</a:t>
          </a:r>
          <a:endParaRPr lang="es-BO" sz="2200" dirty="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E0B19063-B90F-4F05-8BC5-1CA3CFCC1C1D}" type="parTrans" cxnId="{72EA4A7C-68DB-4ED2-8D3A-2AA6ECAE8170}">
      <dgm:prSet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037927EE-6656-4937-95A2-2DD6624A217A}" type="sibTrans" cxnId="{72EA4A7C-68DB-4ED2-8D3A-2AA6ECAE8170}">
      <dgm:prSet custT="1"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DD4A7BCB-7862-44C1-B317-5EA4B8D9F376}">
      <dgm:prSet phldrT="[Texto]" custT="1"/>
      <dgm:spPr/>
      <dgm:t>
        <a:bodyPr/>
        <a:lstStyle/>
        <a:p>
          <a:r>
            <a:rPr lang="es-BO" sz="2200" dirty="0" err="1" smtClean="0">
              <a:solidFill>
                <a:schemeClr val="tx1"/>
              </a:solidFill>
              <a:latin typeface="Rockwell" panose="02060603020205020403" pitchFamily="18" charset="0"/>
            </a:rPr>
            <a:t>Agrocli</a:t>
          </a:r>
          <a:r>
            <a:rPr lang="es-BO" sz="2200" dirty="0" smtClean="0">
              <a:solidFill>
                <a:schemeClr val="tx1"/>
              </a:solidFill>
              <a:latin typeface="Rockwell" panose="02060603020205020403" pitchFamily="18" charset="0"/>
            </a:rPr>
            <a:t>-mático</a:t>
          </a:r>
          <a:endParaRPr lang="es-BO" sz="2200" dirty="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69B5FF37-0579-4314-9565-01248D61631E}" type="parTrans" cxnId="{CF80086A-04E7-4D34-BEDB-A3A7062474F6}">
      <dgm:prSet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CC295F72-9A45-460D-BCC3-47A24BD5D82D}" type="sibTrans" cxnId="{CF80086A-04E7-4D34-BEDB-A3A7062474F6}">
      <dgm:prSet/>
      <dgm:spPr/>
      <dgm:t>
        <a:bodyPr/>
        <a:lstStyle/>
        <a:p>
          <a:endParaRPr lang="es-BO" sz="220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9387FD84-2FB7-48BF-8298-84379F153D7A}" type="pres">
      <dgm:prSet presAssocID="{910B9BC1-F7F5-406F-BD73-7AEA02BD8D99}" presName="linearFlow" presStyleCnt="0">
        <dgm:presLayoutVars>
          <dgm:dir/>
          <dgm:resizeHandles val="exact"/>
        </dgm:presLayoutVars>
      </dgm:prSet>
      <dgm:spPr/>
    </dgm:pt>
    <dgm:pt modelId="{CB7B8E3D-6FB6-40F3-BCDE-DE7D48DFBD35}" type="pres">
      <dgm:prSet presAssocID="{F4A0AD32-C003-4AFD-B1BE-EED163DE764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2FAF1C-0FEA-4A21-81BA-668C01E68F51}" type="pres">
      <dgm:prSet presAssocID="{921C692D-5A3A-4D46-BD3A-7322E07F07FE}" presName="spacerL" presStyleCnt="0"/>
      <dgm:spPr/>
    </dgm:pt>
    <dgm:pt modelId="{61E05AB6-ECC9-4135-A67E-82B826E208EE}" type="pres">
      <dgm:prSet presAssocID="{921C692D-5A3A-4D46-BD3A-7322E07F07FE}" presName="sibTrans" presStyleLbl="sibTrans2D1" presStyleIdx="0" presStyleCnt="2"/>
      <dgm:spPr/>
      <dgm:t>
        <a:bodyPr/>
        <a:lstStyle/>
        <a:p>
          <a:endParaRPr lang="es-ES"/>
        </a:p>
      </dgm:t>
    </dgm:pt>
    <dgm:pt modelId="{E6064773-278C-4E94-A7C6-6ED798205660}" type="pres">
      <dgm:prSet presAssocID="{921C692D-5A3A-4D46-BD3A-7322E07F07FE}" presName="spacerR" presStyleCnt="0"/>
      <dgm:spPr/>
    </dgm:pt>
    <dgm:pt modelId="{E25E1523-10BB-4332-AFA5-DEC703A732D0}" type="pres">
      <dgm:prSet presAssocID="{D751EFC4-0084-462B-A32A-6B364D026F91}" presName="node" presStyleLbl="node1" presStyleIdx="1" presStyleCnt="3" custScaleX="1060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A61E69-24BD-4ABC-A7B0-561141F3D7C5}" type="pres">
      <dgm:prSet presAssocID="{037927EE-6656-4937-95A2-2DD6624A217A}" presName="spacerL" presStyleCnt="0"/>
      <dgm:spPr/>
    </dgm:pt>
    <dgm:pt modelId="{63059B1D-E1FE-4B21-8661-55CD02368C5D}" type="pres">
      <dgm:prSet presAssocID="{037927EE-6656-4937-95A2-2DD6624A217A}" presName="sibTrans" presStyleLbl="sibTrans2D1" presStyleIdx="1" presStyleCnt="2"/>
      <dgm:spPr/>
      <dgm:t>
        <a:bodyPr/>
        <a:lstStyle/>
        <a:p>
          <a:endParaRPr lang="es-ES"/>
        </a:p>
      </dgm:t>
    </dgm:pt>
    <dgm:pt modelId="{39E67181-8794-45E7-A9D7-3638197EE67F}" type="pres">
      <dgm:prSet presAssocID="{037927EE-6656-4937-95A2-2DD6624A217A}" presName="spacerR" presStyleCnt="0"/>
      <dgm:spPr/>
    </dgm:pt>
    <dgm:pt modelId="{47DBB48B-9B3F-4D00-A7F7-A70305B51ECA}" type="pres">
      <dgm:prSet presAssocID="{DD4A7BCB-7862-44C1-B317-5EA4B8D9F376}" presName="node" presStyleLbl="node1" presStyleIdx="2" presStyleCnt="3" custScaleX="10677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A0378F2-767F-41B7-9078-FED07E5A193D}" type="presOf" srcId="{921C692D-5A3A-4D46-BD3A-7322E07F07FE}" destId="{61E05AB6-ECC9-4135-A67E-82B826E208EE}" srcOrd="0" destOrd="0" presId="urn:microsoft.com/office/officeart/2005/8/layout/equation1"/>
    <dgm:cxn modelId="{B375EDE1-65CE-4634-9753-89D955881DF4}" type="presOf" srcId="{910B9BC1-F7F5-406F-BD73-7AEA02BD8D99}" destId="{9387FD84-2FB7-48BF-8298-84379F153D7A}" srcOrd="0" destOrd="0" presId="urn:microsoft.com/office/officeart/2005/8/layout/equation1"/>
    <dgm:cxn modelId="{CF80086A-04E7-4D34-BEDB-A3A7062474F6}" srcId="{910B9BC1-F7F5-406F-BD73-7AEA02BD8D99}" destId="{DD4A7BCB-7862-44C1-B317-5EA4B8D9F376}" srcOrd="2" destOrd="0" parTransId="{69B5FF37-0579-4314-9565-01248D61631E}" sibTransId="{CC295F72-9A45-460D-BCC3-47A24BD5D82D}"/>
    <dgm:cxn modelId="{1DE5DD5A-180D-4AB4-ABDF-8B0D92F7B650}" type="presOf" srcId="{D751EFC4-0084-462B-A32A-6B364D026F91}" destId="{E25E1523-10BB-4332-AFA5-DEC703A732D0}" srcOrd="0" destOrd="0" presId="urn:microsoft.com/office/officeart/2005/8/layout/equation1"/>
    <dgm:cxn modelId="{809C4204-7A7B-4AAE-856F-F125DA78FBE4}" type="presOf" srcId="{DD4A7BCB-7862-44C1-B317-5EA4B8D9F376}" destId="{47DBB48B-9B3F-4D00-A7F7-A70305B51ECA}" srcOrd="0" destOrd="0" presId="urn:microsoft.com/office/officeart/2005/8/layout/equation1"/>
    <dgm:cxn modelId="{80B3DED7-A34F-45D3-A07D-51079FADA775}" srcId="{910B9BC1-F7F5-406F-BD73-7AEA02BD8D99}" destId="{F4A0AD32-C003-4AFD-B1BE-EED163DE7640}" srcOrd="0" destOrd="0" parTransId="{6E4AC4C5-4237-4C28-8867-6BD3D60DBDD6}" sibTransId="{921C692D-5A3A-4D46-BD3A-7322E07F07FE}"/>
    <dgm:cxn modelId="{B8C2EA72-DA25-4DE0-A3B8-CD7CA43B0A25}" type="presOf" srcId="{037927EE-6656-4937-95A2-2DD6624A217A}" destId="{63059B1D-E1FE-4B21-8661-55CD02368C5D}" srcOrd="0" destOrd="0" presId="urn:microsoft.com/office/officeart/2005/8/layout/equation1"/>
    <dgm:cxn modelId="{72EA4A7C-68DB-4ED2-8D3A-2AA6ECAE8170}" srcId="{910B9BC1-F7F5-406F-BD73-7AEA02BD8D99}" destId="{D751EFC4-0084-462B-A32A-6B364D026F91}" srcOrd="1" destOrd="0" parTransId="{E0B19063-B90F-4F05-8BC5-1CA3CFCC1C1D}" sibTransId="{037927EE-6656-4937-95A2-2DD6624A217A}"/>
    <dgm:cxn modelId="{3176B033-687F-418D-AD4E-31DE64A8226E}" type="presOf" srcId="{F4A0AD32-C003-4AFD-B1BE-EED163DE7640}" destId="{CB7B8E3D-6FB6-40F3-BCDE-DE7D48DFBD35}" srcOrd="0" destOrd="0" presId="urn:microsoft.com/office/officeart/2005/8/layout/equation1"/>
    <dgm:cxn modelId="{26C0CBD7-C1B4-4899-8429-90D9E46B689C}" type="presParOf" srcId="{9387FD84-2FB7-48BF-8298-84379F153D7A}" destId="{CB7B8E3D-6FB6-40F3-BCDE-DE7D48DFBD35}" srcOrd="0" destOrd="0" presId="urn:microsoft.com/office/officeart/2005/8/layout/equation1"/>
    <dgm:cxn modelId="{98D2232A-B586-410C-8D49-A077F92F6FEB}" type="presParOf" srcId="{9387FD84-2FB7-48BF-8298-84379F153D7A}" destId="{5B2FAF1C-0FEA-4A21-81BA-668C01E68F51}" srcOrd="1" destOrd="0" presId="urn:microsoft.com/office/officeart/2005/8/layout/equation1"/>
    <dgm:cxn modelId="{8B8A73B1-B7E5-4218-9A5A-B39DF017FF1C}" type="presParOf" srcId="{9387FD84-2FB7-48BF-8298-84379F153D7A}" destId="{61E05AB6-ECC9-4135-A67E-82B826E208EE}" srcOrd="2" destOrd="0" presId="urn:microsoft.com/office/officeart/2005/8/layout/equation1"/>
    <dgm:cxn modelId="{B72F0B27-EDED-41F3-BF3B-025474784DFE}" type="presParOf" srcId="{9387FD84-2FB7-48BF-8298-84379F153D7A}" destId="{E6064773-278C-4E94-A7C6-6ED798205660}" srcOrd="3" destOrd="0" presId="urn:microsoft.com/office/officeart/2005/8/layout/equation1"/>
    <dgm:cxn modelId="{8ABE53FC-AE01-4B50-921B-A3FF17DDC6A0}" type="presParOf" srcId="{9387FD84-2FB7-48BF-8298-84379F153D7A}" destId="{E25E1523-10BB-4332-AFA5-DEC703A732D0}" srcOrd="4" destOrd="0" presId="urn:microsoft.com/office/officeart/2005/8/layout/equation1"/>
    <dgm:cxn modelId="{B8ECAB75-AF49-4054-AF16-DA271D953159}" type="presParOf" srcId="{9387FD84-2FB7-48BF-8298-84379F153D7A}" destId="{4FA61E69-24BD-4ABC-A7B0-561141F3D7C5}" srcOrd="5" destOrd="0" presId="urn:microsoft.com/office/officeart/2005/8/layout/equation1"/>
    <dgm:cxn modelId="{AF7BA061-6B6C-48AB-8AF8-A33128FE2ECA}" type="presParOf" srcId="{9387FD84-2FB7-48BF-8298-84379F153D7A}" destId="{63059B1D-E1FE-4B21-8661-55CD02368C5D}" srcOrd="6" destOrd="0" presId="urn:microsoft.com/office/officeart/2005/8/layout/equation1"/>
    <dgm:cxn modelId="{34177960-82FB-45DA-A770-C7093953B392}" type="presParOf" srcId="{9387FD84-2FB7-48BF-8298-84379F153D7A}" destId="{39E67181-8794-45E7-A9D7-3638197EE67F}" srcOrd="7" destOrd="0" presId="urn:microsoft.com/office/officeart/2005/8/layout/equation1"/>
    <dgm:cxn modelId="{B0CC6F30-4E46-4648-9FAA-93F0BE4045E0}" type="presParOf" srcId="{9387FD84-2FB7-48BF-8298-84379F153D7A}" destId="{47DBB48B-9B3F-4D00-A7F7-A70305B51EC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8909B5-97AF-4AB7-8ADA-C13032CFE24F}" type="doc">
      <dgm:prSet loTypeId="urn:microsoft.com/office/officeart/2005/8/layout/vList6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9E224F2-0A82-4C3A-A141-78474A41065E}">
      <dgm:prSet phldrT="[Texto]"/>
      <dgm:spPr/>
      <dgm:t>
        <a:bodyPr/>
        <a:lstStyle/>
        <a:p>
          <a:r>
            <a:rPr lang="es-ES" dirty="0">
              <a:latin typeface="Rockwell" panose="02060603020205020403" pitchFamily="18" charset="0"/>
            </a:rPr>
            <a:t>Clima</a:t>
          </a:r>
        </a:p>
      </dgm:t>
    </dgm:pt>
    <dgm:pt modelId="{1CF30E43-F821-425C-8899-CADC10B5E9C8}" type="parTrans" cxnId="{BB526DBA-F977-4D39-8427-B25590E554A0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7D602B0B-B44F-4087-BF1F-8C35685E3F1D}" type="sibTrans" cxnId="{BB526DBA-F977-4D39-8427-B25590E554A0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8F417C32-8B33-442D-9199-A1DD4B81BB92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1600" dirty="0">
              <a:latin typeface="Rockwell" panose="02060603020205020403" pitchFamily="18" charset="0"/>
            </a:rPr>
            <a:t>Estaciones Meteorológicas</a:t>
          </a:r>
        </a:p>
      </dgm:t>
    </dgm:pt>
    <dgm:pt modelId="{7803BE8B-DC0E-43A5-9236-4056D92D84C6}" type="parTrans" cxnId="{80AD816C-6691-4B61-896C-C1EE772BC1EC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C2628527-2FED-45D6-BEDC-D186927E09D0}" type="sibTrans" cxnId="{80AD816C-6691-4B61-896C-C1EE772BC1EC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B4948F59-A8E5-41A4-B623-E2CEF7CA60FF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1600" dirty="0" err="1">
              <a:latin typeface="Rockwell" panose="02060603020205020403" pitchFamily="18" charset="0"/>
            </a:rPr>
            <a:t>Pachagrama</a:t>
          </a:r>
          <a:endParaRPr lang="es-ES" sz="1600" dirty="0">
            <a:latin typeface="Rockwell" panose="02060603020205020403" pitchFamily="18" charset="0"/>
          </a:endParaRPr>
        </a:p>
      </dgm:t>
    </dgm:pt>
    <dgm:pt modelId="{64AE5C3B-A95E-4E6B-A5EF-E621321A3B75}" type="parTrans" cxnId="{C634637A-85C9-4739-AA0C-CDFBC96B310B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2342C9AA-EE32-4C32-AC2E-72ED67DF4E4E}" type="sibTrans" cxnId="{C634637A-85C9-4739-AA0C-CDFBC96B310B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895EF5C8-4051-40F4-9E15-3C4B389E6A3E}">
      <dgm:prSet phldrT="[Texto]"/>
      <dgm:spPr/>
      <dgm:t>
        <a:bodyPr/>
        <a:lstStyle/>
        <a:p>
          <a:r>
            <a:rPr lang="es-ES" dirty="0">
              <a:latin typeface="Rockwell" panose="02060603020205020403" pitchFamily="18" charset="0"/>
            </a:rPr>
            <a:t>Agricultura</a:t>
          </a:r>
        </a:p>
      </dgm:t>
    </dgm:pt>
    <dgm:pt modelId="{5950188A-148C-49A0-9324-1F8C498F116F}" type="parTrans" cxnId="{FDC89753-2282-49FB-974B-49D413AF6310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BB265588-BFF3-4066-B0E1-BA2FD9EB8C41}" type="sibTrans" cxnId="{FDC89753-2282-49FB-974B-49D413AF6310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31ECD8DA-D9CB-44E6-A537-4433D1B03F82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>
              <a:latin typeface="Rockwell" panose="02060603020205020403" pitchFamily="18" charset="0"/>
            </a:rPr>
            <a:t>Cultivos (anuales, caducifolio)</a:t>
          </a:r>
        </a:p>
      </dgm:t>
    </dgm:pt>
    <dgm:pt modelId="{08C96689-B599-4C6B-B07B-4FD17F6646A9}" type="parTrans" cxnId="{5A78FBE0-A1F2-4464-BFF9-56F1FE4636B5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A2F2AE78-DFD7-4984-AA61-8B7D23BC0575}" type="sibTrans" cxnId="{5A78FBE0-A1F2-4464-BFF9-56F1FE4636B5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783AD3D3-8ABD-45C8-B75F-BE652169C77C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>
              <a:latin typeface="Rockwell" panose="02060603020205020403" pitchFamily="18" charset="0"/>
            </a:rPr>
            <a:t>Suelo</a:t>
          </a:r>
        </a:p>
      </dgm:t>
    </dgm:pt>
    <dgm:pt modelId="{479F8BBE-B71E-4CEE-9266-2E67B3C74862}" type="parTrans" cxnId="{0B9133BC-4199-4A79-A1BD-DAAA51273D85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0BF52D0E-3A0B-4111-A803-E7C0D6F52911}" type="sibTrans" cxnId="{0B9133BC-4199-4A79-A1BD-DAAA51273D85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46AA753A-5398-4BB1-9904-BDF547559866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>
              <a:latin typeface="Rockwell" panose="02060603020205020403" pitchFamily="18" charset="0"/>
            </a:rPr>
            <a:t>Plagas y Enfermedades</a:t>
          </a:r>
        </a:p>
      </dgm:t>
    </dgm:pt>
    <dgm:pt modelId="{3C67626C-4E1A-4E22-92F2-8984BB532AFE}" type="parTrans" cxnId="{AD9E972D-5158-4B91-9B90-BD7452D3B9BD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210191D3-5122-41C6-925E-314E6CF0BFE5}" type="sibTrans" cxnId="{AD9E972D-5158-4B91-9B90-BD7452D3B9BD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17015EBC-B1EC-4E5A-844A-634C1F47A08A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" dirty="0">
              <a:latin typeface="Rockwell" panose="02060603020205020403" pitchFamily="18" charset="0"/>
            </a:rPr>
            <a:t>Valoración cualitativa</a:t>
          </a:r>
        </a:p>
      </dgm:t>
    </dgm:pt>
    <dgm:pt modelId="{5BF900E1-C93F-4093-945B-ECFBCD7F2EAA}" type="parTrans" cxnId="{11E52435-7554-4E9B-840D-5BCCFBBA601C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323514A7-8DE8-4192-8D5F-0BE90C67B82D}" type="sibTrans" cxnId="{11E52435-7554-4E9B-840D-5BCCFBBA601C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33BAA27E-DA2A-4C62-9601-ED64FA2D4BB9}">
      <dgm:prSet phldrT="[Tex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" dirty="0">
              <a:latin typeface="Rockwell" panose="02060603020205020403" pitchFamily="18" charset="0"/>
            </a:rPr>
            <a:t>Análisis de Laboratorio </a:t>
          </a:r>
        </a:p>
      </dgm:t>
    </dgm:pt>
    <dgm:pt modelId="{4776A177-B5D9-4774-AB32-ED0E10918B62}" type="parTrans" cxnId="{830D8390-B0D6-463F-AA1D-899BB0DED1B7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B3216999-6271-478C-AB1A-B2F76F25935F}" type="sibTrans" cxnId="{830D8390-B0D6-463F-AA1D-899BB0DED1B7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6F2B0FB2-F4FA-42CF-9B67-DA47C630FAD4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" sz="1600" dirty="0">
              <a:latin typeface="Rockwell" panose="02060603020205020403" pitchFamily="18" charset="0"/>
            </a:rPr>
            <a:t>Conectadas con internet</a:t>
          </a:r>
        </a:p>
      </dgm:t>
    </dgm:pt>
    <dgm:pt modelId="{E6FFB56A-A032-4AF6-8364-44A400689B56}" type="parTrans" cxnId="{609318FF-43C0-409A-9C83-05DB51ACA9E9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EE6BE6C5-2687-4D18-A9FC-4A5D5576FE8C}" type="sibTrans" cxnId="{609318FF-43C0-409A-9C83-05DB51ACA9E9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1C21279E-ED51-42FE-833A-F76078770D00}">
      <dgm:prSet phldrT="[Texto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" sz="1600" dirty="0">
              <a:latin typeface="Rockwell" panose="02060603020205020403" pitchFamily="18" charset="0"/>
            </a:rPr>
            <a:t>Sin internet</a:t>
          </a:r>
        </a:p>
      </dgm:t>
    </dgm:pt>
    <dgm:pt modelId="{BD0C1BF0-C58F-4D04-905F-E475CCEA9841}" type="parTrans" cxnId="{CF700D34-A73A-4ADD-B6B9-61BA107D55DA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10772356-F1B5-4A35-8DE6-F48826082DC2}" type="sibTrans" cxnId="{CF700D34-A73A-4ADD-B6B9-61BA107D55DA}">
      <dgm:prSet/>
      <dgm:spPr/>
      <dgm:t>
        <a:bodyPr/>
        <a:lstStyle/>
        <a:p>
          <a:endParaRPr lang="es-ES">
            <a:latin typeface="Rockwell" panose="02060603020205020403" pitchFamily="18" charset="0"/>
          </a:endParaRPr>
        </a:p>
      </dgm:t>
    </dgm:pt>
    <dgm:pt modelId="{6CE01B53-9571-4D7D-BDFA-379346F69C0B}" type="pres">
      <dgm:prSet presAssocID="{5C8909B5-97AF-4AB7-8ADA-C13032CFE24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EE69E06-5E3B-4161-9523-0E8CBE57938B}" type="pres">
      <dgm:prSet presAssocID="{49E224F2-0A82-4C3A-A141-78474A41065E}" presName="linNode" presStyleCnt="0"/>
      <dgm:spPr/>
    </dgm:pt>
    <dgm:pt modelId="{DD569C53-EF84-4E09-B706-8F87949AAA52}" type="pres">
      <dgm:prSet presAssocID="{49E224F2-0A82-4C3A-A141-78474A41065E}" presName="parentShp" presStyleLbl="node1" presStyleIdx="0" presStyleCnt="2" custScaleY="540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69BD60-6EC4-4702-98D0-DEFDA0A6DC75}" type="pres">
      <dgm:prSet presAssocID="{49E224F2-0A82-4C3A-A141-78474A41065E}" presName="childShp" presStyleLbl="bgAccFollowNode1" presStyleIdx="0" presStyleCnt="2" custScaleY="1078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4EE854-70D3-43E8-98F1-13FF5B11D2A9}" type="pres">
      <dgm:prSet presAssocID="{7D602B0B-B44F-4087-BF1F-8C35685E3F1D}" presName="spacing" presStyleCnt="0"/>
      <dgm:spPr/>
    </dgm:pt>
    <dgm:pt modelId="{9044A0E9-DB32-4DCC-A2B4-294B374E206F}" type="pres">
      <dgm:prSet presAssocID="{895EF5C8-4051-40F4-9E15-3C4B389E6A3E}" presName="linNode" presStyleCnt="0"/>
      <dgm:spPr/>
    </dgm:pt>
    <dgm:pt modelId="{75DFEA4F-30E9-4B94-8A60-70CBEEEA5F63}" type="pres">
      <dgm:prSet presAssocID="{895EF5C8-4051-40F4-9E15-3C4B389E6A3E}" presName="parentShp" presStyleLbl="node1" presStyleIdx="1" presStyleCnt="2" custScaleY="642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712A3A-ECC8-4766-8F7A-C6ED19C8070F}" type="pres">
      <dgm:prSet presAssocID="{895EF5C8-4051-40F4-9E15-3C4B389E6A3E}" presName="childShp" presStyleLbl="bgAccFollowNode1" presStyleIdx="1" presStyleCnt="2" custScaleY="1176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1E52435-7554-4E9B-840D-5BCCFBBA601C}" srcId="{783AD3D3-8ABD-45C8-B75F-BE652169C77C}" destId="{17015EBC-B1EC-4E5A-844A-634C1F47A08A}" srcOrd="0" destOrd="0" parTransId="{5BF900E1-C93F-4093-945B-ECFBCD7F2EAA}" sibTransId="{323514A7-8DE8-4192-8D5F-0BE90C67B82D}"/>
    <dgm:cxn modelId="{5A78FBE0-A1F2-4464-BFF9-56F1FE4636B5}" srcId="{895EF5C8-4051-40F4-9E15-3C4B389E6A3E}" destId="{31ECD8DA-D9CB-44E6-A537-4433D1B03F82}" srcOrd="0" destOrd="0" parTransId="{08C96689-B599-4C6B-B07B-4FD17F6646A9}" sibTransId="{A2F2AE78-DFD7-4984-AA61-8B7D23BC0575}"/>
    <dgm:cxn modelId="{AD9E972D-5158-4B91-9B90-BD7452D3B9BD}" srcId="{895EF5C8-4051-40F4-9E15-3C4B389E6A3E}" destId="{46AA753A-5398-4BB1-9904-BDF547559866}" srcOrd="2" destOrd="0" parTransId="{3C67626C-4E1A-4E22-92F2-8984BB532AFE}" sibTransId="{210191D3-5122-41C6-925E-314E6CF0BFE5}"/>
    <dgm:cxn modelId="{641C0C98-B01E-4963-AFFD-01EBFDBE7C9F}" type="presOf" srcId="{17015EBC-B1EC-4E5A-844A-634C1F47A08A}" destId="{23712A3A-ECC8-4766-8F7A-C6ED19C8070F}" srcOrd="0" destOrd="2" presId="urn:microsoft.com/office/officeart/2005/8/layout/vList6"/>
    <dgm:cxn modelId="{D93CA46E-E68F-4FB0-9A40-C6C87349C1BC}" type="presOf" srcId="{1C21279E-ED51-42FE-833A-F76078770D00}" destId="{EC69BD60-6EC4-4702-98D0-DEFDA0A6DC75}" srcOrd="0" destOrd="2" presId="urn:microsoft.com/office/officeart/2005/8/layout/vList6"/>
    <dgm:cxn modelId="{BB526DBA-F977-4D39-8427-B25590E554A0}" srcId="{5C8909B5-97AF-4AB7-8ADA-C13032CFE24F}" destId="{49E224F2-0A82-4C3A-A141-78474A41065E}" srcOrd="0" destOrd="0" parTransId="{1CF30E43-F821-425C-8899-CADC10B5E9C8}" sibTransId="{7D602B0B-B44F-4087-BF1F-8C35685E3F1D}"/>
    <dgm:cxn modelId="{0B9133BC-4199-4A79-A1BD-DAAA51273D85}" srcId="{895EF5C8-4051-40F4-9E15-3C4B389E6A3E}" destId="{783AD3D3-8ABD-45C8-B75F-BE652169C77C}" srcOrd="1" destOrd="0" parTransId="{479F8BBE-B71E-4CEE-9266-2E67B3C74862}" sibTransId="{0BF52D0E-3A0B-4111-A803-E7C0D6F52911}"/>
    <dgm:cxn modelId="{2058055D-B761-4370-B1B7-6D4B280F0638}" type="presOf" srcId="{46AA753A-5398-4BB1-9904-BDF547559866}" destId="{23712A3A-ECC8-4766-8F7A-C6ED19C8070F}" srcOrd="0" destOrd="4" presId="urn:microsoft.com/office/officeart/2005/8/layout/vList6"/>
    <dgm:cxn modelId="{19843E3C-A0D3-4A23-B7E1-0261958911D3}" type="presOf" srcId="{6F2B0FB2-F4FA-42CF-9B67-DA47C630FAD4}" destId="{EC69BD60-6EC4-4702-98D0-DEFDA0A6DC75}" srcOrd="0" destOrd="1" presId="urn:microsoft.com/office/officeart/2005/8/layout/vList6"/>
    <dgm:cxn modelId="{830D8390-B0D6-463F-AA1D-899BB0DED1B7}" srcId="{783AD3D3-8ABD-45C8-B75F-BE652169C77C}" destId="{33BAA27E-DA2A-4C62-9601-ED64FA2D4BB9}" srcOrd="1" destOrd="0" parTransId="{4776A177-B5D9-4774-AB32-ED0E10918B62}" sibTransId="{B3216999-6271-478C-AB1A-B2F76F25935F}"/>
    <dgm:cxn modelId="{EF386729-3BF5-47A7-BC3E-8AA872ED15CA}" type="presOf" srcId="{783AD3D3-8ABD-45C8-B75F-BE652169C77C}" destId="{23712A3A-ECC8-4766-8F7A-C6ED19C8070F}" srcOrd="0" destOrd="1" presId="urn:microsoft.com/office/officeart/2005/8/layout/vList6"/>
    <dgm:cxn modelId="{41A88264-EBD9-4A39-A96D-47876FAF2BBE}" type="presOf" srcId="{8F417C32-8B33-442D-9199-A1DD4B81BB92}" destId="{EC69BD60-6EC4-4702-98D0-DEFDA0A6DC75}" srcOrd="0" destOrd="0" presId="urn:microsoft.com/office/officeart/2005/8/layout/vList6"/>
    <dgm:cxn modelId="{C634637A-85C9-4739-AA0C-CDFBC96B310B}" srcId="{49E224F2-0A82-4C3A-A141-78474A41065E}" destId="{B4948F59-A8E5-41A4-B623-E2CEF7CA60FF}" srcOrd="1" destOrd="0" parTransId="{64AE5C3B-A95E-4E6B-A5EF-E621321A3B75}" sibTransId="{2342C9AA-EE32-4C32-AC2E-72ED67DF4E4E}"/>
    <dgm:cxn modelId="{F670961B-747B-4E86-A671-88A01D81F281}" type="presOf" srcId="{49E224F2-0A82-4C3A-A141-78474A41065E}" destId="{DD569C53-EF84-4E09-B706-8F87949AAA52}" srcOrd="0" destOrd="0" presId="urn:microsoft.com/office/officeart/2005/8/layout/vList6"/>
    <dgm:cxn modelId="{FDC89753-2282-49FB-974B-49D413AF6310}" srcId="{5C8909B5-97AF-4AB7-8ADA-C13032CFE24F}" destId="{895EF5C8-4051-40F4-9E15-3C4B389E6A3E}" srcOrd="1" destOrd="0" parTransId="{5950188A-148C-49A0-9324-1F8C498F116F}" sibTransId="{BB265588-BFF3-4066-B0E1-BA2FD9EB8C41}"/>
    <dgm:cxn modelId="{F06B541D-72B3-413E-A3BA-F3611D482BE0}" type="presOf" srcId="{33BAA27E-DA2A-4C62-9601-ED64FA2D4BB9}" destId="{23712A3A-ECC8-4766-8F7A-C6ED19C8070F}" srcOrd="0" destOrd="3" presId="urn:microsoft.com/office/officeart/2005/8/layout/vList6"/>
    <dgm:cxn modelId="{7DC41FFC-CA79-4664-B07F-89842BE21F8E}" type="presOf" srcId="{895EF5C8-4051-40F4-9E15-3C4B389E6A3E}" destId="{75DFEA4F-30E9-4B94-8A60-70CBEEEA5F63}" srcOrd="0" destOrd="0" presId="urn:microsoft.com/office/officeart/2005/8/layout/vList6"/>
    <dgm:cxn modelId="{B1ABDA69-7A6C-4F2B-87BC-BA4C21E874E8}" type="presOf" srcId="{5C8909B5-97AF-4AB7-8ADA-C13032CFE24F}" destId="{6CE01B53-9571-4D7D-BDFA-379346F69C0B}" srcOrd="0" destOrd="0" presId="urn:microsoft.com/office/officeart/2005/8/layout/vList6"/>
    <dgm:cxn modelId="{CF700D34-A73A-4ADD-B6B9-61BA107D55DA}" srcId="{8F417C32-8B33-442D-9199-A1DD4B81BB92}" destId="{1C21279E-ED51-42FE-833A-F76078770D00}" srcOrd="1" destOrd="0" parTransId="{BD0C1BF0-C58F-4D04-905F-E475CCEA9841}" sibTransId="{10772356-F1B5-4A35-8DE6-F48826082DC2}"/>
    <dgm:cxn modelId="{80AD816C-6691-4B61-896C-C1EE772BC1EC}" srcId="{49E224F2-0A82-4C3A-A141-78474A41065E}" destId="{8F417C32-8B33-442D-9199-A1DD4B81BB92}" srcOrd="0" destOrd="0" parTransId="{7803BE8B-DC0E-43A5-9236-4056D92D84C6}" sibTransId="{C2628527-2FED-45D6-BEDC-D186927E09D0}"/>
    <dgm:cxn modelId="{A27B014A-6E75-444F-A04C-F66EA7281FB9}" type="presOf" srcId="{31ECD8DA-D9CB-44E6-A537-4433D1B03F82}" destId="{23712A3A-ECC8-4766-8F7A-C6ED19C8070F}" srcOrd="0" destOrd="0" presId="urn:microsoft.com/office/officeart/2005/8/layout/vList6"/>
    <dgm:cxn modelId="{609318FF-43C0-409A-9C83-05DB51ACA9E9}" srcId="{8F417C32-8B33-442D-9199-A1DD4B81BB92}" destId="{6F2B0FB2-F4FA-42CF-9B67-DA47C630FAD4}" srcOrd="0" destOrd="0" parTransId="{E6FFB56A-A032-4AF6-8364-44A400689B56}" sibTransId="{EE6BE6C5-2687-4D18-A9FC-4A5D5576FE8C}"/>
    <dgm:cxn modelId="{009C17B6-BAAE-4507-840E-89A1E2149924}" type="presOf" srcId="{B4948F59-A8E5-41A4-B623-E2CEF7CA60FF}" destId="{EC69BD60-6EC4-4702-98D0-DEFDA0A6DC75}" srcOrd="0" destOrd="3" presId="urn:microsoft.com/office/officeart/2005/8/layout/vList6"/>
    <dgm:cxn modelId="{1A148E31-2594-488F-A5DC-761A16221734}" type="presParOf" srcId="{6CE01B53-9571-4D7D-BDFA-379346F69C0B}" destId="{EEE69E06-5E3B-4161-9523-0E8CBE57938B}" srcOrd="0" destOrd="0" presId="urn:microsoft.com/office/officeart/2005/8/layout/vList6"/>
    <dgm:cxn modelId="{0A9BC676-5ED5-4DF8-8260-6CA89FC816F7}" type="presParOf" srcId="{EEE69E06-5E3B-4161-9523-0E8CBE57938B}" destId="{DD569C53-EF84-4E09-B706-8F87949AAA52}" srcOrd="0" destOrd="0" presId="urn:microsoft.com/office/officeart/2005/8/layout/vList6"/>
    <dgm:cxn modelId="{4C01AA47-B489-4D05-9FF7-674BE33C1172}" type="presParOf" srcId="{EEE69E06-5E3B-4161-9523-0E8CBE57938B}" destId="{EC69BD60-6EC4-4702-98D0-DEFDA0A6DC75}" srcOrd="1" destOrd="0" presId="urn:microsoft.com/office/officeart/2005/8/layout/vList6"/>
    <dgm:cxn modelId="{739DB1A7-7658-41DD-A982-D022FC33090E}" type="presParOf" srcId="{6CE01B53-9571-4D7D-BDFA-379346F69C0B}" destId="{E64EE854-70D3-43E8-98F1-13FF5B11D2A9}" srcOrd="1" destOrd="0" presId="urn:microsoft.com/office/officeart/2005/8/layout/vList6"/>
    <dgm:cxn modelId="{E6559468-C379-4E8D-9D14-838228153534}" type="presParOf" srcId="{6CE01B53-9571-4D7D-BDFA-379346F69C0B}" destId="{9044A0E9-DB32-4DCC-A2B4-294B374E206F}" srcOrd="2" destOrd="0" presId="urn:microsoft.com/office/officeart/2005/8/layout/vList6"/>
    <dgm:cxn modelId="{D1EB3129-FC42-4F62-8C44-3C94046AAD29}" type="presParOf" srcId="{9044A0E9-DB32-4DCC-A2B4-294B374E206F}" destId="{75DFEA4F-30E9-4B94-8A60-70CBEEEA5F63}" srcOrd="0" destOrd="0" presId="urn:microsoft.com/office/officeart/2005/8/layout/vList6"/>
    <dgm:cxn modelId="{E5C73388-565C-402B-822C-46DDD0898AD9}" type="presParOf" srcId="{9044A0E9-DB32-4DCC-A2B4-294B374E206F}" destId="{23712A3A-ECC8-4766-8F7A-C6ED19C8070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E39AE0-9111-4C97-BC9A-4C146FEB04C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F267D9C-CB89-4EBE-967F-EB0B497E58CF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  <a:latin typeface="Rockwell" panose="02060603020205020403" pitchFamily="18" charset="0"/>
            </a:rPr>
            <a:t>Datos agro climáticos</a:t>
          </a:r>
        </a:p>
      </dgm:t>
    </dgm:pt>
    <dgm:pt modelId="{C2B30353-085C-4C3F-9519-3B0F1B10AB6F}" type="parTrans" cxnId="{C243C508-C27C-4189-BC86-49009271B230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9B8E800B-714F-4917-8F00-CDA18CDF1CA5}" type="sibTrans" cxnId="{C243C508-C27C-4189-BC86-49009271B230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7713900F-E3C1-47C0-9B1A-D16DEFCDC98E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Recojo de datos meteorológicos en tiempo real</a:t>
          </a:r>
        </a:p>
      </dgm:t>
    </dgm:pt>
    <dgm:pt modelId="{E916654F-7DF6-48B2-9EFC-EBE3E5412583}" type="parTrans" cxnId="{68B5B6E6-57D5-4BB5-9D6F-58EBB3D32748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8627B5C0-ED18-46B9-8D39-7EAC307DFEFD}" type="sibTrans" cxnId="{68B5B6E6-57D5-4BB5-9D6F-58EBB3D32748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B08EF9F0-AFE4-41EF-92AF-384CA2B199FA}">
      <dgm:prSet phldrT="[Texto]" custT="1"/>
      <dgm:spPr/>
      <dgm:t>
        <a:bodyPr/>
        <a:lstStyle/>
        <a:p>
          <a:r>
            <a:rPr lang="es-ES" sz="1800" dirty="0" err="1">
              <a:solidFill>
                <a:schemeClr val="tx1"/>
              </a:solidFill>
              <a:latin typeface="Rockwell" panose="02060603020205020403" pitchFamily="18" charset="0"/>
            </a:rPr>
            <a:t>ODK</a:t>
          </a:r>
          <a:endParaRPr lang="es-ES" sz="1800" dirty="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41543F56-0DF1-4695-9701-520893D02F06}" type="parTrans" cxnId="{61043210-D9C6-4C1C-BC7D-982DB9580EED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45AE9EDC-6A87-4117-ABA7-27E2DFCBAB64}" type="sibTrans" cxnId="{61043210-D9C6-4C1C-BC7D-982DB9580EED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EEF89E70-29CE-4594-B127-3DD24C5DB580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Relevar información de campo (cultivo, suelo) - ODK</a:t>
          </a:r>
        </a:p>
      </dgm:t>
    </dgm:pt>
    <dgm:pt modelId="{EA70FC39-B2F2-4E03-B67C-FA81A7E80681}" type="parTrans" cxnId="{6E849AA9-89A0-4C19-8201-551CEF4436C9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3F79FECD-6BD8-407F-B11C-02BC9B1F9AE9}" type="sibTrans" cxnId="{6E849AA9-89A0-4C19-8201-551CEF4436C9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EB7E1F0E-5500-4526-93CC-3C02F21A9CA0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Registrar información Laboratorio (suelo)</a:t>
          </a:r>
        </a:p>
      </dgm:t>
    </dgm:pt>
    <dgm:pt modelId="{668074D6-3613-4FBF-AACB-C8C00C867C98}" type="parTrans" cxnId="{99738185-CA1F-43F7-B7FF-662518850DB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62E2D064-43D1-4C68-9C0B-9A2E9E5FC726}" type="sibTrans" cxnId="{99738185-CA1F-43F7-B7FF-662518850DB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4100F42D-0C7A-4BA2-ACFE-29870E001931}">
      <dgm:prSet phldrT="[Texto]" custT="1"/>
      <dgm:spPr/>
      <dgm:t>
        <a:bodyPr/>
        <a:lstStyle/>
        <a:p>
          <a:endParaRPr lang="es-ES" sz="1800" dirty="0">
            <a:solidFill>
              <a:schemeClr val="tx1"/>
            </a:solidFill>
            <a:latin typeface="Rockwell" panose="02060603020205020403" pitchFamily="18" charset="0"/>
          </a:endParaRPr>
        </a:p>
        <a:p>
          <a:r>
            <a:rPr lang="es-ES" sz="1800" dirty="0">
              <a:solidFill>
                <a:schemeClr val="tx1"/>
              </a:solidFill>
              <a:latin typeface="Rockwell" panose="02060603020205020403" pitchFamily="18" charset="0"/>
            </a:rPr>
            <a:t>Plataforma </a:t>
          </a:r>
          <a:r>
            <a:rPr lang="es-ES" sz="1800" dirty="0" err="1" smtClean="0">
              <a:solidFill>
                <a:schemeClr val="tx1"/>
              </a:solidFill>
              <a:latin typeface="Rockwell" panose="02060603020205020403" pitchFamily="18" charset="0"/>
            </a:rPr>
            <a:t>Agroclimá</a:t>
          </a:r>
          <a:r>
            <a:rPr lang="es-ES" sz="1800" dirty="0" smtClean="0">
              <a:solidFill>
                <a:schemeClr val="tx1"/>
              </a:solidFill>
              <a:latin typeface="Rockwell" panose="02060603020205020403" pitchFamily="18" charset="0"/>
            </a:rPr>
            <a:t>-tica</a:t>
          </a:r>
          <a:endParaRPr lang="es-ES" sz="1800" dirty="0">
            <a:solidFill>
              <a:schemeClr val="tx1"/>
            </a:solidFill>
            <a:latin typeface="Rockwell" panose="02060603020205020403" pitchFamily="18" charset="0"/>
          </a:endParaRPr>
        </a:p>
      </dgm:t>
    </dgm:pt>
    <dgm:pt modelId="{0BFE10A4-93A9-482A-A259-B1B7538B1CAA}" type="parTrans" cxnId="{B7C86B09-5D61-45A7-A5F0-F1F220B407CA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1637E5C0-2F82-4231-A1FF-6EF78F6C3FF0}" type="sibTrans" cxnId="{B7C86B09-5D61-45A7-A5F0-F1F220B407CA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BE6D8344-19B4-4081-8C74-5B2B59692CD0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Monitoreo Agroclimático - Pachagrama</a:t>
          </a:r>
        </a:p>
      </dgm:t>
    </dgm:pt>
    <dgm:pt modelId="{F74E6E85-32B4-491C-9AD5-EDE7E12F8928}" type="parTrans" cxnId="{872181C3-CC84-4A65-9CF1-79FC85FD1534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F51501E0-E75A-4F45-8890-057389D3BBF1}" type="sibTrans" cxnId="{872181C3-CC84-4A65-9CF1-79FC85FD1534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0B251AE0-2D1D-42AE-8AE0-07E4D80B5B11}">
      <dgm:prSet phldrT="[Texto]" custT="1"/>
      <dgm:spPr/>
      <dgm:t>
        <a:bodyPr/>
        <a:lstStyle/>
        <a:p>
          <a:r>
            <a:rPr lang="es-ES" sz="1800" dirty="0">
              <a:solidFill>
                <a:schemeClr val="tx1"/>
              </a:solidFill>
              <a:latin typeface="Rockwell" panose="02060603020205020403" pitchFamily="18" charset="0"/>
            </a:rPr>
            <a:t>Servicios agro climáticos</a:t>
          </a:r>
        </a:p>
      </dgm:t>
    </dgm:pt>
    <dgm:pt modelId="{93AE9524-C467-4F9C-998C-187B34932631}" type="parTrans" cxnId="{0D7E8FAB-6129-47C6-BD72-943EA25134B0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35B951F7-C0E8-4B2C-A351-C09A69146F16}" type="sibTrans" cxnId="{0D7E8FAB-6129-47C6-BD72-943EA25134B0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E830F90B-4941-424B-A7B4-5B00A7FC4052}">
      <dgm:prSet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Base de datos - Sistema</a:t>
          </a:r>
        </a:p>
      </dgm:t>
    </dgm:pt>
    <dgm:pt modelId="{5A047287-9A76-4850-B914-8B1CDCCC5F70}" type="parTrans" cxnId="{594E5D0E-9E02-40F3-993C-2E4C57C8691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D7907661-42DC-48C6-8B4C-4F1692C5C43F}" type="sibTrans" cxnId="{594E5D0E-9E02-40F3-993C-2E4C57C8691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67FA1950-9859-47EC-B5A0-F930CC228907}">
      <dgm:prSet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Generación de información</a:t>
          </a:r>
        </a:p>
      </dgm:t>
    </dgm:pt>
    <dgm:pt modelId="{6597689F-65B2-42AE-B213-9153A10B1DE0}" type="parTrans" cxnId="{97748E60-31B8-45C2-8C67-9E003251711B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89ADC1A0-D7EA-47D4-B76D-CA37F111EF1D}" type="sibTrans" cxnId="{97748E60-31B8-45C2-8C67-9E003251711B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D3C2EA0A-484C-495D-A336-11FC460873D1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Recojo de datos meteorológicos en computadora</a:t>
          </a:r>
        </a:p>
      </dgm:t>
    </dgm:pt>
    <dgm:pt modelId="{E2CCEB73-DB77-4C30-93F2-53D81D93F396}" type="parTrans" cxnId="{09F8AFB8-EF5F-41AA-B983-82391C81729E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AD4BC7ED-1AAF-45F9-8C7E-493755CCE9EC}" type="sibTrans" cxnId="{09F8AFB8-EF5F-41AA-B983-82391C81729E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6ECCDF2F-6ADA-4318-AAFA-5C3DCBF2DF11}">
      <dgm:prSet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Reporte comportamiento climático.</a:t>
          </a:r>
        </a:p>
      </dgm:t>
    </dgm:pt>
    <dgm:pt modelId="{E26A4B21-79B6-4660-B0E2-A09B8224179E}" type="parTrans" cxnId="{4F8F0540-D57E-48E2-A996-2E80F4DB3F8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516895DB-FD17-4745-9E31-FC63E1BCDE4A}" type="sibTrans" cxnId="{4F8F0540-D57E-48E2-A996-2E80F4DB3F8C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72D569DF-C7A8-46FF-A1C0-F6B1E5F8BB94}">
      <dgm:prSet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Variables Agro-productivas</a:t>
          </a:r>
        </a:p>
      </dgm:t>
    </dgm:pt>
    <dgm:pt modelId="{017AE0E8-428A-466D-9B02-1807DCB88C18}" type="parTrans" cxnId="{00AE9F0B-93DA-4AFD-8D26-649A28E6775E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8606264C-13AC-4CB9-9B68-0C723EF5B815}" type="sibTrans" cxnId="{00AE9F0B-93DA-4AFD-8D26-649A28E6775E}">
      <dgm:prSet/>
      <dgm:spPr/>
      <dgm:t>
        <a:bodyPr/>
        <a:lstStyle/>
        <a:p>
          <a:endParaRPr lang="es-ES" sz="2000">
            <a:latin typeface="Rockwell" panose="02060603020205020403" pitchFamily="18" charset="0"/>
          </a:endParaRPr>
        </a:p>
      </dgm:t>
    </dgm:pt>
    <dgm:pt modelId="{E50BD21A-3623-4E00-8E4A-75A516C16ACE}">
      <dgm:prSet phldrT="[Texto]"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Pronósticos de clima corto y largo plazo</a:t>
          </a:r>
        </a:p>
      </dgm:t>
    </dgm:pt>
    <dgm:pt modelId="{D16DF963-4DAD-448B-8A52-34D23651B16C}" type="parTrans" cxnId="{78B82BF2-2157-444A-9D28-2AEA6B560016}">
      <dgm:prSet/>
      <dgm:spPr/>
      <dgm:t>
        <a:bodyPr/>
        <a:lstStyle/>
        <a:p>
          <a:endParaRPr lang="es-BO" sz="2000">
            <a:latin typeface="Rockwell" panose="02060603020205020403" pitchFamily="18" charset="0"/>
          </a:endParaRPr>
        </a:p>
      </dgm:t>
    </dgm:pt>
    <dgm:pt modelId="{367629F3-5208-451B-AEA8-6597887231AB}" type="sibTrans" cxnId="{78B82BF2-2157-444A-9D28-2AEA6B560016}">
      <dgm:prSet/>
      <dgm:spPr/>
      <dgm:t>
        <a:bodyPr/>
        <a:lstStyle/>
        <a:p>
          <a:endParaRPr lang="es-BO" sz="2000">
            <a:latin typeface="Rockwell" panose="02060603020205020403" pitchFamily="18" charset="0"/>
          </a:endParaRPr>
        </a:p>
      </dgm:t>
    </dgm:pt>
    <dgm:pt modelId="{7BC5E3F4-5AF8-4CDA-8AF7-49C597664A5C}">
      <dgm:prSet custT="1"/>
      <dgm:spPr/>
      <dgm:t>
        <a:bodyPr/>
        <a:lstStyle/>
        <a:p>
          <a:r>
            <a:rPr lang="es-ES" sz="1400" dirty="0">
              <a:latin typeface="Rockwell" panose="02060603020205020403" pitchFamily="18" charset="0"/>
            </a:rPr>
            <a:t>Análisis  y reportes estadísticos y geográficos</a:t>
          </a:r>
        </a:p>
      </dgm:t>
    </dgm:pt>
    <dgm:pt modelId="{15D95B40-76D1-4EF2-BFA3-108BD06AC064}" type="parTrans" cxnId="{E6089953-846C-4C22-B9E8-C49500C05D6A}">
      <dgm:prSet/>
      <dgm:spPr/>
      <dgm:t>
        <a:bodyPr/>
        <a:lstStyle/>
        <a:p>
          <a:endParaRPr lang="es-BO">
            <a:latin typeface="Rockwell" panose="02060603020205020403" pitchFamily="18" charset="0"/>
          </a:endParaRPr>
        </a:p>
      </dgm:t>
    </dgm:pt>
    <dgm:pt modelId="{2F870919-5ED3-49C1-BC2F-4712B378A9B1}" type="sibTrans" cxnId="{E6089953-846C-4C22-B9E8-C49500C05D6A}">
      <dgm:prSet/>
      <dgm:spPr/>
      <dgm:t>
        <a:bodyPr/>
        <a:lstStyle/>
        <a:p>
          <a:endParaRPr lang="es-BO">
            <a:latin typeface="Rockwell" panose="02060603020205020403" pitchFamily="18" charset="0"/>
          </a:endParaRPr>
        </a:p>
      </dgm:t>
    </dgm:pt>
    <dgm:pt modelId="{C6F85D8F-9A9B-4888-94AA-AB1FF447DCFE}" type="pres">
      <dgm:prSet presAssocID="{01E39AE0-9111-4C97-BC9A-4C146FEB04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3ADE9A2-3D54-4F0F-BDFA-C2A74CA9C7BD}" type="pres">
      <dgm:prSet presAssocID="{AF267D9C-CB89-4EBE-967F-EB0B497E58CF}" presName="composite" presStyleCnt="0"/>
      <dgm:spPr/>
    </dgm:pt>
    <dgm:pt modelId="{1E1E0C91-8D82-4009-A31B-C8B69532C0A3}" type="pres">
      <dgm:prSet presAssocID="{AF267D9C-CB89-4EBE-967F-EB0B497E58C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9BB0CC-03CA-45BE-92D1-99A1744CEF50}" type="pres">
      <dgm:prSet presAssocID="{AF267D9C-CB89-4EBE-967F-EB0B497E58C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DDD22E-E611-40D7-B148-88FF939C3709}" type="pres">
      <dgm:prSet presAssocID="{9B8E800B-714F-4917-8F00-CDA18CDF1CA5}" presName="sp" presStyleCnt="0"/>
      <dgm:spPr/>
    </dgm:pt>
    <dgm:pt modelId="{0C046C1E-E321-431D-9E0D-6C2C1D6F22BF}" type="pres">
      <dgm:prSet presAssocID="{B08EF9F0-AFE4-41EF-92AF-384CA2B199FA}" presName="composite" presStyleCnt="0"/>
      <dgm:spPr/>
    </dgm:pt>
    <dgm:pt modelId="{B2C8F80E-6F7E-48FA-809F-6882B209633B}" type="pres">
      <dgm:prSet presAssocID="{B08EF9F0-AFE4-41EF-92AF-384CA2B199F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376CE4-CE33-416B-B628-F472848D5418}" type="pres">
      <dgm:prSet presAssocID="{B08EF9F0-AFE4-41EF-92AF-384CA2B199F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DA3AC6-79D4-4D45-AB6F-3EF7A8908A5C}" type="pres">
      <dgm:prSet presAssocID="{45AE9EDC-6A87-4117-ABA7-27E2DFCBAB64}" presName="sp" presStyleCnt="0"/>
      <dgm:spPr/>
    </dgm:pt>
    <dgm:pt modelId="{4B2A2503-84BC-42F8-9ECA-42355DBC4BFD}" type="pres">
      <dgm:prSet presAssocID="{4100F42D-0C7A-4BA2-ACFE-29870E001931}" presName="composite" presStyleCnt="0"/>
      <dgm:spPr/>
    </dgm:pt>
    <dgm:pt modelId="{7A1A0EE0-E4B9-4EB5-97C5-6A50DA0995C4}" type="pres">
      <dgm:prSet presAssocID="{4100F42D-0C7A-4BA2-ACFE-29870E00193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15FD47-587A-4148-A07F-6E92D14B3D76}" type="pres">
      <dgm:prSet presAssocID="{4100F42D-0C7A-4BA2-ACFE-29870E001931}" presName="descendantText" presStyleLbl="alignAcc1" presStyleIdx="2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85492D-DA37-4C17-8819-E8C2B9D7A3AB}" type="pres">
      <dgm:prSet presAssocID="{1637E5C0-2F82-4231-A1FF-6EF78F6C3FF0}" presName="sp" presStyleCnt="0"/>
      <dgm:spPr/>
    </dgm:pt>
    <dgm:pt modelId="{B6246823-E338-42BA-9B44-BF8C70077313}" type="pres">
      <dgm:prSet presAssocID="{0B251AE0-2D1D-42AE-8AE0-07E4D80B5B11}" presName="composite" presStyleCnt="0"/>
      <dgm:spPr/>
    </dgm:pt>
    <dgm:pt modelId="{894A0654-3DDF-4DF0-B9A9-BEA1D8ED5E0E}" type="pres">
      <dgm:prSet presAssocID="{0B251AE0-2D1D-42AE-8AE0-07E4D80B5B1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AFBB1C-8918-450E-A999-84705A82100D}" type="pres">
      <dgm:prSet presAssocID="{0B251AE0-2D1D-42AE-8AE0-07E4D80B5B1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6089953-846C-4C22-B9E8-C49500C05D6A}" srcId="{0B251AE0-2D1D-42AE-8AE0-07E4D80B5B11}" destId="{7BC5E3F4-5AF8-4CDA-8AF7-49C597664A5C}" srcOrd="3" destOrd="0" parTransId="{15D95B40-76D1-4EF2-BFA3-108BD06AC064}" sibTransId="{2F870919-5ED3-49C1-BC2F-4712B378A9B1}"/>
    <dgm:cxn modelId="{68B5B6E6-57D5-4BB5-9D6F-58EBB3D32748}" srcId="{AF267D9C-CB89-4EBE-967F-EB0B497E58CF}" destId="{7713900F-E3C1-47C0-9B1A-D16DEFCDC98E}" srcOrd="0" destOrd="0" parTransId="{E916654F-7DF6-48B2-9EFC-EBE3E5412583}" sibTransId="{8627B5C0-ED18-46B9-8D39-7EAC307DFEFD}"/>
    <dgm:cxn modelId="{6E849AA9-89A0-4C19-8201-551CEF4436C9}" srcId="{B08EF9F0-AFE4-41EF-92AF-384CA2B199FA}" destId="{EEF89E70-29CE-4594-B127-3DD24C5DB580}" srcOrd="0" destOrd="0" parTransId="{EA70FC39-B2F2-4E03-B67C-FA81A7E80681}" sibTransId="{3F79FECD-6BD8-407F-B11C-02BC9B1F9AE9}"/>
    <dgm:cxn modelId="{11E80BC4-D202-4DEF-B448-D34A4B3BAF80}" type="presOf" srcId="{EEF89E70-29CE-4594-B127-3DD24C5DB580}" destId="{B4376CE4-CE33-416B-B628-F472848D5418}" srcOrd="0" destOrd="0" presId="urn:microsoft.com/office/officeart/2005/8/layout/chevron2"/>
    <dgm:cxn modelId="{72C109AE-54BE-4D06-8AE7-A579B630EF3D}" type="presOf" srcId="{E830F90B-4941-424B-A7B4-5B00A7FC4052}" destId="{6D15FD47-587A-4148-A07F-6E92D14B3D76}" srcOrd="0" destOrd="0" presId="urn:microsoft.com/office/officeart/2005/8/layout/chevron2"/>
    <dgm:cxn modelId="{7A59A41F-0B68-42B9-A95C-51D25F111999}" type="presOf" srcId="{67FA1950-9859-47EC-B5A0-F930CC228907}" destId="{6D15FD47-587A-4148-A07F-6E92D14B3D76}" srcOrd="0" destOrd="1" presId="urn:microsoft.com/office/officeart/2005/8/layout/chevron2"/>
    <dgm:cxn modelId="{3E83424A-1973-4E8A-A142-2B26B96240BD}" type="presOf" srcId="{7BC5E3F4-5AF8-4CDA-8AF7-49C597664A5C}" destId="{00AFBB1C-8918-450E-A999-84705A82100D}" srcOrd="0" destOrd="3" presId="urn:microsoft.com/office/officeart/2005/8/layout/chevron2"/>
    <dgm:cxn modelId="{68603F91-D86C-4AFD-A4DF-EEC2184CCFAD}" type="presOf" srcId="{BE6D8344-19B4-4081-8C74-5B2B59692CD0}" destId="{F79BB0CC-03CA-45BE-92D1-99A1744CEF50}" srcOrd="0" destOrd="2" presId="urn:microsoft.com/office/officeart/2005/8/layout/chevron2"/>
    <dgm:cxn modelId="{D34CBBF1-82D8-4A10-BB12-451DC089DA0C}" type="presOf" srcId="{0B251AE0-2D1D-42AE-8AE0-07E4D80B5B11}" destId="{894A0654-3DDF-4DF0-B9A9-BEA1D8ED5E0E}" srcOrd="0" destOrd="0" presId="urn:microsoft.com/office/officeart/2005/8/layout/chevron2"/>
    <dgm:cxn modelId="{78B82BF2-2157-444A-9D28-2AEA6B560016}" srcId="{0B251AE0-2D1D-42AE-8AE0-07E4D80B5B11}" destId="{E50BD21A-3623-4E00-8E4A-75A516C16ACE}" srcOrd="0" destOrd="0" parTransId="{D16DF963-4DAD-448B-8A52-34D23651B16C}" sibTransId="{367629F3-5208-451B-AEA8-6597887231AB}"/>
    <dgm:cxn modelId="{021A23F0-61FB-4DC8-9BE2-CB11E481EE92}" type="presOf" srcId="{E50BD21A-3623-4E00-8E4A-75A516C16ACE}" destId="{00AFBB1C-8918-450E-A999-84705A82100D}" srcOrd="0" destOrd="0" presId="urn:microsoft.com/office/officeart/2005/8/layout/chevron2"/>
    <dgm:cxn modelId="{95D482D0-B2C9-4841-9C76-BC03AC950707}" type="presOf" srcId="{7713900F-E3C1-47C0-9B1A-D16DEFCDC98E}" destId="{F79BB0CC-03CA-45BE-92D1-99A1744CEF50}" srcOrd="0" destOrd="0" presId="urn:microsoft.com/office/officeart/2005/8/layout/chevron2"/>
    <dgm:cxn modelId="{0BB17120-31E6-4082-8EB9-F11AF642D262}" type="presOf" srcId="{EB7E1F0E-5500-4526-93CC-3C02F21A9CA0}" destId="{B4376CE4-CE33-416B-B628-F472848D5418}" srcOrd="0" destOrd="1" presId="urn:microsoft.com/office/officeart/2005/8/layout/chevron2"/>
    <dgm:cxn modelId="{F5155A3B-117A-4EEF-B213-1C873B4642F3}" type="presOf" srcId="{4100F42D-0C7A-4BA2-ACFE-29870E001931}" destId="{7A1A0EE0-E4B9-4EB5-97C5-6A50DA0995C4}" srcOrd="0" destOrd="0" presId="urn:microsoft.com/office/officeart/2005/8/layout/chevron2"/>
    <dgm:cxn modelId="{09F8AFB8-EF5F-41AA-B983-82391C81729E}" srcId="{AF267D9C-CB89-4EBE-967F-EB0B497E58CF}" destId="{D3C2EA0A-484C-495D-A336-11FC460873D1}" srcOrd="1" destOrd="0" parTransId="{E2CCEB73-DB77-4C30-93F2-53D81D93F396}" sibTransId="{AD4BC7ED-1AAF-45F9-8C7E-493755CCE9EC}"/>
    <dgm:cxn modelId="{A2F9D838-0B3E-4C08-9248-BCCFCD637D3A}" type="presOf" srcId="{01E39AE0-9111-4C97-BC9A-4C146FEB04C7}" destId="{C6F85D8F-9A9B-4888-94AA-AB1FF447DCFE}" srcOrd="0" destOrd="0" presId="urn:microsoft.com/office/officeart/2005/8/layout/chevron2"/>
    <dgm:cxn modelId="{4F8F0540-D57E-48E2-A996-2E80F4DB3F8C}" srcId="{0B251AE0-2D1D-42AE-8AE0-07E4D80B5B11}" destId="{6ECCDF2F-6ADA-4318-AAFA-5C3DCBF2DF11}" srcOrd="1" destOrd="0" parTransId="{E26A4B21-79B6-4660-B0E2-A09B8224179E}" sibTransId="{516895DB-FD17-4745-9E31-FC63E1BCDE4A}"/>
    <dgm:cxn modelId="{594E5D0E-9E02-40F3-993C-2E4C57C8691C}" srcId="{4100F42D-0C7A-4BA2-ACFE-29870E001931}" destId="{E830F90B-4941-424B-A7B4-5B00A7FC4052}" srcOrd="0" destOrd="0" parTransId="{5A047287-9A76-4850-B914-8B1CDCCC5F70}" sibTransId="{D7907661-42DC-48C6-8B4C-4F1692C5C43F}"/>
    <dgm:cxn modelId="{BD7D34F0-537A-46BB-99A6-8FD205AB20D3}" type="presOf" srcId="{AF267D9C-CB89-4EBE-967F-EB0B497E58CF}" destId="{1E1E0C91-8D82-4009-A31B-C8B69532C0A3}" srcOrd="0" destOrd="0" presId="urn:microsoft.com/office/officeart/2005/8/layout/chevron2"/>
    <dgm:cxn modelId="{872181C3-CC84-4A65-9CF1-79FC85FD1534}" srcId="{AF267D9C-CB89-4EBE-967F-EB0B497E58CF}" destId="{BE6D8344-19B4-4081-8C74-5B2B59692CD0}" srcOrd="2" destOrd="0" parTransId="{F74E6E85-32B4-491C-9AD5-EDE7E12F8928}" sibTransId="{F51501E0-E75A-4F45-8890-057389D3BBF1}"/>
    <dgm:cxn modelId="{97748E60-31B8-45C2-8C67-9E003251711B}" srcId="{4100F42D-0C7A-4BA2-ACFE-29870E001931}" destId="{67FA1950-9859-47EC-B5A0-F930CC228907}" srcOrd="1" destOrd="0" parTransId="{6597689F-65B2-42AE-B213-9153A10B1DE0}" sibTransId="{89ADC1A0-D7EA-47D4-B76D-CA37F111EF1D}"/>
    <dgm:cxn modelId="{65498687-88BE-444C-A691-E9C62BE6F1E4}" type="presOf" srcId="{B08EF9F0-AFE4-41EF-92AF-384CA2B199FA}" destId="{B2C8F80E-6F7E-48FA-809F-6882B209633B}" srcOrd="0" destOrd="0" presId="urn:microsoft.com/office/officeart/2005/8/layout/chevron2"/>
    <dgm:cxn modelId="{C243C508-C27C-4189-BC86-49009271B230}" srcId="{01E39AE0-9111-4C97-BC9A-4C146FEB04C7}" destId="{AF267D9C-CB89-4EBE-967F-EB0B497E58CF}" srcOrd="0" destOrd="0" parTransId="{C2B30353-085C-4C3F-9519-3B0F1B10AB6F}" sibTransId="{9B8E800B-714F-4917-8F00-CDA18CDF1CA5}"/>
    <dgm:cxn modelId="{00AE9F0B-93DA-4AFD-8D26-649A28E6775E}" srcId="{0B251AE0-2D1D-42AE-8AE0-07E4D80B5B11}" destId="{72D569DF-C7A8-46FF-A1C0-F6B1E5F8BB94}" srcOrd="2" destOrd="0" parTransId="{017AE0E8-428A-466D-9B02-1807DCB88C18}" sibTransId="{8606264C-13AC-4CB9-9B68-0C723EF5B815}"/>
    <dgm:cxn modelId="{BFF29298-41AC-4F47-80DB-2C0F2F208293}" type="presOf" srcId="{72D569DF-C7A8-46FF-A1C0-F6B1E5F8BB94}" destId="{00AFBB1C-8918-450E-A999-84705A82100D}" srcOrd="0" destOrd="2" presId="urn:microsoft.com/office/officeart/2005/8/layout/chevron2"/>
    <dgm:cxn modelId="{50261B25-9147-4367-9B16-E4C827DF3F87}" type="presOf" srcId="{D3C2EA0A-484C-495D-A336-11FC460873D1}" destId="{F79BB0CC-03CA-45BE-92D1-99A1744CEF50}" srcOrd="0" destOrd="1" presId="urn:microsoft.com/office/officeart/2005/8/layout/chevron2"/>
    <dgm:cxn modelId="{99738185-CA1F-43F7-B7FF-662518850DBC}" srcId="{B08EF9F0-AFE4-41EF-92AF-384CA2B199FA}" destId="{EB7E1F0E-5500-4526-93CC-3C02F21A9CA0}" srcOrd="1" destOrd="0" parTransId="{668074D6-3613-4FBF-AACB-C8C00C867C98}" sibTransId="{62E2D064-43D1-4C68-9C0B-9A2E9E5FC726}"/>
    <dgm:cxn modelId="{998F836B-B990-4A4C-8AD1-85D1004C0D76}" type="presOf" srcId="{6ECCDF2F-6ADA-4318-AAFA-5C3DCBF2DF11}" destId="{00AFBB1C-8918-450E-A999-84705A82100D}" srcOrd="0" destOrd="1" presId="urn:microsoft.com/office/officeart/2005/8/layout/chevron2"/>
    <dgm:cxn modelId="{B7C86B09-5D61-45A7-A5F0-F1F220B407CA}" srcId="{01E39AE0-9111-4C97-BC9A-4C146FEB04C7}" destId="{4100F42D-0C7A-4BA2-ACFE-29870E001931}" srcOrd="2" destOrd="0" parTransId="{0BFE10A4-93A9-482A-A259-B1B7538B1CAA}" sibTransId="{1637E5C0-2F82-4231-A1FF-6EF78F6C3FF0}"/>
    <dgm:cxn modelId="{61043210-D9C6-4C1C-BC7D-982DB9580EED}" srcId="{01E39AE0-9111-4C97-BC9A-4C146FEB04C7}" destId="{B08EF9F0-AFE4-41EF-92AF-384CA2B199FA}" srcOrd="1" destOrd="0" parTransId="{41543F56-0DF1-4695-9701-520893D02F06}" sibTransId="{45AE9EDC-6A87-4117-ABA7-27E2DFCBAB64}"/>
    <dgm:cxn modelId="{0D7E8FAB-6129-47C6-BD72-943EA25134B0}" srcId="{01E39AE0-9111-4C97-BC9A-4C146FEB04C7}" destId="{0B251AE0-2D1D-42AE-8AE0-07E4D80B5B11}" srcOrd="3" destOrd="0" parTransId="{93AE9524-C467-4F9C-998C-187B34932631}" sibTransId="{35B951F7-C0E8-4B2C-A351-C09A69146F16}"/>
    <dgm:cxn modelId="{DB12BED1-1F7D-492D-A615-0D7B00AE9869}" type="presParOf" srcId="{C6F85D8F-9A9B-4888-94AA-AB1FF447DCFE}" destId="{43ADE9A2-3D54-4F0F-BDFA-C2A74CA9C7BD}" srcOrd="0" destOrd="0" presId="urn:microsoft.com/office/officeart/2005/8/layout/chevron2"/>
    <dgm:cxn modelId="{3A8211CD-25FE-4C79-8ADC-BA3C90643AEB}" type="presParOf" srcId="{43ADE9A2-3D54-4F0F-BDFA-C2A74CA9C7BD}" destId="{1E1E0C91-8D82-4009-A31B-C8B69532C0A3}" srcOrd="0" destOrd="0" presId="urn:microsoft.com/office/officeart/2005/8/layout/chevron2"/>
    <dgm:cxn modelId="{64F90062-09F5-4C26-B8F4-112EDBBA7E91}" type="presParOf" srcId="{43ADE9A2-3D54-4F0F-BDFA-C2A74CA9C7BD}" destId="{F79BB0CC-03CA-45BE-92D1-99A1744CEF50}" srcOrd="1" destOrd="0" presId="urn:microsoft.com/office/officeart/2005/8/layout/chevron2"/>
    <dgm:cxn modelId="{0213211F-CEAB-4EAA-A3DB-58976CF09215}" type="presParOf" srcId="{C6F85D8F-9A9B-4888-94AA-AB1FF447DCFE}" destId="{05DDD22E-E611-40D7-B148-88FF939C3709}" srcOrd="1" destOrd="0" presId="urn:microsoft.com/office/officeart/2005/8/layout/chevron2"/>
    <dgm:cxn modelId="{76B7C0DF-6AAC-4754-93A2-F0D47D2B5495}" type="presParOf" srcId="{C6F85D8F-9A9B-4888-94AA-AB1FF447DCFE}" destId="{0C046C1E-E321-431D-9E0D-6C2C1D6F22BF}" srcOrd="2" destOrd="0" presId="urn:microsoft.com/office/officeart/2005/8/layout/chevron2"/>
    <dgm:cxn modelId="{6D75B1CA-9B74-4150-AD15-C379896FD252}" type="presParOf" srcId="{0C046C1E-E321-431D-9E0D-6C2C1D6F22BF}" destId="{B2C8F80E-6F7E-48FA-809F-6882B209633B}" srcOrd="0" destOrd="0" presId="urn:microsoft.com/office/officeart/2005/8/layout/chevron2"/>
    <dgm:cxn modelId="{25414374-8346-43D9-90E1-6A1B5817336C}" type="presParOf" srcId="{0C046C1E-E321-431D-9E0D-6C2C1D6F22BF}" destId="{B4376CE4-CE33-416B-B628-F472848D5418}" srcOrd="1" destOrd="0" presId="urn:microsoft.com/office/officeart/2005/8/layout/chevron2"/>
    <dgm:cxn modelId="{93AF1135-3327-427F-BAA4-01E3DC97033C}" type="presParOf" srcId="{C6F85D8F-9A9B-4888-94AA-AB1FF447DCFE}" destId="{BBDA3AC6-79D4-4D45-AB6F-3EF7A8908A5C}" srcOrd="3" destOrd="0" presId="urn:microsoft.com/office/officeart/2005/8/layout/chevron2"/>
    <dgm:cxn modelId="{254545E3-398E-4D06-8F25-B0E2985B739A}" type="presParOf" srcId="{C6F85D8F-9A9B-4888-94AA-AB1FF447DCFE}" destId="{4B2A2503-84BC-42F8-9ECA-42355DBC4BFD}" srcOrd="4" destOrd="0" presId="urn:microsoft.com/office/officeart/2005/8/layout/chevron2"/>
    <dgm:cxn modelId="{B8821FB8-0BBC-4CB1-BBC2-C111B01AA799}" type="presParOf" srcId="{4B2A2503-84BC-42F8-9ECA-42355DBC4BFD}" destId="{7A1A0EE0-E4B9-4EB5-97C5-6A50DA0995C4}" srcOrd="0" destOrd="0" presId="urn:microsoft.com/office/officeart/2005/8/layout/chevron2"/>
    <dgm:cxn modelId="{84F33CED-0D93-4181-937A-BFD9BB027C6B}" type="presParOf" srcId="{4B2A2503-84BC-42F8-9ECA-42355DBC4BFD}" destId="{6D15FD47-587A-4148-A07F-6E92D14B3D76}" srcOrd="1" destOrd="0" presId="urn:microsoft.com/office/officeart/2005/8/layout/chevron2"/>
    <dgm:cxn modelId="{BA212504-1864-476E-8C86-AF3094B28FD8}" type="presParOf" srcId="{C6F85D8F-9A9B-4888-94AA-AB1FF447DCFE}" destId="{D085492D-DA37-4C17-8819-E8C2B9D7A3AB}" srcOrd="5" destOrd="0" presId="urn:microsoft.com/office/officeart/2005/8/layout/chevron2"/>
    <dgm:cxn modelId="{3B3C5378-1654-4200-91D5-0DD999FE686A}" type="presParOf" srcId="{C6F85D8F-9A9B-4888-94AA-AB1FF447DCFE}" destId="{B6246823-E338-42BA-9B44-BF8C70077313}" srcOrd="6" destOrd="0" presId="urn:microsoft.com/office/officeart/2005/8/layout/chevron2"/>
    <dgm:cxn modelId="{B3681E62-E9F4-44CE-A3E6-F87BF792A2D1}" type="presParOf" srcId="{B6246823-E338-42BA-9B44-BF8C70077313}" destId="{894A0654-3DDF-4DF0-B9A9-BEA1D8ED5E0E}" srcOrd="0" destOrd="0" presId="urn:microsoft.com/office/officeart/2005/8/layout/chevron2"/>
    <dgm:cxn modelId="{85A86B8A-29AF-466C-BD1A-D56531277872}" type="presParOf" srcId="{B6246823-E338-42BA-9B44-BF8C70077313}" destId="{00AFBB1C-8918-450E-A999-84705A8210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FF98D-5732-4288-BA09-3992D42D2ECB}">
      <dsp:nvSpPr>
        <dsp:cNvPr id="0" name=""/>
        <dsp:cNvSpPr/>
      </dsp:nvSpPr>
      <dsp:spPr>
        <a:xfrm>
          <a:off x="954211" y="301282"/>
          <a:ext cx="4069765" cy="4069765"/>
        </a:xfrm>
        <a:prstGeom prst="pie">
          <a:avLst>
            <a:gd name="adj1" fmla="val 162000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PROSUCO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Clima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Cultivos</a:t>
          </a:r>
        </a:p>
      </dsp:txBody>
      <dsp:txXfrm>
        <a:off x="3114578" y="1144790"/>
        <a:ext cx="1501937" cy="1114340"/>
      </dsp:txXfrm>
    </dsp:sp>
    <dsp:sp modelId="{05493753-1BEC-4C0F-B672-084D09BCD2FB}">
      <dsp:nvSpPr>
        <dsp:cNvPr id="0" name=""/>
        <dsp:cNvSpPr/>
      </dsp:nvSpPr>
      <dsp:spPr>
        <a:xfrm>
          <a:off x="954211" y="437910"/>
          <a:ext cx="4069765" cy="4069765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PROINPA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Cultivos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Plagas</a:t>
          </a:r>
        </a:p>
      </dsp:txBody>
      <dsp:txXfrm>
        <a:off x="3114578" y="2549828"/>
        <a:ext cx="1501937" cy="1114340"/>
      </dsp:txXfrm>
    </dsp:sp>
    <dsp:sp modelId="{CD0D2AD1-1C5F-465C-9B80-4662C8D3AD44}">
      <dsp:nvSpPr>
        <dsp:cNvPr id="0" name=""/>
        <dsp:cNvSpPr/>
      </dsp:nvSpPr>
      <dsp:spPr>
        <a:xfrm>
          <a:off x="817583" y="437910"/>
          <a:ext cx="4069765" cy="4069765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rgbClr val="FFFF00"/>
              </a:solidFill>
            </a:rPr>
            <a:t>F Valles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rgbClr val="FFFF00"/>
              </a:solidFill>
            </a:rPr>
            <a:t>Cultivos</a:t>
          </a:r>
        </a:p>
      </dsp:txBody>
      <dsp:txXfrm>
        <a:off x="1225044" y="2549828"/>
        <a:ext cx="1501937" cy="1114340"/>
      </dsp:txXfrm>
    </dsp:sp>
    <dsp:sp modelId="{25A43B60-CC1D-4C56-A8A6-07061C7C377C}">
      <dsp:nvSpPr>
        <dsp:cNvPr id="0" name=""/>
        <dsp:cNvSpPr/>
      </dsp:nvSpPr>
      <dsp:spPr>
        <a:xfrm>
          <a:off x="817583" y="301282"/>
          <a:ext cx="4069765" cy="4069765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UMSA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/>
            <a:t>Clima</a:t>
          </a:r>
        </a:p>
      </dsp:txBody>
      <dsp:txXfrm>
        <a:off x="1225044" y="1144790"/>
        <a:ext cx="1501937" cy="1114340"/>
      </dsp:txXfrm>
    </dsp:sp>
    <dsp:sp modelId="{7A8131EA-103D-4B6E-9D6B-42D3809282DD}">
      <dsp:nvSpPr>
        <dsp:cNvPr id="0" name=""/>
        <dsp:cNvSpPr/>
      </dsp:nvSpPr>
      <dsp:spPr>
        <a:xfrm>
          <a:off x="702273" y="49344"/>
          <a:ext cx="4573641" cy="457364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91F26-9028-436E-AEB7-2AE4AEACCC0B}">
      <dsp:nvSpPr>
        <dsp:cNvPr id="0" name=""/>
        <dsp:cNvSpPr/>
      </dsp:nvSpPr>
      <dsp:spPr>
        <a:xfrm>
          <a:off x="702273" y="185972"/>
          <a:ext cx="4573641" cy="457364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F1333-BED0-4ECA-923E-5F3400FA568A}">
      <dsp:nvSpPr>
        <dsp:cNvPr id="0" name=""/>
        <dsp:cNvSpPr/>
      </dsp:nvSpPr>
      <dsp:spPr>
        <a:xfrm>
          <a:off x="565645" y="185972"/>
          <a:ext cx="4573641" cy="457364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ABB04-BD49-4A78-9C7D-05CCCB6F1991}">
      <dsp:nvSpPr>
        <dsp:cNvPr id="0" name=""/>
        <dsp:cNvSpPr/>
      </dsp:nvSpPr>
      <dsp:spPr>
        <a:xfrm>
          <a:off x="565645" y="49344"/>
          <a:ext cx="4573641" cy="457364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0F5D1-7BD3-4BFA-8D2B-EB34BEF1DF2F}">
      <dsp:nvSpPr>
        <dsp:cNvPr id="0" name=""/>
        <dsp:cNvSpPr/>
      </dsp:nvSpPr>
      <dsp:spPr>
        <a:xfrm>
          <a:off x="2490330" y="152121"/>
          <a:ext cx="3147338" cy="314733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4800" kern="1200" dirty="0" err="1">
              <a:solidFill>
                <a:schemeClr val="bg1"/>
              </a:solidFill>
              <a:latin typeface="Rockwell" panose="02060603020205020403" pitchFamily="18" charset="0"/>
            </a:rPr>
            <a:t>RdR</a:t>
          </a:r>
          <a:endParaRPr lang="es-BO" sz="4800" kern="1200" dirty="0">
            <a:solidFill>
              <a:schemeClr val="bg1"/>
            </a:solidFill>
            <a:latin typeface="Rockwell" panose="02060603020205020403" pitchFamily="18" charset="0"/>
          </a:endParaRP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Colaboración</a:t>
          </a:r>
        </a:p>
      </dsp:txBody>
      <dsp:txXfrm>
        <a:off x="2909976" y="702905"/>
        <a:ext cx="2308047" cy="1416302"/>
      </dsp:txXfrm>
    </dsp:sp>
    <dsp:sp modelId="{10FE2C95-80E2-4B11-833C-ABEAB3F4D17E}">
      <dsp:nvSpPr>
        <dsp:cNvPr id="0" name=""/>
        <dsp:cNvSpPr/>
      </dsp:nvSpPr>
      <dsp:spPr>
        <a:xfrm>
          <a:off x="3625995" y="2119207"/>
          <a:ext cx="3147338" cy="3147338"/>
        </a:xfrm>
        <a:prstGeom prst="ellipse">
          <a:avLst/>
        </a:prstGeom>
        <a:solidFill>
          <a:schemeClr val="accent5">
            <a:alpha val="50000"/>
            <a:hueOff val="-341498"/>
            <a:satOff val="-29716"/>
            <a:lumOff val="-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4000" kern="1200" dirty="0">
              <a:solidFill>
                <a:schemeClr val="bg1"/>
              </a:solidFill>
              <a:latin typeface="Rockwell" panose="02060603020205020403" pitchFamily="18" charset="0"/>
            </a:rPr>
            <a:t>RAC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Datos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Información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Conocimiento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Servicios</a:t>
          </a:r>
        </a:p>
      </dsp:txBody>
      <dsp:txXfrm>
        <a:off x="4588556" y="2932269"/>
        <a:ext cx="1888402" cy="1731035"/>
      </dsp:txXfrm>
    </dsp:sp>
    <dsp:sp modelId="{95E750F5-0D00-4D04-89A3-7FA80A7E01AF}">
      <dsp:nvSpPr>
        <dsp:cNvPr id="0" name=""/>
        <dsp:cNvSpPr/>
      </dsp:nvSpPr>
      <dsp:spPr>
        <a:xfrm>
          <a:off x="1354666" y="2119207"/>
          <a:ext cx="3147338" cy="3147338"/>
        </a:xfrm>
        <a:prstGeom prst="ellipse">
          <a:avLst/>
        </a:prstGeom>
        <a:solidFill>
          <a:schemeClr val="accent5">
            <a:alpha val="50000"/>
            <a:hueOff val="-682995"/>
            <a:satOff val="-59431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5400" kern="1200" dirty="0">
              <a:solidFill>
                <a:schemeClr val="bg1"/>
              </a:solidFill>
              <a:latin typeface="Rockwell" panose="02060603020205020403" pitchFamily="18" charset="0"/>
            </a:rPr>
            <a:t>RAI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bg1"/>
              </a:solidFill>
              <a:latin typeface="Rockwell" panose="02060603020205020403" pitchFamily="18" charset="0"/>
            </a:rPr>
            <a:t>Principios: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bg1"/>
              </a:solidFill>
              <a:latin typeface="Rockwell" panose="02060603020205020403" pitchFamily="18" charset="0"/>
            </a:rPr>
            <a:t>Participación</a:t>
          </a:r>
          <a:endParaRPr lang="es-BO" sz="1600" kern="1200" dirty="0">
            <a:solidFill>
              <a:schemeClr val="bg1"/>
            </a:solidFill>
            <a:latin typeface="Rockwell" panose="02060603020205020403" pitchFamily="18" charset="0"/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bg1"/>
              </a:solidFill>
              <a:latin typeface="Rockwell" panose="02060603020205020403" pitchFamily="18" charset="0"/>
            </a:rPr>
            <a:t>Rigurosa</a:t>
          </a:r>
          <a:endParaRPr lang="es-BO" sz="1600" kern="1200" dirty="0">
            <a:solidFill>
              <a:schemeClr val="bg1"/>
            </a:solidFill>
            <a:latin typeface="Rockwell" panose="02060603020205020403" pitchFamily="18" charset="0"/>
          </a:endParaRP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bg1"/>
              </a:solidFill>
              <a:latin typeface="Rockwell" panose="02060603020205020403" pitchFamily="18" charset="0"/>
            </a:rPr>
            <a:t>Redes colaborativas</a:t>
          </a:r>
          <a:endParaRPr lang="es-BO" sz="1600" kern="1200" dirty="0">
            <a:solidFill>
              <a:schemeClr val="bg1"/>
            </a:solidFill>
            <a:latin typeface="Rockwell" panose="02060603020205020403" pitchFamily="18" charset="0"/>
          </a:endParaRPr>
        </a:p>
      </dsp:txBody>
      <dsp:txXfrm>
        <a:off x="1651040" y="2932269"/>
        <a:ext cx="1888402" cy="1731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359C5-23C4-4219-9525-F61A848D8C0D}">
      <dsp:nvSpPr>
        <dsp:cNvPr id="0" name=""/>
        <dsp:cNvSpPr/>
      </dsp:nvSpPr>
      <dsp:spPr>
        <a:xfrm rot="5400000">
          <a:off x="282" y="596586"/>
          <a:ext cx="3675194" cy="3675759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0FE8F-6D97-417B-866F-37773AF8F4E0}">
      <dsp:nvSpPr>
        <dsp:cNvPr id="0" name=""/>
        <dsp:cNvSpPr/>
      </dsp:nvSpPr>
      <dsp:spPr>
        <a:xfrm rot="16200000">
          <a:off x="3782811" y="596586"/>
          <a:ext cx="3675194" cy="3675759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CE80A-9359-4673-940A-DD67EBA626A9}">
      <dsp:nvSpPr>
        <dsp:cNvPr id="0" name=""/>
        <dsp:cNvSpPr/>
      </dsp:nvSpPr>
      <dsp:spPr>
        <a:xfrm>
          <a:off x="4217391" y="3789343"/>
          <a:ext cx="2790462" cy="73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b="1" kern="1200" dirty="0">
              <a:solidFill>
                <a:schemeClr val="tx1"/>
              </a:solidFill>
              <a:latin typeface="Rockwell" panose="02060603020205020403" pitchFamily="18" charset="0"/>
            </a:rPr>
            <a:t>Avances</a:t>
          </a:r>
        </a:p>
      </dsp:txBody>
      <dsp:txXfrm>
        <a:off x="4217391" y="3789343"/>
        <a:ext cx="2790462" cy="735274"/>
      </dsp:txXfrm>
    </dsp:sp>
    <dsp:sp modelId="{757B1B41-AC9A-4E56-9C69-75EAA5E5B517}">
      <dsp:nvSpPr>
        <dsp:cNvPr id="0" name=""/>
        <dsp:cNvSpPr/>
      </dsp:nvSpPr>
      <dsp:spPr>
        <a:xfrm rot="5400000">
          <a:off x="3664919" y="596586"/>
          <a:ext cx="3675194" cy="3675759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777B99-CE52-4A31-BCE9-1D845566BFEC}">
      <dsp:nvSpPr>
        <dsp:cNvPr id="0" name=""/>
        <dsp:cNvSpPr/>
      </dsp:nvSpPr>
      <dsp:spPr>
        <a:xfrm rot="16200000">
          <a:off x="7446336" y="596586"/>
          <a:ext cx="3675194" cy="3675759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62C03-E99F-4E28-9399-863ED0A26E8A}">
      <dsp:nvSpPr>
        <dsp:cNvPr id="0" name=""/>
        <dsp:cNvSpPr/>
      </dsp:nvSpPr>
      <dsp:spPr>
        <a:xfrm>
          <a:off x="7612880" y="3789343"/>
          <a:ext cx="2790462" cy="73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b="1" kern="1200" dirty="0">
              <a:solidFill>
                <a:schemeClr val="tx1"/>
              </a:solidFill>
              <a:latin typeface="Rockwell" panose="02060603020205020403" pitchFamily="18" charset="0"/>
            </a:rPr>
            <a:t>A futuro</a:t>
          </a:r>
        </a:p>
      </dsp:txBody>
      <dsp:txXfrm>
        <a:off x="7612880" y="3789343"/>
        <a:ext cx="2790462" cy="735274"/>
      </dsp:txXfrm>
    </dsp:sp>
    <dsp:sp modelId="{7E1D685B-B924-4E87-B612-B3AB795FA9CF}">
      <dsp:nvSpPr>
        <dsp:cNvPr id="0" name=""/>
        <dsp:cNvSpPr/>
      </dsp:nvSpPr>
      <dsp:spPr>
        <a:xfrm>
          <a:off x="4362035" y="578569"/>
          <a:ext cx="2067547" cy="17625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>
              <a:solidFill>
                <a:schemeClr val="tx1"/>
              </a:solidFill>
              <a:latin typeface="Rockwell" panose="02060603020205020403" pitchFamily="18" charset="0"/>
            </a:rPr>
            <a:t>Acuerdos de datos y variables  climáticas y agronómicas (2020)</a:t>
          </a:r>
        </a:p>
      </dsp:txBody>
      <dsp:txXfrm>
        <a:off x="4637708" y="887011"/>
        <a:ext cx="1516201" cy="793137"/>
      </dsp:txXfrm>
    </dsp:sp>
    <dsp:sp modelId="{097EDFBB-260F-4A89-B15A-593D93006F64}">
      <dsp:nvSpPr>
        <dsp:cNvPr id="0" name=""/>
        <dsp:cNvSpPr/>
      </dsp:nvSpPr>
      <dsp:spPr>
        <a:xfrm>
          <a:off x="5219618" y="2118303"/>
          <a:ext cx="1861467" cy="1428027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>
              <a:solidFill>
                <a:schemeClr val="tx1"/>
              </a:solidFill>
              <a:latin typeface="Rockwell" panose="02060603020205020403" pitchFamily="18" charset="0"/>
            </a:rPr>
            <a:t>Diseño de Plataforma Agroclimática (2020)</a:t>
          </a:r>
        </a:p>
      </dsp:txBody>
      <dsp:txXfrm>
        <a:off x="5788917" y="2487210"/>
        <a:ext cx="1116880" cy="785415"/>
      </dsp:txXfrm>
    </dsp:sp>
    <dsp:sp modelId="{EBAB038C-8BE5-42B2-8861-28E574C7B734}">
      <dsp:nvSpPr>
        <dsp:cNvPr id="0" name=""/>
        <dsp:cNvSpPr/>
      </dsp:nvSpPr>
      <dsp:spPr>
        <a:xfrm>
          <a:off x="3894744" y="1924155"/>
          <a:ext cx="1889200" cy="1500331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0" kern="1200" dirty="0">
              <a:solidFill>
                <a:schemeClr val="tx1"/>
              </a:solidFill>
              <a:latin typeface="Rockwell" panose="02060603020205020403" pitchFamily="18" charset="0"/>
            </a:rPr>
            <a:t>Encuesta situación servicios agroclimáticos (2019)</a:t>
          </a:r>
        </a:p>
      </dsp:txBody>
      <dsp:txXfrm>
        <a:off x="4072644" y="2311741"/>
        <a:ext cx="1133520" cy="825182"/>
      </dsp:txXfrm>
    </dsp:sp>
    <dsp:sp modelId="{157FDC8B-E5C2-41B2-AC66-BDCB024E20EA}">
      <dsp:nvSpPr>
        <dsp:cNvPr id="0" name=""/>
        <dsp:cNvSpPr/>
      </dsp:nvSpPr>
      <dsp:spPr>
        <a:xfrm>
          <a:off x="624496" y="2944236"/>
          <a:ext cx="1769007" cy="622228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b="1" kern="1200" dirty="0">
              <a:solidFill>
                <a:schemeClr val="tx1"/>
              </a:solidFill>
              <a:latin typeface="Rockwell" panose="02060603020205020403" pitchFamily="18" charset="0"/>
            </a:rPr>
            <a:t>Acuerdos (2017)</a:t>
          </a:r>
        </a:p>
      </dsp:txBody>
      <dsp:txXfrm>
        <a:off x="883561" y="3035359"/>
        <a:ext cx="1250877" cy="439982"/>
      </dsp:txXfrm>
    </dsp:sp>
    <dsp:sp modelId="{E249E3C5-B768-4CC2-90C0-23B05C913041}">
      <dsp:nvSpPr>
        <dsp:cNvPr id="0" name=""/>
        <dsp:cNvSpPr/>
      </dsp:nvSpPr>
      <dsp:spPr>
        <a:xfrm flipH="1">
          <a:off x="787979" y="2287885"/>
          <a:ext cx="59032" cy="497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34B1127-5100-4E98-8178-85DD56237EDA}">
      <dsp:nvSpPr>
        <dsp:cNvPr id="0" name=""/>
        <dsp:cNvSpPr/>
      </dsp:nvSpPr>
      <dsp:spPr>
        <a:xfrm>
          <a:off x="2221060" y="1282335"/>
          <a:ext cx="332836" cy="3326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2E80402-E6D1-4F82-A4F5-E3139AD5FD36}">
      <dsp:nvSpPr>
        <dsp:cNvPr id="0" name=""/>
        <dsp:cNvSpPr/>
      </dsp:nvSpPr>
      <dsp:spPr>
        <a:xfrm>
          <a:off x="1050995" y="890610"/>
          <a:ext cx="1426906" cy="1164545"/>
        </a:xfrm>
        <a:prstGeom prst="ellipse">
          <a:avLst/>
        </a:prstGeom>
        <a:solidFill>
          <a:schemeClr val="accent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kern="1200" dirty="0" err="1">
              <a:solidFill>
                <a:schemeClr val="tx1"/>
              </a:solidFill>
              <a:latin typeface="Rockwell" panose="02060603020205020403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TdC</a:t>
          </a:r>
          <a:endParaRPr lang="es-BO" sz="2800" kern="1200" dirty="0">
            <a:solidFill>
              <a:schemeClr val="tx1"/>
            </a:solidFill>
            <a:latin typeface="Rockwell" panose="02060603020205020403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>
              <a:solidFill>
                <a:schemeClr val="tx1"/>
              </a:solidFill>
              <a:latin typeface="Rockwell" panose="02060603020205020403" pitchFamily="18" charset="0"/>
            </a:rPr>
            <a:t>(2018)</a:t>
          </a:r>
        </a:p>
      </dsp:txBody>
      <dsp:txXfrm>
        <a:off x="1259961" y="1061154"/>
        <a:ext cx="1008974" cy="823457"/>
      </dsp:txXfrm>
    </dsp:sp>
    <dsp:sp modelId="{2E94570C-383D-439B-8CE8-16ECC80D4483}">
      <dsp:nvSpPr>
        <dsp:cNvPr id="0" name=""/>
        <dsp:cNvSpPr/>
      </dsp:nvSpPr>
      <dsp:spPr>
        <a:xfrm>
          <a:off x="2219149" y="2984576"/>
          <a:ext cx="332836" cy="3326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319CF91-5952-4156-B6D8-9BC5637F3DB5}">
      <dsp:nvSpPr>
        <dsp:cNvPr id="0" name=""/>
        <dsp:cNvSpPr/>
      </dsp:nvSpPr>
      <dsp:spPr>
        <a:xfrm>
          <a:off x="1627291" y="1842579"/>
          <a:ext cx="1930910" cy="1112490"/>
        </a:xfrm>
        <a:prstGeom prst="ellipse">
          <a:avLst/>
        </a:prstGeom>
        <a:solidFill>
          <a:schemeClr val="accent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kern="1200" dirty="0">
              <a:solidFill>
                <a:schemeClr val="tx1"/>
              </a:solidFill>
              <a:latin typeface="Rockwell" panose="02060603020205020403" pitchFamily="18" charset="0"/>
            </a:rPr>
            <a:t>Plataforma Geográfica CDP (2019)</a:t>
          </a:r>
        </a:p>
      </dsp:txBody>
      <dsp:txXfrm>
        <a:off x="1910066" y="2005499"/>
        <a:ext cx="1365360" cy="786650"/>
      </dsp:txXfrm>
    </dsp:sp>
    <dsp:sp modelId="{492116C0-D61E-4352-9AFF-65F1924154DF}">
      <dsp:nvSpPr>
        <dsp:cNvPr id="0" name=""/>
        <dsp:cNvSpPr/>
      </dsp:nvSpPr>
      <dsp:spPr>
        <a:xfrm>
          <a:off x="7778727" y="1356495"/>
          <a:ext cx="2448759" cy="2146121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000" kern="1200" dirty="0">
              <a:solidFill>
                <a:schemeClr val="tx1"/>
              </a:solidFill>
              <a:latin typeface="Rockwell" panose="02060603020205020403" pitchFamily="18" charset="0"/>
            </a:rPr>
            <a:t>Implementar la Plataforma Agroclimática (2020)</a:t>
          </a:r>
        </a:p>
      </dsp:txBody>
      <dsp:txXfrm>
        <a:off x="8137339" y="1670787"/>
        <a:ext cx="1731535" cy="1517537"/>
      </dsp:txXfrm>
    </dsp:sp>
    <dsp:sp modelId="{1AFC7285-3751-424E-9858-161AF917E2A4}">
      <dsp:nvSpPr>
        <dsp:cNvPr id="0" name=""/>
        <dsp:cNvSpPr/>
      </dsp:nvSpPr>
      <dsp:spPr>
        <a:xfrm>
          <a:off x="426533" y="3789343"/>
          <a:ext cx="3318725" cy="73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b="1" kern="1200" dirty="0">
              <a:solidFill>
                <a:schemeClr val="tx1"/>
              </a:solidFill>
              <a:latin typeface="Rockwell" panose="02060603020205020403" pitchFamily="18" charset="0"/>
            </a:rPr>
            <a:t>Punto de partida</a:t>
          </a:r>
        </a:p>
      </dsp:txBody>
      <dsp:txXfrm>
        <a:off x="426533" y="3789343"/>
        <a:ext cx="3318725" cy="7352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B8E3D-6FB6-40F3-BCDE-DE7D48DFBD35}">
      <dsp:nvSpPr>
        <dsp:cNvPr id="0" name=""/>
        <dsp:cNvSpPr/>
      </dsp:nvSpPr>
      <dsp:spPr>
        <a:xfrm>
          <a:off x="3136" y="170915"/>
          <a:ext cx="1389886" cy="13898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200" kern="1200" dirty="0">
              <a:solidFill>
                <a:schemeClr val="tx1"/>
              </a:solidFill>
              <a:latin typeface="Rockwell" panose="02060603020205020403" pitchFamily="18" charset="0"/>
            </a:rPr>
            <a:t>Clima</a:t>
          </a:r>
        </a:p>
      </dsp:txBody>
      <dsp:txXfrm>
        <a:off x="206680" y="374459"/>
        <a:ext cx="982798" cy="982798"/>
      </dsp:txXfrm>
    </dsp:sp>
    <dsp:sp modelId="{61E05AB6-ECC9-4135-A67E-82B826E208EE}">
      <dsp:nvSpPr>
        <dsp:cNvPr id="0" name=""/>
        <dsp:cNvSpPr/>
      </dsp:nvSpPr>
      <dsp:spPr>
        <a:xfrm>
          <a:off x="1505881" y="462791"/>
          <a:ext cx="806134" cy="806134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2200" kern="1200">
            <a:solidFill>
              <a:schemeClr val="tx1"/>
            </a:solidFill>
            <a:latin typeface="Rockwell" panose="02060603020205020403" pitchFamily="18" charset="0"/>
          </a:endParaRPr>
        </a:p>
      </dsp:txBody>
      <dsp:txXfrm>
        <a:off x="1612734" y="771057"/>
        <a:ext cx="592428" cy="189602"/>
      </dsp:txXfrm>
    </dsp:sp>
    <dsp:sp modelId="{E25E1523-10BB-4332-AFA5-DEC703A732D0}">
      <dsp:nvSpPr>
        <dsp:cNvPr id="0" name=""/>
        <dsp:cNvSpPr/>
      </dsp:nvSpPr>
      <dsp:spPr>
        <a:xfrm>
          <a:off x="2424875" y="170915"/>
          <a:ext cx="1474378" cy="13898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200" kern="1200" dirty="0" err="1" smtClean="0">
              <a:solidFill>
                <a:schemeClr val="tx1"/>
              </a:solidFill>
              <a:latin typeface="Rockwell" panose="02060603020205020403" pitchFamily="18" charset="0"/>
            </a:rPr>
            <a:t>Agricul</a:t>
          </a:r>
          <a:r>
            <a:rPr lang="es-BO" sz="2200" kern="1200" dirty="0" smtClean="0">
              <a:solidFill>
                <a:schemeClr val="tx1"/>
              </a:solidFill>
              <a:latin typeface="Rockwell" panose="02060603020205020403" pitchFamily="18" charset="0"/>
            </a:rPr>
            <a:t>-tura</a:t>
          </a:r>
          <a:endParaRPr lang="es-BO" sz="2200" kern="1200" dirty="0">
            <a:solidFill>
              <a:schemeClr val="tx1"/>
            </a:solidFill>
            <a:latin typeface="Rockwell" panose="02060603020205020403" pitchFamily="18" charset="0"/>
          </a:endParaRPr>
        </a:p>
      </dsp:txBody>
      <dsp:txXfrm>
        <a:off x="2640793" y="374459"/>
        <a:ext cx="1042542" cy="982798"/>
      </dsp:txXfrm>
    </dsp:sp>
    <dsp:sp modelId="{63059B1D-E1FE-4B21-8661-55CD02368C5D}">
      <dsp:nvSpPr>
        <dsp:cNvPr id="0" name=""/>
        <dsp:cNvSpPr/>
      </dsp:nvSpPr>
      <dsp:spPr>
        <a:xfrm>
          <a:off x="4012112" y="462791"/>
          <a:ext cx="806134" cy="806134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2200" kern="1200">
            <a:solidFill>
              <a:schemeClr val="tx1"/>
            </a:solidFill>
            <a:latin typeface="Rockwell" panose="02060603020205020403" pitchFamily="18" charset="0"/>
          </a:endParaRPr>
        </a:p>
      </dsp:txBody>
      <dsp:txXfrm>
        <a:off x="4118965" y="628855"/>
        <a:ext cx="592428" cy="474006"/>
      </dsp:txXfrm>
    </dsp:sp>
    <dsp:sp modelId="{47DBB48B-9B3F-4D00-A7F7-A70305B51ECA}">
      <dsp:nvSpPr>
        <dsp:cNvPr id="0" name=""/>
        <dsp:cNvSpPr/>
      </dsp:nvSpPr>
      <dsp:spPr>
        <a:xfrm>
          <a:off x="4931105" y="170915"/>
          <a:ext cx="1483996" cy="13898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200" kern="1200" dirty="0" err="1" smtClean="0">
              <a:solidFill>
                <a:schemeClr val="tx1"/>
              </a:solidFill>
              <a:latin typeface="Rockwell" panose="02060603020205020403" pitchFamily="18" charset="0"/>
            </a:rPr>
            <a:t>Agrocli</a:t>
          </a:r>
          <a:r>
            <a:rPr lang="es-BO" sz="2200" kern="1200" dirty="0" smtClean="0">
              <a:solidFill>
                <a:schemeClr val="tx1"/>
              </a:solidFill>
              <a:latin typeface="Rockwell" panose="02060603020205020403" pitchFamily="18" charset="0"/>
            </a:rPr>
            <a:t>-mático</a:t>
          </a:r>
          <a:endParaRPr lang="es-BO" sz="2200" kern="1200" dirty="0">
            <a:solidFill>
              <a:schemeClr val="tx1"/>
            </a:solidFill>
            <a:latin typeface="Rockwell" panose="02060603020205020403" pitchFamily="18" charset="0"/>
          </a:endParaRPr>
        </a:p>
      </dsp:txBody>
      <dsp:txXfrm>
        <a:off x="5148431" y="374459"/>
        <a:ext cx="1049344" cy="982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9BD60-6EC4-4702-98D0-DEFDA0A6DC75}">
      <dsp:nvSpPr>
        <dsp:cNvPr id="0" name=""/>
        <dsp:cNvSpPr/>
      </dsp:nvSpPr>
      <dsp:spPr>
        <a:xfrm>
          <a:off x="2166789" y="1304"/>
          <a:ext cx="3242256" cy="200703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>
              <a:latin typeface="Rockwell" panose="02060603020205020403" pitchFamily="18" charset="0"/>
            </a:rPr>
            <a:t>Estaciones Meteorológicas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s-ES" sz="1600" kern="1200" dirty="0">
              <a:latin typeface="Rockwell" panose="02060603020205020403" pitchFamily="18" charset="0"/>
            </a:rPr>
            <a:t>Conectadas con internet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s-ES" sz="1600" kern="1200" dirty="0">
              <a:latin typeface="Rockwell" panose="02060603020205020403" pitchFamily="18" charset="0"/>
            </a:rPr>
            <a:t>Sin internet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err="1">
              <a:latin typeface="Rockwell" panose="02060603020205020403" pitchFamily="18" charset="0"/>
            </a:rPr>
            <a:t>Pachagrama</a:t>
          </a:r>
          <a:endParaRPr lang="es-ES" sz="1600" kern="1200" dirty="0">
            <a:latin typeface="Rockwell" panose="02060603020205020403" pitchFamily="18" charset="0"/>
          </a:endParaRPr>
        </a:p>
      </dsp:txBody>
      <dsp:txXfrm>
        <a:off x="2166789" y="252184"/>
        <a:ext cx="2489617" cy="1505278"/>
      </dsp:txXfrm>
    </dsp:sp>
    <dsp:sp modelId="{DD569C53-EF84-4E09-B706-8F87949AAA52}">
      <dsp:nvSpPr>
        <dsp:cNvPr id="0" name=""/>
        <dsp:cNvSpPr/>
      </dsp:nvSpPr>
      <dsp:spPr>
        <a:xfrm>
          <a:off x="5284" y="501719"/>
          <a:ext cx="2161504" cy="10062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>
              <a:latin typeface="Rockwell" panose="02060603020205020403" pitchFamily="18" charset="0"/>
            </a:rPr>
            <a:t>Clima</a:t>
          </a:r>
        </a:p>
      </dsp:txBody>
      <dsp:txXfrm>
        <a:off x="54403" y="550838"/>
        <a:ext cx="2063266" cy="907969"/>
      </dsp:txXfrm>
    </dsp:sp>
    <dsp:sp modelId="{23712A3A-ECC8-4766-8F7A-C6ED19C8070F}">
      <dsp:nvSpPr>
        <dsp:cNvPr id="0" name=""/>
        <dsp:cNvSpPr/>
      </dsp:nvSpPr>
      <dsp:spPr>
        <a:xfrm>
          <a:off x="2166261" y="2194391"/>
          <a:ext cx="3245426" cy="21889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262867"/>
              <a:satOff val="-43647"/>
              <a:lumOff val="-2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>
              <a:latin typeface="Rockwell" panose="02060603020205020403" pitchFamily="18" charset="0"/>
            </a:rPr>
            <a:t>Cultivos (anuales, caducifolio)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>
              <a:latin typeface="Rockwell" panose="02060603020205020403" pitchFamily="18" charset="0"/>
            </a:rPr>
            <a:t>Suelo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s-ES" sz="1500" kern="1200" dirty="0">
              <a:latin typeface="Rockwell" panose="02060603020205020403" pitchFamily="18" charset="0"/>
            </a:rPr>
            <a:t>Valoración cualitativa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s-ES" sz="1500" kern="1200" dirty="0">
              <a:latin typeface="Rockwell" panose="02060603020205020403" pitchFamily="18" charset="0"/>
            </a:rPr>
            <a:t>Análisis de Laboratorio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>
              <a:latin typeface="Rockwell" panose="02060603020205020403" pitchFamily="18" charset="0"/>
            </a:rPr>
            <a:t>Plagas y Enfermedades</a:t>
          </a:r>
        </a:p>
      </dsp:txBody>
      <dsp:txXfrm>
        <a:off x="2166261" y="2468013"/>
        <a:ext cx="2424560" cy="1641732"/>
      </dsp:txXfrm>
    </dsp:sp>
    <dsp:sp modelId="{75DFEA4F-30E9-4B94-8A60-70CBEEEA5F63}">
      <dsp:nvSpPr>
        <dsp:cNvPr id="0" name=""/>
        <dsp:cNvSpPr/>
      </dsp:nvSpPr>
      <dsp:spPr>
        <a:xfrm>
          <a:off x="2643" y="2691272"/>
          <a:ext cx="2163617" cy="1195214"/>
        </a:xfrm>
        <a:prstGeom prst="roundRect">
          <a:avLst/>
        </a:prstGeom>
        <a:solidFill>
          <a:schemeClr val="accent2">
            <a:hueOff val="35353"/>
            <a:satOff val="-34487"/>
            <a:lumOff val="-17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>
              <a:latin typeface="Rockwell" panose="02060603020205020403" pitchFamily="18" charset="0"/>
            </a:rPr>
            <a:t>Agricultura</a:t>
          </a:r>
        </a:p>
      </dsp:txBody>
      <dsp:txXfrm>
        <a:off x="60989" y="2749618"/>
        <a:ext cx="2046925" cy="10785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E0C91-8D82-4009-A31B-C8B69532C0A3}">
      <dsp:nvSpPr>
        <dsp:cNvPr id="0" name=""/>
        <dsp:cNvSpPr/>
      </dsp:nvSpPr>
      <dsp:spPr>
        <a:xfrm rot="5400000">
          <a:off x="-264287" y="267772"/>
          <a:ext cx="1761919" cy="12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schemeClr val="tx1"/>
              </a:solidFill>
              <a:latin typeface="Rockwell" panose="02060603020205020403" pitchFamily="18" charset="0"/>
            </a:rPr>
            <a:t>Datos agro climáticos</a:t>
          </a:r>
        </a:p>
      </dsp:txBody>
      <dsp:txXfrm rot="-5400000">
        <a:off x="2" y="620156"/>
        <a:ext cx="1233343" cy="528576"/>
      </dsp:txXfrm>
    </dsp:sp>
    <dsp:sp modelId="{F79BB0CC-03CA-45BE-92D1-99A1744CEF50}">
      <dsp:nvSpPr>
        <dsp:cNvPr id="0" name=""/>
        <dsp:cNvSpPr/>
      </dsp:nvSpPr>
      <dsp:spPr>
        <a:xfrm rot="5400000">
          <a:off x="3040372" y="-1803544"/>
          <a:ext cx="1145247" cy="4759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Recojo de datos meteorológicos en tiempo real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Recojo de datos meteorológicos en computadora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Monitoreo Agroclimático - Pachagrama</a:t>
          </a:r>
        </a:p>
      </dsp:txBody>
      <dsp:txXfrm rot="-5400000">
        <a:off x="1233343" y="59391"/>
        <a:ext cx="4703400" cy="1033435"/>
      </dsp:txXfrm>
    </dsp:sp>
    <dsp:sp modelId="{B2C8F80E-6F7E-48FA-809F-6882B209633B}">
      <dsp:nvSpPr>
        <dsp:cNvPr id="0" name=""/>
        <dsp:cNvSpPr/>
      </dsp:nvSpPr>
      <dsp:spPr>
        <a:xfrm rot="5400000">
          <a:off x="-264287" y="1887279"/>
          <a:ext cx="1761919" cy="12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>
              <a:solidFill>
                <a:schemeClr val="tx1"/>
              </a:solidFill>
              <a:latin typeface="Rockwell" panose="02060603020205020403" pitchFamily="18" charset="0"/>
            </a:rPr>
            <a:t>ODK</a:t>
          </a:r>
          <a:endParaRPr lang="es-ES" sz="1800" kern="1200" dirty="0">
            <a:solidFill>
              <a:schemeClr val="tx1"/>
            </a:solidFill>
            <a:latin typeface="Rockwell" panose="02060603020205020403" pitchFamily="18" charset="0"/>
          </a:endParaRPr>
        </a:p>
      </dsp:txBody>
      <dsp:txXfrm rot="-5400000">
        <a:off x="2" y="2239663"/>
        <a:ext cx="1233343" cy="528576"/>
      </dsp:txXfrm>
    </dsp:sp>
    <dsp:sp modelId="{B4376CE4-CE33-416B-B628-F472848D5418}">
      <dsp:nvSpPr>
        <dsp:cNvPr id="0" name=""/>
        <dsp:cNvSpPr/>
      </dsp:nvSpPr>
      <dsp:spPr>
        <a:xfrm rot="5400000">
          <a:off x="3040372" y="-184037"/>
          <a:ext cx="1145247" cy="4759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Relevar información de campo (cultivo, suelo) - ODK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Registrar información Laboratorio (suelo)</a:t>
          </a:r>
        </a:p>
      </dsp:txBody>
      <dsp:txXfrm rot="-5400000">
        <a:off x="1233343" y="1678898"/>
        <a:ext cx="4703400" cy="1033435"/>
      </dsp:txXfrm>
    </dsp:sp>
    <dsp:sp modelId="{7A1A0EE0-E4B9-4EB5-97C5-6A50DA0995C4}">
      <dsp:nvSpPr>
        <dsp:cNvPr id="0" name=""/>
        <dsp:cNvSpPr/>
      </dsp:nvSpPr>
      <dsp:spPr>
        <a:xfrm rot="5400000">
          <a:off x="-264287" y="3506787"/>
          <a:ext cx="1761919" cy="12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1"/>
            </a:solidFill>
            <a:latin typeface="Rockwell" panose="020606030202050204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schemeClr val="tx1"/>
              </a:solidFill>
              <a:latin typeface="Rockwell" panose="02060603020205020403" pitchFamily="18" charset="0"/>
            </a:rPr>
            <a:t>Plataforma </a:t>
          </a:r>
          <a:r>
            <a:rPr lang="es-ES" sz="1800" kern="1200" dirty="0" err="1" smtClean="0">
              <a:solidFill>
                <a:schemeClr val="tx1"/>
              </a:solidFill>
              <a:latin typeface="Rockwell" panose="02060603020205020403" pitchFamily="18" charset="0"/>
            </a:rPr>
            <a:t>Agroclimá</a:t>
          </a:r>
          <a:r>
            <a:rPr lang="es-ES" sz="1800" kern="1200" dirty="0" smtClean="0">
              <a:solidFill>
                <a:schemeClr val="tx1"/>
              </a:solidFill>
              <a:latin typeface="Rockwell" panose="02060603020205020403" pitchFamily="18" charset="0"/>
            </a:rPr>
            <a:t>-tica</a:t>
          </a:r>
          <a:endParaRPr lang="es-ES" sz="1800" kern="1200" dirty="0">
            <a:solidFill>
              <a:schemeClr val="tx1"/>
            </a:solidFill>
            <a:latin typeface="Rockwell" panose="02060603020205020403" pitchFamily="18" charset="0"/>
          </a:endParaRPr>
        </a:p>
      </dsp:txBody>
      <dsp:txXfrm rot="-5400000">
        <a:off x="2" y="3859171"/>
        <a:ext cx="1233343" cy="528576"/>
      </dsp:txXfrm>
    </dsp:sp>
    <dsp:sp modelId="{6D15FD47-587A-4148-A07F-6E92D14B3D76}">
      <dsp:nvSpPr>
        <dsp:cNvPr id="0" name=""/>
        <dsp:cNvSpPr/>
      </dsp:nvSpPr>
      <dsp:spPr>
        <a:xfrm rot="5400000">
          <a:off x="3040071" y="1435771"/>
          <a:ext cx="1145850" cy="4759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Base de datos - Sistema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Generación de información</a:t>
          </a:r>
        </a:p>
      </dsp:txBody>
      <dsp:txXfrm rot="-5400000">
        <a:off x="1233343" y="3298435"/>
        <a:ext cx="4703370" cy="1033978"/>
      </dsp:txXfrm>
    </dsp:sp>
    <dsp:sp modelId="{894A0654-3DDF-4DF0-B9A9-BEA1D8ED5E0E}">
      <dsp:nvSpPr>
        <dsp:cNvPr id="0" name=""/>
        <dsp:cNvSpPr/>
      </dsp:nvSpPr>
      <dsp:spPr>
        <a:xfrm rot="5400000">
          <a:off x="-264287" y="5126294"/>
          <a:ext cx="1761919" cy="1233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schemeClr val="tx1"/>
              </a:solidFill>
              <a:latin typeface="Rockwell" panose="02060603020205020403" pitchFamily="18" charset="0"/>
            </a:rPr>
            <a:t>Servicios agro climáticos</a:t>
          </a:r>
        </a:p>
      </dsp:txBody>
      <dsp:txXfrm rot="-5400000">
        <a:off x="2" y="5478678"/>
        <a:ext cx="1233343" cy="528576"/>
      </dsp:txXfrm>
    </dsp:sp>
    <dsp:sp modelId="{00AFBB1C-8918-450E-A999-84705A82100D}">
      <dsp:nvSpPr>
        <dsp:cNvPr id="0" name=""/>
        <dsp:cNvSpPr/>
      </dsp:nvSpPr>
      <dsp:spPr>
        <a:xfrm rot="5400000">
          <a:off x="3040372" y="3054977"/>
          <a:ext cx="1145247" cy="4759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Pronósticos de clima corto y largo plazo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Reporte comportamiento climático.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Variables Agro-productivas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kern="1200" dirty="0">
              <a:latin typeface="Rockwell" panose="02060603020205020403" pitchFamily="18" charset="0"/>
            </a:rPr>
            <a:t>Análisis  y reportes estadísticos y geográficos</a:t>
          </a:r>
        </a:p>
      </dsp:txBody>
      <dsp:txXfrm rot="-5400000">
        <a:off x="1233343" y="4917912"/>
        <a:ext cx="4703400" cy="1033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863D0-62AB-4D0A-B329-7A9D87719B19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3DC29-36E1-4EE9-A0B8-B452DB2A1A7A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4956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93794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41728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08270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19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32939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21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54636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22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41227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23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31565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24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37095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3DC29-36E1-4EE9-A0B8-B452DB2A1A7A}" type="slidenum">
              <a:rPr lang="es-BO" smtClean="0"/>
              <a:t>25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60807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DC810-0909-45B7-A8A6-780F1DF76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4A3BAA-F596-44B6-9CDB-BC934BAE4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DE3963-9876-487C-9E47-AA67A2B1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73FCFB-90E3-44F4-B839-55E17F83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9930D3-E007-467D-9A4D-85E8FC0F2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8423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BC46A-CB80-4A47-8573-1BFAF2F8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1F1936-F400-4E9D-B376-D8C7DBFB6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4B9B0A-99EA-43A6-A519-58B973AD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A30A47-963A-48CA-83F6-AC4C4BC0F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064BD1-F77E-4639-A216-0C109986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4215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C9C43-FEE7-4BB8-BB72-A865E2157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CBE1C1-ABF8-4EEB-9DEE-EC3889031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6141F0-A682-43DA-8D1A-1268854D8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12C68E-9DC1-4183-B8AC-27CB3C16A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477887-9129-4338-96FC-01108DE5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8320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C5B5F-9AAE-48E7-A962-8F1C55480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6B698E-EE10-469C-8E98-E304FC85E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C3C4EB-6105-4A53-9FEB-E095B54E7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45FABA-39E9-4CD8-9CCE-AB7F893C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D9B3D0-3A1C-4B47-9324-998843F1A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EAF794-A168-4AD9-AAE6-B036FF616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3653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AB454-7243-4162-B5A1-1BAC0761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B0A17E-9412-487E-BE27-7DAB3F16C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4157DA-BB7B-4798-8614-B75BC3F7E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710C07F-E9D5-481F-B897-E693598F6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D980EF-9C43-4112-A6C3-D15CA66F53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DCA2C1-3500-4453-973C-4D9091218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58D5A23-CBE4-45B0-8D46-F2A0AC6E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D60411-A595-4C66-90B2-642B7D14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38136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86A6E-5C76-48A6-AF2B-CD546411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04D062-C27B-435F-A096-5357CFB7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F492DA-4B2A-4C95-87CD-BC816B27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013796-CB6D-443E-8415-78E3D374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6223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70ED49C-A015-41BF-B049-77EA6BB2F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8BAAF8-BCC9-4E55-8881-07D2D29B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4B24C8-CF86-4FD4-AB1F-FBF0F647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5022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E893F-53BE-4554-B19F-F887ABB10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72C0D-EBAE-4D5C-A126-D6E426194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D7659A-AC89-4DAD-ABFC-D2539D4E1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653C4F-5BDC-4073-9EEE-5A473587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82D18F-7197-42F2-95B9-AAA51D240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13A1F5-3EDF-4244-AE26-F6207B8FA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4770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247E7-930C-403D-8598-BDD70462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6498A25-E87A-4C06-81E1-FBD8A89C4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A98954-14CD-487C-A357-AB3CFFD29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44EBDC-9B70-4DC5-A31F-C4D6FA55B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B994C8-FF56-4FC9-BE7D-3A2F28070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9B7CEF-2BAD-4C1E-8B1C-42238CD73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5812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36F9B-E262-4156-916E-994E58986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E35ACC-ABD0-4C66-B370-7B2403321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FAEC24-9DB4-4C0A-99B9-FEF82EA39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72D533-2B5F-43C5-964E-E61CC5D0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D38B59-7694-4432-8DB3-E3EAF372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7417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E9926FF-69DF-4CBF-95F7-E6B92B0D8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F56424-5A95-4E16-845E-70F9CEFFD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096FD3-63E1-4289-9D50-F207F1708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F49894-3872-4428-8C32-59228F0E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B66AB0-B0F3-4B30-BB9C-242DD539E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7192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9B2D138-4DC0-4755-90D4-E6EB7DDD0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0B3E77-41D1-46C1-BD0B-9463497C7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FE1AE3-C062-4EAB-A502-897710180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D159A-1730-4963-9C36-E1C96D014501}" type="datetimeFigureOut">
              <a:rPr lang="es-BO" smtClean="0"/>
              <a:t>12/7/2020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33824C-F27B-481B-9CC3-5DE795AAC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C49337-9AD4-4AD2-A545-61250BA27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EECDE-D63F-421F-8C98-1AEAD976D20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3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B521EEF3-7E48-40F9-B841-9CC4712CB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1" r="27574" b="18631"/>
          <a:stretch/>
        </p:blipFill>
        <p:spPr bwMode="auto">
          <a:xfrm>
            <a:off x="4907280" y="0"/>
            <a:ext cx="7289712" cy="6858000"/>
          </a:xfrm>
          <a:prstGeom prst="rect">
            <a:avLst/>
          </a:prstGeom>
        </p:spPr>
      </p:pic>
      <p:pic>
        <p:nvPicPr>
          <p:cNvPr id="12" name="6 Imagen">
            <a:extLst>
              <a:ext uri="{FF2B5EF4-FFF2-40B4-BE49-F238E27FC236}">
                <a16:creationId xmlns:a16="http://schemas.microsoft.com/office/drawing/2014/main" id="{85A0C80B-C53A-45AB-A28F-38DFD555A6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7"/>
          <a:stretch/>
        </p:blipFill>
        <p:spPr>
          <a:xfrm>
            <a:off x="0" y="0"/>
            <a:ext cx="6382967" cy="685799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4960AE-C65A-40F6-8301-C96920B6551C}"/>
              </a:ext>
            </a:extLst>
          </p:cNvPr>
          <p:cNvSpPr txBox="1"/>
          <p:nvPr/>
        </p:nvSpPr>
        <p:spPr>
          <a:xfrm>
            <a:off x="6382967" y="3746789"/>
            <a:ext cx="5809033" cy="1538883"/>
          </a:xfrm>
          <a:prstGeom prst="rect">
            <a:avLst/>
          </a:prstGeom>
          <a:solidFill>
            <a:schemeClr val="tx1">
              <a:lumMod val="85000"/>
              <a:lumOff val="15000"/>
              <a:alpha val="54902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BO" sz="4000" b="1" dirty="0">
                <a:solidFill>
                  <a:schemeClr val="bg1"/>
                </a:solidFill>
                <a:latin typeface="Rockwell" panose="02060603020205020403" pitchFamily="18" charset="0"/>
              </a:rPr>
              <a:t>Red Agroclimática</a:t>
            </a:r>
          </a:p>
          <a:p>
            <a:pPr algn="r"/>
            <a:r>
              <a:rPr lang="es-ES" dirty="0">
                <a:solidFill>
                  <a:schemeClr val="bg1"/>
                </a:solidFill>
                <a:latin typeface="Rockwell" panose="02060603020205020403" pitchFamily="18" charset="0"/>
              </a:rPr>
              <a:t>Décimo sexta reunión anual de la </a:t>
            </a:r>
            <a:r>
              <a:rPr lang="es-ES" dirty="0" err="1">
                <a:solidFill>
                  <a:schemeClr val="bg1"/>
                </a:solidFill>
                <a:latin typeface="Rockwell" panose="02060603020205020403" pitchFamily="18" charset="0"/>
              </a:rPr>
              <a:t>CdP</a:t>
            </a:r>
            <a:r>
              <a:rPr lang="es-ES" dirty="0">
                <a:solidFill>
                  <a:schemeClr val="bg1"/>
                </a:solidFill>
                <a:latin typeface="Rockwell" panose="02060603020205020403" pitchFamily="18" charset="0"/>
              </a:rPr>
              <a:t> del CCRP Andes</a:t>
            </a:r>
          </a:p>
          <a:p>
            <a:pPr algn="r"/>
            <a:r>
              <a:rPr lang="es-B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14.07.2020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5285675"/>
            <a:ext cx="12192000" cy="15723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AC20FE-4E2B-4D0F-8932-3B9698DED3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37" y="5827692"/>
            <a:ext cx="1200997" cy="60510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06" y="5779227"/>
            <a:ext cx="1544948" cy="60510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1978" y="5749957"/>
            <a:ext cx="1655810" cy="66364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12" y="5686002"/>
            <a:ext cx="1000160" cy="727599"/>
          </a:xfrm>
          <a:prstGeom prst="rect">
            <a:avLst/>
          </a:prstGeom>
        </p:spPr>
      </p:pic>
      <p:pic>
        <p:nvPicPr>
          <p:cNvPr id="19" name="Picture 2" descr="https://www.arcgis.com/sharing/rest/content/items/1c4637b6f73b426ab36289c0f035933c/resources/LOGOS__1561682437140__w720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0" r="38607" b="11051"/>
          <a:stretch/>
        </p:blipFill>
        <p:spPr bwMode="auto">
          <a:xfrm>
            <a:off x="6958051" y="5486117"/>
            <a:ext cx="603868" cy="11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861" y="5651266"/>
            <a:ext cx="1751775" cy="689675"/>
          </a:xfrm>
          <a:prstGeom prst="rect">
            <a:avLst/>
          </a:prstGeom>
        </p:spPr>
      </p:pic>
      <p:pic>
        <p:nvPicPr>
          <p:cNvPr id="21" name="Picture 2" descr="https://www.arcgis.com/sharing/rest/content/items/1c4637b6f73b426ab36289c0f035933c/resources/LOGOS__1561682437140__w720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4" t="42911" r="12180" b="14156"/>
          <a:stretch/>
        </p:blipFill>
        <p:spPr bwMode="auto">
          <a:xfrm>
            <a:off x="7697748" y="5518635"/>
            <a:ext cx="901439" cy="11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73F9E07-AD97-464F-8BCD-F77486950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94976" y="5442902"/>
            <a:ext cx="820623" cy="11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01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637314"/>
            <a:ext cx="12192000" cy="2216402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UN POCO DE HISTORIA DE LA RED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Propósito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Objetivos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Acuerdos de colaboración</a:t>
            </a: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5476785-DF2B-4F0B-983E-CAFDE8B24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22" b="37936"/>
          <a:stretch/>
        </p:blipFill>
        <p:spPr bwMode="auto">
          <a:xfrm>
            <a:off x="-1" y="4284"/>
            <a:ext cx="12192001" cy="463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5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11" y="-79389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 SINERGIAS </a:t>
            </a:r>
            <a:r>
              <a:rPr lang="es-BO" sz="3000" b="1" dirty="0" err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TEMÁTICA</a:t>
            </a:r>
            <a:r>
              <a:rPr lang="es-BO" sz="3900" b="1" dirty="0" err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s</a:t>
            </a: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:</a:t>
            </a: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F9313C3-3C25-4072-8B0E-CA01B69F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489" y="1554448"/>
            <a:ext cx="5633155" cy="3589019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  <a:t>Tres proyectos que trabajan:</a:t>
            </a:r>
            <a:b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</a:br>
            <a: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  <a:t/>
            </a:r>
            <a:b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</a:br>
            <a: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  <a:t>El enfoque y principios RAI.</a:t>
            </a:r>
            <a:b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</a:br>
            <a:r>
              <a:rPr lang="es-BO" sz="28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Rockwell" panose="02060603020205020403" pitchFamily="18" charset="0"/>
                <a:ea typeface="+mn-ea"/>
                <a:cs typeface="+mn-cs"/>
              </a:rPr>
              <a:t>Abordaje temático común: clima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06FE4B9-0167-42A2-8188-BD4F655D92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261434"/>
              </p:ext>
            </p:extLst>
          </p:nvPr>
        </p:nvGraphicFramePr>
        <p:xfrm>
          <a:off x="528884" y="1343697"/>
          <a:ext cx="5877560" cy="4844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3"/>
          <p:cNvSpPr/>
          <p:nvPr/>
        </p:nvSpPr>
        <p:spPr>
          <a:xfrm>
            <a:off x="6406444" y="4890187"/>
            <a:ext cx="36519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Soporte CCRP:</a:t>
            </a:r>
            <a:b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</a:b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Claire N</a:t>
            </a:r>
            <a:r>
              <a:rPr lang="es-BO" sz="14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. (Motivadora)</a:t>
            </a: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/>
            </a:r>
            <a:b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</a:b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Carlos B</a:t>
            </a:r>
            <a:r>
              <a:rPr lang="es-BO" sz="14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. (Soporte Metodológico)</a:t>
            </a: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/>
            </a:r>
            <a:b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</a:b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Rodrigo </a:t>
            </a:r>
            <a:r>
              <a:rPr lang="es-BO" sz="14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P. (Facilitación)</a:t>
            </a: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/>
            </a:r>
            <a:b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</a:br>
            <a:r>
              <a:rPr lang="es-BO" sz="1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Pablo C</a:t>
            </a:r>
            <a:r>
              <a:rPr lang="es-BO" sz="14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. (Apoyo SIG)</a:t>
            </a:r>
            <a:endParaRPr lang="es-BO" sz="140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5395997-49C8-4D9D-BDA6-FE77B9254A88}"/>
              </a:ext>
            </a:extLst>
          </p:cNvPr>
          <p:cNvSpPr/>
          <p:nvPr/>
        </p:nvSpPr>
        <p:spPr>
          <a:xfrm>
            <a:off x="2834640" y="3139440"/>
            <a:ext cx="1143000" cy="868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800" b="1" dirty="0">
                <a:solidFill>
                  <a:sysClr val="windowText" lastClr="000000"/>
                </a:solidFill>
              </a:rPr>
              <a:t>RAI</a:t>
            </a:r>
          </a:p>
        </p:txBody>
      </p:sp>
    </p:spTree>
    <p:extLst>
      <p:ext uri="{BB962C8B-B14F-4D97-AF65-F5344CB8AC3E}">
        <p14:creationId xmlns:p14="http://schemas.microsoft.com/office/powerpoint/2010/main" val="65092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OPORTUNIDAD Y PROPÓSITO DE LA RED AGROCLIMÁTICA (RAC)</a:t>
            </a:r>
            <a:endParaRPr lang="es-BO" sz="39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BO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756082" y="3751676"/>
            <a:ext cx="43661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BO" sz="24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Establecer un espacio de información agroclimática confiable para  pequeños agricultores, investigadores y otros usuarios.</a:t>
            </a: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182496588"/>
              </p:ext>
            </p:extLst>
          </p:nvPr>
        </p:nvGraphicFramePr>
        <p:xfrm>
          <a:off x="475435" y="131590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lecha curvada hacia abajo 1"/>
          <p:cNvSpPr/>
          <p:nvPr/>
        </p:nvSpPr>
        <p:spPr>
          <a:xfrm rot="18136003">
            <a:off x="733778" y="2341959"/>
            <a:ext cx="2765778" cy="8353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chemeClr val="tx1"/>
              </a:solidFill>
            </a:endParaRPr>
          </a:p>
        </p:txBody>
      </p:sp>
      <p:sp>
        <p:nvSpPr>
          <p:cNvPr id="6" name="Flecha curvada hacia abajo 5"/>
          <p:cNvSpPr/>
          <p:nvPr/>
        </p:nvSpPr>
        <p:spPr>
          <a:xfrm rot="3525236">
            <a:off x="5571065" y="2366632"/>
            <a:ext cx="2765778" cy="83537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83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OBJETIVOS DE LA RED AGROCLIMÁTICA (RAC)</a:t>
            </a:r>
            <a:endParaRPr lang="es-BO" sz="39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19328185"/>
              </p:ext>
            </p:extLst>
          </p:nvPr>
        </p:nvGraphicFramePr>
        <p:xfrm>
          <a:off x="125307" y="1211580"/>
          <a:ext cx="11121813" cy="5121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o 4">
            <a:extLst>
              <a:ext uri="{FF2B5EF4-FFF2-40B4-BE49-F238E27FC236}">
                <a16:creationId xmlns:a16="http://schemas.microsoft.com/office/drawing/2014/main" id="{158CE7D8-434C-40DC-9BAB-28E0BF9D61E5}"/>
              </a:ext>
            </a:extLst>
          </p:cNvPr>
          <p:cNvGrpSpPr/>
          <p:nvPr/>
        </p:nvGrpSpPr>
        <p:grpSpPr>
          <a:xfrm>
            <a:off x="9875519" y="2794725"/>
            <a:ext cx="2328333" cy="1955195"/>
            <a:chOff x="8463106" y="1292756"/>
            <a:chExt cx="2207079" cy="2559598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BB9B0EC-E3FD-4659-96C9-AADE0A2933EF}"/>
                </a:ext>
              </a:extLst>
            </p:cNvPr>
            <p:cNvSpPr/>
            <p:nvPr/>
          </p:nvSpPr>
          <p:spPr>
            <a:xfrm>
              <a:off x="8463106" y="1292756"/>
              <a:ext cx="2207079" cy="255959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lipse 4">
              <a:extLst>
                <a:ext uri="{FF2B5EF4-FFF2-40B4-BE49-F238E27FC236}">
                  <a16:creationId xmlns:a16="http://schemas.microsoft.com/office/drawing/2014/main" id="{25246F3F-235F-463D-8137-738247A3901B}"/>
                </a:ext>
              </a:extLst>
            </p:cNvPr>
            <p:cNvSpPr txBox="1"/>
            <p:nvPr/>
          </p:nvSpPr>
          <p:spPr>
            <a:xfrm>
              <a:off x="8781505" y="1645674"/>
              <a:ext cx="1589508" cy="164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BO" kern="1200" dirty="0">
                  <a:solidFill>
                    <a:schemeClr val="tx1"/>
                  </a:solidFill>
                  <a:latin typeface="Rockwell" panose="02060603020205020403" pitchFamily="18" charset="0"/>
                </a:rPr>
                <a:t>Datos, información, conocimiento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6AEB2C1-63D3-4CF8-8ADF-5009F168D4B7}"/>
              </a:ext>
            </a:extLst>
          </p:cNvPr>
          <p:cNvGrpSpPr/>
          <p:nvPr/>
        </p:nvGrpSpPr>
        <p:grpSpPr>
          <a:xfrm>
            <a:off x="137160" y="3105807"/>
            <a:ext cx="1760220" cy="1164545"/>
            <a:chOff x="1080850" y="2515822"/>
            <a:chExt cx="1164517" cy="1164545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ADAC0B9C-6017-4747-B29E-8C054F9E0953}"/>
                </a:ext>
              </a:extLst>
            </p:cNvPr>
            <p:cNvSpPr/>
            <p:nvPr/>
          </p:nvSpPr>
          <p:spPr>
            <a:xfrm>
              <a:off x="1080850" y="2515822"/>
              <a:ext cx="1164517" cy="116454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Elipse 4">
              <a:extLst>
                <a:ext uri="{FF2B5EF4-FFF2-40B4-BE49-F238E27FC236}">
                  <a16:creationId xmlns:a16="http://schemas.microsoft.com/office/drawing/2014/main" id="{8A1873EA-DEDF-479A-AFC7-15BE088688E4}"/>
                </a:ext>
              </a:extLst>
            </p:cNvPr>
            <p:cNvSpPr txBox="1"/>
            <p:nvPr/>
          </p:nvSpPr>
          <p:spPr>
            <a:xfrm>
              <a:off x="1251390" y="2686366"/>
              <a:ext cx="823437" cy="8234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BO" sz="1800" kern="1200" dirty="0">
                  <a:latin typeface="Rockwell" panose="02060603020205020403" pitchFamily="18" charset="0"/>
                </a:rPr>
                <a:t>AT-EMA 2017-2018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4BC818A-A642-4482-9FEF-F1F8B6C73200}"/>
              </a:ext>
            </a:extLst>
          </p:cNvPr>
          <p:cNvGrpSpPr/>
          <p:nvPr/>
        </p:nvGrpSpPr>
        <p:grpSpPr>
          <a:xfrm>
            <a:off x="6336701" y="2298334"/>
            <a:ext cx="1367119" cy="1164545"/>
            <a:chOff x="1080850" y="2515822"/>
            <a:chExt cx="1164517" cy="1164545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545277C9-5E89-4DB3-8DD3-4A227F7D410A}"/>
                </a:ext>
              </a:extLst>
            </p:cNvPr>
            <p:cNvSpPr/>
            <p:nvPr/>
          </p:nvSpPr>
          <p:spPr>
            <a:xfrm>
              <a:off x="1080850" y="2515822"/>
              <a:ext cx="1164517" cy="116454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Elipse 4">
              <a:extLst>
                <a:ext uri="{FF2B5EF4-FFF2-40B4-BE49-F238E27FC236}">
                  <a16:creationId xmlns:a16="http://schemas.microsoft.com/office/drawing/2014/main" id="{59D6D5B7-07AF-4294-A76A-9118998F36A8}"/>
                </a:ext>
              </a:extLst>
            </p:cNvPr>
            <p:cNvSpPr txBox="1"/>
            <p:nvPr/>
          </p:nvSpPr>
          <p:spPr>
            <a:xfrm>
              <a:off x="1251390" y="2686366"/>
              <a:ext cx="823437" cy="8234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BO" sz="1800" kern="1200" dirty="0">
                  <a:latin typeface="Rockwell" panose="02060603020205020403" pitchFamily="18" charset="0"/>
                </a:rPr>
                <a:t>AT-EMA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4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DB94A8-5530-4012-8058-C19C578641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8" t="22445" r="6204" b="6890"/>
          <a:stretch/>
        </p:blipFill>
        <p:spPr>
          <a:xfrm>
            <a:off x="182880" y="205740"/>
            <a:ext cx="11716609" cy="644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637314"/>
            <a:ext cx="12192000" cy="2216402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AVANCES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Resultados Encuesta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Variables y datos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Formulario ODK</a:t>
            </a:r>
          </a:p>
          <a:p>
            <a:pPr lvl="3"/>
            <a:r>
              <a:rPr lang="es-BO" sz="27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Plataforma Agroclimática</a:t>
            </a: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4BF3779-D4E7-4000-9B5B-24B0696B7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22" b="37936"/>
          <a:stretch/>
        </p:blipFill>
        <p:spPr bwMode="auto">
          <a:xfrm>
            <a:off x="-1" y="4284"/>
            <a:ext cx="12192001" cy="463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9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637314"/>
            <a:ext cx="12192000" cy="2216402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RESULTADOS DE LA ENCUESTA DE </a:t>
            </a:r>
            <a:r>
              <a:rPr lang="es-BO" sz="3900" b="1" dirty="0" err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RdR</a:t>
            </a:r>
            <a:endParaRPr lang="es-BO" sz="39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5476785-DF2B-4F0B-983E-CAFDE8B24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22" b="37936"/>
          <a:stretch/>
        </p:blipFill>
        <p:spPr bwMode="auto">
          <a:xfrm>
            <a:off x="-1" y="4284"/>
            <a:ext cx="12192001" cy="463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4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METODOLOGÍA DE LA ENCUESTA</a:t>
            </a:r>
          </a:p>
          <a:p>
            <a:pPr marL="630238" lvl="3" indent="-273050">
              <a:buFontTx/>
              <a:buChar char="-"/>
            </a:pPr>
            <a:endParaRPr lang="es-BO" sz="24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C9AF185-3AF6-42A2-8E8A-8C0917C1C9C6}"/>
              </a:ext>
            </a:extLst>
          </p:cNvPr>
          <p:cNvSpPr txBox="1"/>
          <p:nvPr/>
        </p:nvSpPr>
        <p:spPr>
          <a:xfrm>
            <a:off x="701040" y="1398269"/>
            <a:ext cx="6233162" cy="50284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defRPr>
            </a:lvl1pPr>
          </a:lstStyle>
          <a:p>
            <a:r>
              <a:rPr lang="es-BO" sz="2800" dirty="0"/>
              <a:t>Pregunta de investigación: </a:t>
            </a:r>
          </a:p>
          <a:p>
            <a:pPr algn="ctr"/>
            <a:r>
              <a:rPr lang="es-BO" sz="2800" dirty="0" smtClean="0">
                <a:latin typeface="Rockwell" panose="02060603020205020403" pitchFamily="18" charset="0"/>
              </a:rPr>
              <a:t>¿Cual es la </a:t>
            </a:r>
            <a:r>
              <a:rPr lang="es-BO" sz="2800" dirty="0">
                <a:latin typeface="Rockwell" panose="02060603020205020403" pitchFamily="18" charset="0"/>
              </a:rPr>
              <a:t>situación del acceso y uso de servicios climáticos y agrícolas en el área </a:t>
            </a:r>
            <a:r>
              <a:rPr lang="es-BO" sz="2800" dirty="0" smtClean="0">
                <a:latin typeface="Rockwell" panose="02060603020205020403" pitchFamily="18" charset="0"/>
              </a:rPr>
              <a:t>rural?</a:t>
            </a:r>
            <a:endParaRPr lang="es-BO" sz="2800" dirty="0">
              <a:latin typeface="Rockwell" panose="02060603020205020403" pitchFamily="18" charset="0"/>
            </a:endParaRPr>
          </a:p>
          <a:p>
            <a:endParaRPr lang="es-BO" sz="2800" dirty="0"/>
          </a:p>
          <a:p>
            <a:r>
              <a:rPr lang="es-BO" sz="2800" dirty="0"/>
              <a:t>Encuesta estructurada - ODK</a:t>
            </a:r>
          </a:p>
          <a:p>
            <a:r>
              <a:rPr lang="es-BO" sz="2800" dirty="0"/>
              <a:t>N=104 </a:t>
            </a:r>
            <a:r>
              <a:rPr lang="es-BO" sz="2800" dirty="0" smtClean="0"/>
              <a:t>agricultores investigadores</a:t>
            </a:r>
            <a:endParaRPr lang="es-BO" sz="2800" dirty="0"/>
          </a:p>
          <a:p>
            <a:r>
              <a:rPr lang="es-BO" sz="2800" dirty="0"/>
              <a:t>Análisis: R (STATS4SD)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BO" sz="2800" dirty="0"/>
              <a:t>Altiplano norte, centro y sur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043" y="1102326"/>
            <a:ext cx="3970899" cy="554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0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457200" lvl="1" indent="0">
              <a:buNone/>
            </a:pPr>
            <a:r>
              <a:rPr lang="es-BO" sz="28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¿CUÁL ES LA NECESIDAD DE INFORMACIÓN CLIMÁTICA DE LOS AGRICULTORES</a:t>
            </a:r>
            <a:r>
              <a:rPr lang="es-BO" sz="4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?</a:t>
            </a: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F9313C3-3C25-4072-8B0E-CA01B69F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964" y="1691640"/>
            <a:ext cx="4882895" cy="4663440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</a:pPr>
            <a:r>
              <a:rPr lang="es-BO" sz="24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HALLAZGOS: </a:t>
            </a:r>
            <a:br>
              <a:rPr lang="es-BO" sz="24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</a:br>
            <a:r>
              <a:rPr lang="es-BO" sz="2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A pesar de sendos trabajos y diagnósticos, los agricultores aún no reciben información ni pronósticos de las instituciones llamadas a ello.</a:t>
            </a:r>
            <a:br>
              <a:rPr lang="es-BO" sz="2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s-BO" sz="2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Claramente, la información proviene principalmente del entorno comunitario y/o familiar que no se basan en observaciones sistematizadas del entorno, sino en las percepciones y los indicadores.</a:t>
            </a:r>
          </a:p>
        </p:txBody>
      </p:sp>
      <p:pic>
        <p:nvPicPr>
          <p:cNvPr id="7" name="Picture 65">
            <a:extLst>
              <a:ext uri="{FF2B5EF4-FFF2-40B4-BE49-F238E27FC236}">
                <a16:creationId xmlns:a16="http://schemas.microsoft.com/office/drawing/2014/main" id="{005B6D00-B4A9-4F29-88FC-4718EBC642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1" y="1691640"/>
            <a:ext cx="595611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¿CUÁL ES LA NECESIDAD DE INFORMACIÓN AGRÍCOLA DE LOS AGRICULTORES</a:t>
            </a: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?</a:t>
            </a: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F9313C3-3C25-4072-8B0E-CA01B69F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73" y="1600034"/>
            <a:ext cx="5068574" cy="4937926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</a:pPr>
            <a:r>
              <a:rPr lang="es-BO" sz="2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HALLAZGOS: </a:t>
            </a:r>
            <a:br>
              <a:rPr lang="es-BO" sz="20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</a:b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La preferencia de fuentes de donde recibir la información también privilegia el entorno familiar y comunitario.</a:t>
            </a:r>
            <a:b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Esto podría deberse a que los canales de comunicación con las instituciones gubernamentales están muy poco desarrollados, a tal nivel de que los agricultores ni siquiera los consideran como existentes o valiosos.</a:t>
            </a:r>
            <a:b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Se aprecia también que la preferencia por las instituciones no estatales como las Universidades y </a:t>
            </a:r>
            <a:r>
              <a:rPr lang="es-BO" sz="2000" b="1" dirty="0" err="1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ONG´s</a:t>
            </a:r>
            <a:r>
              <a:rPr lang="es-BO" sz="2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, es muy relevante, mostrando la confianza ya desarrollada.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3" y="1600034"/>
            <a:ext cx="6218168" cy="493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endParaRPr lang="es-BO" sz="39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1"/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1"/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1"/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1"/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Los agricultores mantienen su base de </a:t>
            </a:r>
            <a:r>
              <a:rPr lang="es-BO" sz="3000" dirty="0" smtClean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observación </a:t>
            </a: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de indicadores naturales que les ayudan a tomar decisiones, pero también son </a:t>
            </a:r>
            <a:r>
              <a:rPr lang="es-BO" sz="3000" dirty="0" smtClean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conscientes </a:t>
            </a: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del deterioro de ellas.</a:t>
            </a:r>
          </a:p>
          <a:p>
            <a:pPr marL="630238" lvl="3" indent="-273050">
              <a:buFontTx/>
              <a:buChar char="-"/>
            </a:pPr>
            <a:endParaRPr lang="es-BO" sz="24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630238" lvl="3" indent="-273050">
              <a:buFontTx/>
              <a:buChar char="-"/>
            </a:pP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Aunque los indicadores naturales todavía son de utilidad, existe una cierta reducción de la validación iterativa y se perciben impactos del calentamiento global y el cambio climático que hace que se requiera más apoyo externo en relación al monitoreo agroclimático.</a:t>
            </a:r>
          </a:p>
          <a:p>
            <a:pPr marL="630238" lvl="3" indent="-273050">
              <a:buFontTx/>
              <a:buChar char="-"/>
            </a:pPr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630238" lvl="3" indent="-273050">
              <a:buFontTx/>
              <a:buChar char="-"/>
            </a:pP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Por otra parte, los estudios sobre vulnerabilidad de las comunidades andinas identifican la falta de provisión de información y pronóstico adecuado y oportuno para la toma de decisiones informadas. </a:t>
            </a:r>
          </a:p>
          <a:p>
            <a:pPr marL="630238" lvl="3" indent="-273050">
              <a:buFontTx/>
              <a:buChar char="-"/>
            </a:pPr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630238" lvl="3" indent="-273050">
              <a:buFontTx/>
              <a:buChar char="-"/>
            </a:pP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Los agricultores encuestados tienen diferentes niveles en el manejo de herramientas de monitoreo y pronósticos que podrían apoyar la gestión de riesgos de los sistemas productivos.</a:t>
            </a:r>
          </a:p>
          <a:p>
            <a:pPr marL="630238" lvl="3" indent="-273050">
              <a:buFontTx/>
              <a:buChar char="-"/>
            </a:pPr>
            <a:endParaRPr lang="es-BO" sz="3000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630238" lvl="3" indent="-273050">
              <a:buFontTx/>
              <a:buChar char="-"/>
            </a:pPr>
            <a:r>
              <a:rPr lang="es-BO" sz="30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En el tema agrícola no existen servicios formales de provisión de información, siendo una necesidad el trabajar en una plataforma agroclimática.</a:t>
            </a:r>
            <a:endParaRPr lang="es-B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65A72B8-9E06-4417-A159-DD6362A181AD}"/>
              </a:ext>
            </a:extLst>
          </p:cNvPr>
          <p:cNvSpPr txBox="1"/>
          <p:nvPr/>
        </p:nvSpPr>
        <p:spPr>
          <a:xfrm>
            <a:off x="662940" y="411480"/>
            <a:ext cx="8618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44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HALLAZGOS </a:t>
            </a:r>
          </a:p>
        </p:txBody>
      </p:sp>
    </p:spTree>
    <p:extLst>
      <p:ext uri="{BB962C8B-B14F-4D97-AF65-F5344CB8AC3E}">
        <p14:creationId xmlns:p14="http://schemas.microsoft.com/office/powerpoint/2010/main" val="136205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637314"/>
            <a:ext cx="12192000" cy="2216402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9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DISEÑO DE VARIABLES Y DATOS AGROCLIMÁTICOS</a:t>
            </a: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5476785-DF2B-4F0B-983E-CAFDE8B24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22" b="37936"/>
          <a:stretch/>
        </p:blipFill>
        <p:spPr bwMode="auto">
          <a:xfrm>
            <a:off x="-1" y="4284"/>
            <a:ext cx="12192001" cy="463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3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8F9313C3-3C25-4072-8B0E-CA01B69F5D9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BO" sz="3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  <a:ea typeface="+mn-ea"/>
                <a:cs typeface="+mn-cs"/>
              </a:rPr>
              <a:t> Diseño y Protocolo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B8C0827-0AC8-4276-A53B-4B3616B85B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702972"/>
              </p:ext>
            </p:extLst>
          </p:nvPr>
        </p:nvGraphicFramePr>
        <p:xfrm>
          <a:off x="418661" y="1230824"/>
          <a:ext cx="6418238" cy="1731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69DFDC8-5B98-4628-AEEA-9EAA303D6841}"/>
              </a:ext>
            </a:extLst>
          </p:cNvPr>
          <p:cNvSpPr txBox="1"/>
          <p:nvPr/>
        </p:nvSpPr>
        <p:spPr>
          <a:xfrm>
            <a:off x="3517707" y="3826210"/>
            <a:ext cx="33191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s-BO" sz="20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Parcela </a:t>
            </a: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como unidad de investigación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Parcelas ubicadas próximas a estaciones meteorológicas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BO" sz="20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Serán parcelas </a:t>
            </a: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de agricultores investigadores</a:t>
            </a:r>
          </a:p>
        </p:txBody>
      </p:sp>
      <p:pic>
        <p:nvPicPr>
          <p:cNvPr id="8" name="6 Imagen">
            <a:extLst>
              <a:ext uri="{FF2B5EF4-FFF2-40B4-BE49-F238E27FC236}">
                <a16:creationId xmlns:a16="http://schemas.microsoft.com/office/drawing/2014/main" id="{2B597901-84E8-4DA0-9EC4-E1827F2CE5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7"/>
          <a:stretch/>
        </p:blipFill>
        <p:spPr>
          <a:xfrm>
            <a:off x="857250" y="3833345"/>
            <a:ext cx="2567940" cy="23459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C4ECF89-324A-4482-8E42-BF5A340892C7}"/>
              </a:ext>
            </a:extLst>
          </p:cNvPr>
          <p:cNvSpPr txBox="1"/>
          <p:nvPr/>
        </p:nvSpPr>
        <p:spPr>
          <a:xfrm>
            <a:off x="142436" y="3248702"/>
            <a:ext cx="42291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200" dirty="0">
                <a:solidFill>
                  <a:schemeClr val="bg1"/>
                </a:solidFill>
                <a:latin typeface="Rockwell" panose="02060603020205020403" pitchFamily="18" charset="0"/>
              </a:rPr>
              <a:t>Estaciones meteorológicas</a:t>
            </a: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 smtClean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endParaRPr lang="es-BO" sz="2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algn="ctr"/>
            <a:r>
              <a:rPr lang="es-BO" sz="2200" dirty="0">
                <a:solidFill>
                  <a:schemeClr val="bg1"/>
                </a:solidFill>
                <a:latin typeface="Rockwell" panose="02060603020205020403" pitchFamily="18" charset="0"/>
              </a:rPr>
              <a:t>Pachagrama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3468" y="60960"/>
            <a:ext cx="5024508" cy="67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8F9313C3-3C25-4072-8B0E-CA01B69F5D9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  <a:p>
            <a:pPr>
              <a:spcBef>
                <a:spcPts val="1000"/>
              </a:spcBef>
              <a:buFont typeface="Arial" panose="020B0604020202020204" pitchFamily="34" charset="0"/>
              <a:buNone/>
            </a:pPr>
            <a:endParaRPr lang="es-BO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804667" y="307823"/>
            <a:ext cx="6118627" cy="62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44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 de información Agroclimática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44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32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 </a:t>
            </a:r>
            <a:r>
              <a:rPr lang="es-ES" sz="32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para datos de la parcela</a:t>
            </a:r>
          </a:p>
          <a:p>
            <a:endParaRPr lang="es-ES" sz="28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Rockwell" panose="02060603020205020403" pitchFamily="18" charset="0"/>
              </a:rPr>
              <a:t>Ubicación geográfica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Rockwell" panose="02060603020205020403" pitchFamily="18" charset="0"/>
              </a:rPr>
              <a:t>Superficie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Rockwell" panose="02060603020205020403" pitchFamily="18" charset="0"/>
              </a:rPr>
              <a:t>Pendiente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Rockwell" panose="02060603020205020403" pitchFamily="18" charset="0"/>
              </a:rPr>
              <a:t>Drenaje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Rockwell" panose="02060603020205020403" pitchFamily="18" charset="0"/>
              </a:rPr>
              <a:t>Salinidad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748" t="21433" r="67333" b="15274"/>
          <a:stretch/>
        </p:blipFill>
        <p:spPr>
          <a:xfrm>
            <a:off x="475661" y="307823"/>
            <a:ext cx="4729386" cy="5941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/>
          <p:cNvSpPr txBox="1"/>
          <p:nvPr/>
        </p:nvSpPr>
        <p:spPr>
          <a:xfrm>
            <a:off x="3249552" y="6249610"/>
            <a:ext cx="195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Versión en revisión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1"/>
            <a:ext cx="12191855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ES" sz="4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Protocolos para evaluar características del suelo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s-ES" sz="32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1" y="2521060"/>
            <a:ext cx="35239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  <a:latin typeface="Rockwell" panose="02060603020205020403" pitchFamily="18" charset="0"/>
              </a:rPr>
              <a:t>Materia orgánica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Textura</a:t>
            </a:r>
            <a:endParaRPr lang="en-US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pH</a:t>
            </a:r>
            <a:endParaRPr lang="es-ES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906" y="2267824"/>
            <a:ext cx="4195573" cy="295825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268711" y="5313542"/>
            <a:ext cx="3227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Rockwell" panose="02060603020205020403" pitchFamily="18" charset="0"/>
              </a:rPr>
              <a:t>Evaluación</a:t>
            </a:r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Rockwell" panose="02060603020205020403" pitchFamily="18" charset="0"/>
              </a:rPr>
              <a:t>agricultores</a:t>
            </a:r>
            <a:endParaRPr lang="es-ES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636" y="2267824"/>
            <a:ext cx="3739062" cy="295825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716007" y="5318831"/>
            <a:ext cx="2527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Rockwell" panose="02060603020205020403" pitchFamily="18" charset="0"/>
              </a:rPr>
              <a:t>Análisis</a:t>
            </a:r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ckwell" panose="02060603020205020403" pitchFamily="18" charset="0"/>
              </a:rPr>
              <a:t>en</a:t>
            </a:r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Rockwell" panose="02060603020205020403" pitchFamily="18" charset="0"/>
              </a:rPr>
              <a:t>laboratorio</a:t>
            </a:r>
            <a:endParaRPr lang="es-ES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9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algn="ctr"/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s-ES" sz="4000" b="1" dirty="0" smtClean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Protocolos para evaluar fases fenológicas de los cultivos</a:t>
            </a: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 smtClean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2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008472" y="2186575"/>
            <a:ext cx="371240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Fases fenológicas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Fecha de emergencia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Fecha de floración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Fecha de maduración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Fecha de cosecha</a:t>
            </a:r>
          </a:p>
          <a:p>
            <a:endParaRPr lang="es-BO" sz="2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2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1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  <a:latin typeface="Rockwell" panose="02060603020205020403" pitchFamily="18" charset="0"/>
              </a:rPr>
              <a:t>Yema hinchada	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  <a:latin typeface="Rockwell" panose="02060603020205020403" pitchFamily="18" charset="0"/>
              </a:rPr>
              <a:t>Floración	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  <a:latin typeface="Rockwell" panose="02060603020205020403" pitchFamily="18" charset="0"/>
              </a:rPr>
              <a:t>Cuajado	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  <a:latin typeface="Rockwell" panose="02060603020205020403" pitchFamily="18" charset="0"/>
              </a:rPr>
              <a:t>Maduración</a:t>
            </a:r>
            <a:endParaRPr lang="es-BO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3470798" y="2234381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4216129" y="3835559"/>
            <a:ext cx="2609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dirty="0">
                <a:solidFill>
                  <a:schemeClr val="bg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Variedades</a:t>
            </a:r>
            <a:endParaRPr lang="es-ES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Flecha derecha 12"/>
          <p:cNvSpPr/>
          <p:nvPr/>
        </p:nvSpPr>
        <p:spPr>
          <a:xfrm>
            <a:off x="3763262" y="3848569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Conector recto 13"/>
          <p:cNvCxnSpPr/>
          <p:nvPr/>
        </p:nvCxnSpPr>
        <p:spPr>
          <a:xfrm>
            <a:off x="7142315" y="2234382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echa derecha 16"/>
          <p:cNvSpPr/>
          <p:nvPr/>
        </p:nvSpPr>
        <p:spPr>
          <a:xfrm>
            <a:off x="7346561" y="3848569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4082B2D-67C2-447A-883C-26039F0C1BF8}"/>
              </a:ext>
            </a:extLst>
          </p:cNvPr>
          <p:cNvSpPr/>
          <p:nvPr/>
        </p:nvSpPr>
        <p:spPr>
          <a:xfrm>
            <a:off x="486471" y="2248130"/>
            <a:ext cx="28379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Anuales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Maíz 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Maní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Papa	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Quinua</a:t>
            </a:r>
          </a:p>
          <a:p>
            <a:endParaRPr lang="es-BO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3200" b="1" dirty="0" smtClean="0">
                <a:solidFill>
                  <a:schemeClr val="bg1"/>
                </a:solidFill>
                <a:latin typeface="Rockwell" panose="02060603020205020403" pitchFamily="18" charset="0"/>
              </a:rPr>
              <a:t>Caducifolios</a:t>
            </a:r>
            <a:endParaRPr lang="es-ES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Durazno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Manzano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2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s-BO" sz="4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 para evaluar prácticas de manejo en cultivos</a:t>
            </a: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algn="ctr"/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4141974" y="2133811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5267456" y="2109194"/>
            <a:ext cx="44357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Preparación del suelo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Siembra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Fertilización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Riego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Deshierbe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Aporque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Control fitosanitario</a:t>
            </a:r>
          </a:p>
          <a:p>
            <a:endParaRPr lang="es-BO" sz="2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20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Deshierbe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Fertilización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Riego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Poda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BO" sz="2000" dirty="0">
                <a:solidFill>
                  <a:schemeClr val="bg1"/>
                </a:solidFill>
                <a:latin typeface="Rockwell" panose="02060603020205020403" pitchFamily="18" charset="0"/>
              </a:rPr>
              <a:t>Control fitosanitario</a:t>
            </a:r>
          </a:p>
        </p:txBody>
      </p:sp>
      <p:sp>
        <p:nvSpPr>
          <p:cNvPr id="13" name="Flecha derecha 12"/>
          <p:cNvSpPr/>
          <p:nvPr/>
        </p:nvSpPr>
        <p:spPr>
          <a:xfrm>
            <a:off x="4759055" y="2585587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derecha 16"/>
          <p:cNvSpPr/>
          <p:nvPr/>
        </p:nvSpPr>
        <p:spPr>
          <a:xfrm>
            <a:off x="4754784" y="5158889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4082B2D-67C2-447A-883C-26039F0C1BF8}"/>
              </a:ext>
            </a:extLst>
          </p:cNvPr>
          <p:cNvSpPr/>
          <p:nvPr/>
        </p:nvSpPr>
        <p:spPr>
          <a:xfrm>
            <a:off x="917963" y="2109194"/>
            <a:ext cx="28379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Anuales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Maíz 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Maní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Papa	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Quinua</a:t>
            </a:r>
          </a:p>
          <a:p>
            <a:endParaRPr lang="es-BO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3200" b="1" dirty="0" smtClean="0">
                <a:solidFill>
                  <a:schemeClr val="bg1"/>
                </a:solidFill>
                <a:latin typeface="Rockwell" panose="02060603020205020403" pitchFamily="18" charset="0"/>
              </a:rPr>
              <a:t>Caducifolios</a:t>
            </a:r>
            <a:endParaRPr lang="es-ES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Durazno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Manzano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840" y="1956835"/>
            <a:ext cx="3070860" cy="23088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840" y="4353898"/>
            <a:ext cx="3070860" cy="23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s-ES" sz="4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 para evaluar plagas y enfermedades</a:t>
            </a: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BO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3916890" y="2194093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4693485" y="3365121"/>
            <a:ext cx="4524330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Gorgojo de los Andes</a:t>
            </a:r>
          </a:p>
          <a:p>
            <a:endParaRPr lang="es-BO" sz="11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Polilla de la quinua</a:t>
            </a:r>
          </a:p>
          <a:p>
            <a:endParaRPr lang="es-BO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s-BO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2400" dirty="0">
                <a:solidFill>
                  <a:schemeClr val="bg1"/>
                </a:solidFill>
                <a:latin typeface="Rockwell" panose="02060603020205020403" pitchFamily="18" charset="0"/>
              </a:rPr>
              <a:t>Mosca de la fruta</a:t>
            </a:r>
          </a:p>
        </p:txBody>
      </p:sp>
      <p:sp>
        <p:nvSpPr>
          <p:cNvPr id="13" name="Flecha derecha 12"/>
          <p:cNvSpPr/>
          <p:nvPr/>
        </p:nvSpPr>
        <p:spPr>
          <a:xfrm>
            <a:off x="4308839" y="3564911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derecha 16"/>
          <p:cNvSpPr/>
          <p:nvPr/>
        </p:nvSpPr>
        <p:spPr>
          <a:xfrm>
            <a:off x="4277091" y="5602892"/>
            <a:ext cx="240974" cy="5587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6"/>
          <p:cNvCxnSpPr/>
          <p:nvPr/>
        </p:nvCxnSpPr>
        <p:spPr>
          <a:xfrm>
            <a:off x="8177058" y="2165950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5218D4D-4F1E-4174-AC56-A51B37D21FEA}"/>
              </a:ext>
            </a:extLst>
          </p:cNvPr>
          <p:cNvSpPr/>
          <p:nvPr/>
        </p:nvSpPr>
        <p:spPr>
          <a:xfrm>
            <a:off x="1282261" y="3507153"/>
            <a:ext cx="1981444" cy="853831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5555250-FF0F-4538-974C-48128B03DCF3}"/>
              </a:ext>
            </a:extLst>
          </p:cNvPr>
          <p:cNvSpPr/>
          <p:nvPr/>
        </p:nvSpPr>
        <p:spPr>
          <a:xfrm>
            <a:off x="1302906" y="5655213"/>
            <a:ext cx="1960799" cy="570909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4082B2D-67C2-447A-883C-26039F0C1BF8}"/>
              </a:ext>
            </a:extLst>
          </p:cNvPr>
          <p:cNvSpPr/>
          <p:nvPr/>
        </p:nvSpPr>
        <p:spPr>
          <a:xfrm>
            <a:off x="917963" y="2109194"/>
            <a:ext cx="28379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Anuales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Maíz 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Maní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Papa	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Quinua</a:t>
            </a:r>
          </a:p>
          <a:p>
            <a:endParaRPr lang="es-BO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3200" b="1" dirty="0" smtClean="0">
                <a:solidFill>
                  <a:schemeClr val="bg1"/>
                </a:solidFill>
                <a:latin typeface="Rockwell" panose="02060603020205020403" pitchFamily="18" charset="0"/>
              </a:rPr>
              <a:t>Caducifolios</a:t>
            </a:r>
            <a:endParaRPr lang="es-ES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Durazno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Manzano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075" y="2165950"/>
            <a:ext cx="2286000" cy="153162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1544" y="5276779"/>
            <a:ext cx="2316480" cy="134910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1544" y="3843284"/>
            <a:ext cx="227076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3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2192"/>
            <a:ext cx="12192000" cy="6857999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s-ES" sz="4000" b="1" dirty="0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Arial Black" panose="020B0A04020102020204" pitchFamily="34" charset="0"/>
              </a:rPr>
              <a:t>Protocolo para evaluar rendimientos</a:t>
            </a: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s-ES" sz="4000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4745177" y="1714239"/>
            <a:ext cx="7675" cy="4319255"/>
          </a:xfrm>
          <a:prstGeom prst="line">
            <a:avLst/>
          </a:prstGeom>
          <a:ln w="50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92050BFC-45FF-4D98-B35B-2CEE17E6467A}"/>
              </a:ext>
            </a:extLst>
          </p:cNvPr>
          <p:cNvSpPr/>
          <p:nvPr/>
        </p:nvSpPr>
        <p:spPr>
          <a:xfrm>
            <a:off x="1141988" y="1827153"/>
            <a:ext cx="28379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Anuales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Maíz 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Maní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Papa	</a:t>
            </a: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Quinua</a:t>
            </a:r>
          </a:p>
          <a:p>
            <a:endParaRPr lang="es-BO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s-BO" sz="3200" b="1" dirty="0">
                <a:solidFill>
                  <a:schemeClr val="bg1"/>
                </a:solidFill>
                <a:latin typeface="Rockwell" panose="02060603020205020403" pitchFamily="18" charset="0"/>
              </a:rPr>
              <a:t>Caducifolios</a:t>
            </a:r>
            <a:endParaRPr lang="es-ES" sz="32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Durazno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lvl="1"/>
            <a:r>
              <a:rPr lang="es-BO" sz="2800" dirty="0">
                <a:solidFill>
                  <a:schemeClr val="bg1"/>
                </a:solidFill>
                <a:latin typeface="Rockwell" panose="02060603020205020403" pitchFamily="18" charset="0"/>
              </a:rPr>
              <a:t>Manzano</a:t>
            </a:r>
            <a:endParaRPr lang="es-ES" sz="2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3179" r="7026" b="14204"/>
          <a:stretch/>
        </p:blipFill>
        <p:spPr>
          <a:xfrm>
            <a:off x="5422829" y="1517663"/>
            <a:ext cx="2826592" cy="1655731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13974"/>
          <a:stretch/>
        </p:blipFill>
        <p:spPr>
          <a:xfrm>
            <a:off x="5422829" y="3283722"/>
            <a:ext cx="2826592" cy="162767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l="6729"/>
          <a:stretch/>
        </p:blipFill>
        <p:spPr>
          <a:xfrm>
            <a:off x="5422829" y="5054561"/>
            <a:ext cx="2826591" cy="153685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984" y="1517664"/>
            <a:ext cx="2943522" cy="1655731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/>
          <a:srcRect t="12130" b="13087"/>
          <a:stretch/>
        </p:blipFill>
        <p:spPr>
          <a:xfrm>
            <a:off x="8591985" y="5054561"/>
            <a:ext cx="2977120" cy="153685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1984" y="3276127"/>
            <a:ext cx="2955100" cy="166163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65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3721100-61E8-46BF-8042-3963F26166C9}"/>
              </a:ext>
            </a:extLst>
          </p:cNvPr>
          <p:cNvSpPr/>
          <p:nvPr/>
        </p:nvSpPr>
        <p:spPr>
          <a:xfrm>
            <a:off x="210029" y="172572"/>
            <a:ext cx="57792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32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MANEJO DE DATOS AGROCLIMÁTICOS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14A0B4-5216-4D8E-A9F4-7E6EDB2A5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121099"/>
              </p:ext>
            </p:extLst>
          </p:nvPr>
        </p:nvGraphicFramePr>
        <p:xfrm>
          <a:off x="210030" y="1682497"/>
          <a:ext cx="5414331" cy="4384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895E3BBA-72C3-4DAE-A684-79691D897237}"/>
              </a:ext>
            </a:extLst>
          </p:cNvPr>
          <p:cNvSpPr/>
          <p:nvPr/>
        </p:nvSpPr>
        <p:spPr>
          <a:xfrm rot="16200000">
            <a:off x="4758434" y="3729695"/>
            <a:ext cx="16451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Protocolo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9BCF90B-F80A-414D-AFD1-ED8CA7A62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571980"/>
              </p:ext>
            </p:extLst>
          </p:nvPr>
        </p:nvGraphicFramePr>
        <p:xfrm>
          <a:off x="5989320" y="172572"/>
          <a:ext cx="5992650" cy="6627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657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2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PLATAFORMA AGROCLIMÁTICA</a:t>
            </a:r>
            <a:endParaRPr lang="es-BO" sz="40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9FD9AD-42C0-4588-BFFE-8D39E79F7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04" r="1250" b="9790"/>
          <a:stretch/>
        </p:blipFill>
        <p:spPr>
          <a:xfrm>
            <a:off x="76200" y="937808"/>
            <a:ext cx="12039600" cy="5918886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B19CAC9-43EC-430D-B365-9B2695E5C54C}"/>
              </a:ext>
            </a:extLst>
          </p:cNvPr>
          <p:cNvSpPr/>
          <p:nvPr/>
        </p:nvSpPr>
        <p:spPr>
          <a:xfrm>
            <a:off x="76200" y="2925004"/>
            <a:ext cx="1493520" cy="44303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714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2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PLATAFORMA AGROCLIMÁTICA</a:t>
            </a:r>
            <a:endParaRPr lang="es-BO" sz="40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0CFA76-3FFE-4DC0-8AB7-851708E561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05" r="2230" b="9790"/>
          <a:stretch/>
        </p:blipFill>
        <p:spPr>
          <a:xfrm>
            <a:off x="135924" y="889687"/>
            <a:ext cx="11920151" cy="58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6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es-BO" sz="32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PLATAFORMA AGROCLIMÁTICA</a:t>
            </a:r>
            <a:endParaRPr lang="es-BO" sz="40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CF7A222-8899-4F3F-BC88-7B824A22C6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45" r="1250" b="9766"/>
          <a:stretch/>
        </p:blipFill>
        <p:spPr>
          <a:xfrm>
            <a:off x="288758" y="1037428"/>
            <a:ext cx="11634537" cy="5567908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44F65C-B01D-44CD-A28D-B3309290A8B0}"/>
              </a:ext>
            </a:extLst>
          </p:cNvPr>
          <p:cNvSpPr/>
          <p:nvPr/>
        </p:nvSpPr>
        <p:spPr>
          <a:xfrm>
            <a:off x="268705" y="2544004"/>
            <a:ext cx="1493520" cy="44303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94548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CE1731-A45A-4433-B2A5-FFC8B6FB7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6"/>
            <a:ext cx="12192000" cy="685669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BO" b="1" dirty="0">
              <a:gradFill flip="none" rotWithShape="1"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endParaRPr lang="es-BO" sz="115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1371600" lvl="3" indent="0">
              <a:buNone/>
            </a:pPr>
            <a:endParaRPr lang="es-BO" sz="115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1371600" lvl="3" indent="0">
              <a:buNone/>
            </a:pPr>
            <a:r>
              <a:rPr lang="es-BO" sz="11500" b="1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Arial Black" panose="020B0A04020102020204" pitchFamily="34" charset="0"/>
                <a:ea typeface="+mj-ea"/>
                <a:cs typeface="+mj-cs"/>
              </a:rPr>
              <a:t>Gracias</a:t>
            </a:r>
            <a:endParaRPr lang="es-BO" sz="166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0" scaled="1"/>
              </a:gradFill>
              <a:latin typeface="Arial Black" panose="020B0A04020102020204" pitchFamily="34" charset="0"/>
              <a:ea typeface="+mj-ea"/>
              <a:cs typeface="+mj-cs"/>
            </a:endParaRPr>
          </a:p>
          <a:p>
            <a:pPr lvl="3">
              <a:buFontTx/>
              <a:buChar char="-"/>
            </a:pPr>
            <a:endParaRPr lang="es-BO" sz="28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197913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maril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669</Words>
  <Application>Microsoft Office PowerPoint</Application>
  <PresentationFormat>Panorámica</PresentationFormat>
  <Paragraphs>307</Paragraphs>
  <Slides>25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Rockwell</vt:lpstr>
      <vt:lpstr>Wingdings</vt:lpstr>
      <vt:lpstr>Tema de Office</vt:lpstr>
      <vt:lpstr>Presentación de PowerPoint</vt:lpstr>
      <vt:lpstr>Presentación de PowerPoint</vt:lpstr>
      <vt:lpstr>Tres proyectos que trabajan:  El enfoque y principios RAI. Abordaje temático común: clima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HALLAZGOS:  A pesar de sendos trabajos y diagnósticos, los agricultores aún no reciben información ni pronósticos de las instituciones llamadas a ello.  Claramente, la información proviene principalmente del entorno comunitario y/o familiar que no se basan en observaciones sistematizadas del entorno, sino en las percepciones y los indicadores.</vt:lpstr>
      <vt:lpstr>HALLAZGOS:  La preferencia de fuentes de donde recibir la información también privilegia el entorno familiar y comunitario.  Esto podría deberse a que los canales de comunicación con las instituciones gubernamentales están muy poco desarrollados, a tal nivel de que los agricultores ni siquiera los consideran como existentes o valiosos.  Se aprecia también que la preferencia por las instituciones no estatales como las Universidades y ONG´s, es muy relevante, mostrando la confianza ya desarrollada.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</dc:creator>
  <cp:lastModifiedBy>Eliseo Mamani Alvarez</cp:lastModifiedBy>
  <cp:revision>99</cp:revision>
  <dcterms:created xsi:type="dcterms:W3CDTF">2020-07-04T00:07:17Z</dcterms:created>
  <dcterms:modified xsi:type="dcterms:W3CDTF">2020-07-12T21:17:41Z</dcterms:modified>
</cp:coreProperties>
</file>