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>
        <p:scale>
          <a:sx n="80" d="100"/>
          <a:sy n="80" d="100"/>
        </p:scale>
        <p:origin x="-107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85227F-3B0F-40C4-85B6-38A9B861E4C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632947-0B7D-45D5-B1D4-5F8B7639ABF8}">
      <dgm:prSet phldrT="[Text]"/>
      <dgm:spPr/>
      <dgm:t>
        <a:bodyPr/>
        <a:lstStyle/>
        <a:p>
          <a:r>
            <a:rPr lang="es-EC" dirty="0"/>
            <a:t>Socio-</a:t>
          </a:r>
          <a:r>
            <a:rPr lang="es-EC" dirty="0" err="1"/>
            <a:t>economica</a:t>
          </a:r>
          <a:endParaRPr lang="en-US" dirty="0"/>
        </a:p>
      </dgm:t>
    </dgm:pt>
    <dgm:pt modelId="{5D2CB07F-BA99-4B1A-BF55-ED5A7CB59DF3}" type="parTrans" cxnId="{FFFC580E-C80B-45E0-AD2E-13B10CB85FDD}">
      <dgm:prSet/>
      <dgm:spPr/>
      <dgm:t>
        <a:bodyPr/>
        <a:lstStyle/>
        <a:p>
          <a:endParaRPr lang="en-US"/>
        </a:p>
      </dgm:t>
    </dgm:pt>
    <dgm:pt modelId="{E1937CE2-F52A-47F6-9FAD-8069FC419AFE}" type="sibTrans" cxnId="{FFFC580E-C80B-45E0-AD2E-13B10CB85FDD}">
      <dgm:prSet/>
      <dgm:spPr/>
      <dgm:t>
        <a:bodyPr/>
        <a:lstStyle/>
        <a:p>
          <a:endParaRPr lang="en-US"/>
        </a:p>
      </dgm:t>
    </dgm:pt>
    <dgm:pt modelId="{81EE5C37-5927-40C1-BCC9-31A42BB57CF3}">
      <dgm:prSet phldrT="[Text]"/>
      <dgm:spPr/>
      <dgm:t>
        <a:bodyPr/>
        <a:lstStyle/>
        <a:p>
          <a:r>
            <a:rPr lang="es-EC" dirty="0"/>
            <a:t>Fortalecer la investigación participativa</a:t>
          </a:r>
          <a:endParaRPr lang="en-US" dirty="0"/>
        </a:p>
      </dgm:t>
    </dgm:pt>
    <dgm:pt modelId="{468F2966-C7D8-41E2-8D8A-5A35D1E01820}" type="parTrans" cxnId="{6C77BAF2-B9F1-4AAA-AD26-7DE55BF80D1D}">
      <dgm:prSet/>
      <dgm:spPr/>
      <dgm:t>
        <a:bodyPr/>
        <a:lstStyle/>
        <a:p>
          <a:endParaRPr lang="en-US"/>
        </a:p>
      </dgm:t>
    </dgm:pt>
    <dgm:pt modelId="{EEC5F066-B8F2-471A-86DF-39AA3B2889A1}" type="sibTrans" cxnId="{6C77BAF2-B9F1-4AAA-AD26-7DE55BF80D1D}">
      <dgm:prSet/>
      <dgm:spPr/>
      <dgm:t>
        <a:bodyPr/>
        <a:lstStyle/>
        <a:p>
          <a:endParaRPr lang="en-US"/>
        </a:p>
      </dgm:t>
    </dgm:pt>
    <dgm:pt modelId="{637BB30D-9AA7-4E0F-88DE-82FFE07683CB}">
      <dgm:prSet phldrT="[Text]"/>
      <dgm:spPr/>
      <dgm:t>
        <a:bodyPr/>
        <a:lstStyle/>
        <a:p>
          <a:r>
            <a:rPr lang="es-EC" dirty="0" err="1"/>
            <a:t>Biofisica</a:t>
          </a:r>
          <a:endParaRPr lang="en-US" dirty="0"/>
        </a:p>
      </dgm:t>
    </dgm:pt>
    <dgm:pt modelId="{84F264A8-1742-4BA0-B750-77637D6F33B8}" type="parTrans" cxnId="{415ED53D-729F-42D0-817B-5F687C8DB18D}">
      <dgm:prSet/>
      <dgm:spPr/>
      <dgm:t>
        <a:bodyPr/>
        <a:lstStyle/>
        <a:p>
          <a:endParaRPr lang="en-US"/>
        </a:p>
      </dgm:t>
    </dgm:pt>
    <dgm:pt modelId="{86658F0E-C36B-41B2-B46D-876E9EF1D5F6}" type="sibTrans" cxnId="{415ED53D-729F-42D0-817B-5F687C8DB18D}">
      <dgm:prSet/>
      <dgm:spPr/>
      <dgm:t>
        <a:bodyPr/>
        <a:lstStyle/>
        <a:p>
          <a:endParaRPr lang="en-US"/>
        </a:p>
      </dgm:t>
    </dgm:pt>
    <dgm:pt modelId="{5D39216B-C214-4CA2-8991-67BDC302CC1F}">
      <dgm:prSet phldrT="[Text]"/>
      <dgm:spPr/>
      <dgm:t>
        <a:bodyPr/>
        <a:lstStyle/>
        <a:p>
          <a:r>
            <a:rPr lang="es-EC" dirty="0"/>
            <a:t> Manejo y  recuperación de suelos sobre todo en la parte Andina</a:t>
          </a:r>
          <a:endParaRPr lang="en-US" dirty="0"/>
        </a:p>
      </dgm:t>
    </dgm:pt>
    <dgm:pt modelId="{C1C9B4F5-5FE8-4EFB-97B5-BCA5944CF091}" type="parTrans" cxnId="{461272D0-4CD2-4AD5-9ECC-FB2822A72185}">
      <dgm:prSet/>
      <dgm:spPr/>
      <dgm:t>
        <a:bodyPr/>
        <a:lstStyle/>
        <a:p>
          <a:endParaRPr lang="en-US"/>
        </a:p>
      </dgm:t>
    </dgm:pt>
    <dgm:pt modelId="{480EDE51-26F9-4D6E-AE12-29C8C8514151}" type="sibTrans" cxnId="{461272D0-4CD2-4AD5-9ECC-FB2822A72185}">
      <dgm:prSet/>
      <dgm:spPr/>
      <dgm:t>
        <a:bodyPr/>
        <a:lstStyle/>
        <a:p>
          <a:endParaRPr lang="en-US"/>
        </a:p>
      </dgm:t>
    </dgm:pt>
    <dgm:pt modelId="{0868A6C9-BB4B-4566-8FF1-0CC28270FDA5}">
      <dgm:prSet phldrT="[Text]"/>
      <dgm:spPr/>
      <dgm:t>
        <a:bodyPr/>
        <a:lstStyle/>
        <a:p>
          <a:r>
            <a:rPr lang="es-EC" dirty="0" err="1"/>
            <a:t>Politica</a:t>
          </a:r>
          <a:endParaRPr lang="en-US" dirty="0"/>
        </a:p>
      </dgm:t>
    </dgm:pt>
    <dgm:pt modelId="{1B6AB965-2AA5-4934-BD03-F56DC5583870}" type="parTrans" cxnId="{C7B9DCA6-BF34-4FDF-92D4-157596259165}">
      <dgm:prSet/>
      <dgm:spPr/>
      <dgm:t>
        <a:bodyPr/>
        <a:lstStyle/>
        <a:p>
          <a:endParaRPr lang="en-US"/>
        </a:p>
      </dgm:t>
    </dgm:pt>
    <dgm:pt modelId="{856773C2-9CCD-4EE8-AB4E-D9F32EE277C2}" type="sibTrans" cxnId="{C7B9DCA6-BF34-4FDF-92D4-157596259165}">
      <dgm:prSet/>
      <dgm:spPr/>
      <dgm:t>
        <a:bodyPr/>
        <a:lstStyle/>
        <a:p>
          <a:endParaRPr lang="en-US"/>
        </a:p>
      </dgm:t>
    </dgm:pt>
    <dgm:pt modelId="{E288EDD3-A50D-4D34-A8A0-D59016FF7E9C}">
      <dgm:prSet phldrT="[Text]"/>
      <dgm:spPr/>
      <dgm:t>
        <a:bodyPr/>
        <a:lstStyle/>
        <a:p>
          <a:r>
            <a:rPr lang="es-EC" dirty="0"/>
            <a:t>Fortalecer plan de desarrollo local sostenible participativo</a:t>
          </a:r>
          <a:endParaRPr lang="en-US" dirty="0"/>
        </a:p>
      </dgm:t>
    </dgm:pt>
    <dgm:pt modelId="{7C8AC208-69AD-401F-ADBE-D99E503CE33A}" type="parTrans" cxnId="{B15AF9C9-F5D7-4A34-ACE6-0074422202C9}">
      <dgm:prSet/>
      <dgm:spPr/>
      <dgm:t>
        <a:bodyPr/>
        <a:lstStyle/>
        <a:p>
          <a:endParaRPr lang="en-US"/>
        </a:p>
      </dgm:t>
    </dgm:pt>
    <dgm:pt modelId="{16E2612E-E7D5-4571-8EF2-E50CF48CAECA}" type="sibTrans" cxnId="{B15AF9C9-F5D7-4A34-ACE6-0074422202C9}">
      <dgm:prSet/>
      <dgm:spPr/>
      <dgm:t>
        <a:bodyPr/>
        <a:lstStyle/>
        <a:p>
          <a:endParaRPr lang="en-US"/>
        </a:p>
      </dgm:t>
    </dgm:pt>
    <dgm:pt modelId="{6A73D6A3-3A09-4479-8B11-FAC3DA93D982}">
      <dgm:prSet phldrT="[Text]"/>
      <dgm:spPr/>
      <dgm:t>
        <a:bodyPr/>
        <a:lstStyle/>
        <a:p>
          <a:r>
            <a:rPr lang="es-EC" dirty="0"/>
            <a:t>Cultural/tradicional</a:t>
          </a:r>
          <a:endParaRPr lang="en-US" dirty="0"/>
        </a:p>
      </dgm:t>
    </dgm:pt>
    <dgm:pt modelId="{887A2D21-FF8F-4931-BA0C-6FB0C82C1A71}" type="parTrans" cxnId="{7A8A2712-A1AF-4E6C-8F6F-631243596274}">
      <dgm:prSet/>
      <dgm:spPr/>
      <dgm:t>
        <a:bodyPr/>
        <a:lstStyle/>
        <a:p>
          <a:endParaRPr lang="en-US"/>
        </a:p>
      </dgm:t>
    </dgm:pt>
    <dgm:pt modelId="{60B05167-DC7A-4356-B3CA-AEC02CD1CA3D}" type="sibTrans" cxnId="{7A8A2712-A1AF-4E6C-8F6F-631243596274}">
      <dgm:prSet/>
      <dgm:spPr/>
      <dgm:t>
        <a:bodyPr/>
        <a:lstStyle/>
        <a:p>
          <a:endParaRPr lang="en-US"/>
        </a:p>
      </dgm:t>
    </dgm:pt>
    <dgm:pt modelId="{2C7C51E7-FC81-475A-8DB4-D66A1D69A94A}">
      <dgm:prSet phldrT="[Text]"/>
      <dgm:spPr/>
      <dgm:t>
        <a:bodyPr/>
        <a:lstStyle/>
        <a:p>
          <a:r>
            <a:rPr lang="es-EC" dirty="0"/>
            <a:t>Pensar en el diálogo de saberes que no sea desde una mirada técnica</a:t>
          </a:r>
          <a:endParaRPr lang="en-US" dirty="0"/>
        </a:p>
      </dgm:t>
    </dgm:pt>
    <dgm:pt modelId="{383E186D-5E6A-4ED7-932F-2B01980E80DE}" type="parTrans" cxnId="{E46D6283-AA10-4BB7-A434-E9A64B329FCB}">
      <dgm:prSet/>
      <dgm:spPr/>
      <dgm:t>
        <a:bodyPr/>
        <a:lstStyle/>
        <a:p>
          <a:endParaRPr lang="en-US"/>
        </a:p>
      </dgm:t>
    </dgm:pt>
    <dgm:pt modelId="{5766089A-4790-4E80-8FEC-6ADFFC6BEAAF}" type="sibTrans" cxnId="{E46D6283-AA10-4BB7-A434-E9A64B329FCB}">
      <dgm:prSet/>
      <dgm:spPr/>
      <dgm:t>
        <a:bodyPr/>
        <a:lstStyle/>
        <a:p>
          <a:endParaRPr lang="en-US"/>
        </a:p>
      </dgm:t>
    </dgm:pt>
    <dgm:pt modelId="{5F34DCF1-D0C6-40F2-8089-7E179E7C85FD}">
      <dgm:prSet phldrT="[Text]"/>
      <dgm:spPr/>
      <dgm:t>
        <a:bodyPr/>
        <a:lstStyle/>
        <a:p>
          <a:r>
            <a:rPr lang="es-EC" dirty="0"/>
            <a:t>Empoderamiento de parte de los agricultores</a:t>
          </a:r>
          <a:endParaRPr lang="en-US" dirty="0"/>
        </a:p>
      </dgm:t>
    </dgm:pt>
    <dgm:pt modelId="{B92790BB-05E4-46D1-B925-DD1A4BC34FCB}" type="parTrans" cxnId="{5CC18781-315C-4E6E-B129-72320880F961}">
      <dgm:prSet/>
      <dgm:spPr/>
      <dgm:t>
        <a:bodyPr/>
        <a:lstStyle/>
        <a:p>
          <a:endParaRPr lang="en-US"/>
        </a:p>
      </dgm:t>
    </dgm:pt>
    <dgm:pt modelId="{A33FB4D9-A16F-48B8-975C-084E58826752}" type="sibTrans" cxnId="{5CC18781-315C-4E6E-B129-72320880F961}">
      <dgm:prSet/>
      <dgm:spPr/>
      <dgm:t>
        <a:bodyPr/>
        <a:lstStyle/>
        <a:p>
          <a:endParaRPr lang="en-US"/>
        </a:p>
      </dgm:t>
    </dgm:pt>
    <dgm:pt modelId="{FFBAAB9C-289D-4F15-93A1-B841F27E77AD}">
      <dgm:prSet phldrT="[Text]"/>
      <dgm:spPr/>
      <dgm:t>
        <a:bodyPr/>
        <a:lstStyle/>
        <a:p>
          <a:r>
            <a:rPr lang="es-EC" dirty="0"/>
            <a:t> Visibilizar experiencias de agroecología</a:t>
          </a:r>
          <a:endParaRPr lang="en-US" dirty="0"/>
        </a:p>
      </dgm:t>
    </dgm:pt>
    <dgm:pt modelId="{B8A4378D-3791-4FE2-A6FC-FF1299D08B45}" type="parTrans" cxnId="{CC402158-2A26-49EF-B6F4-8CC77AB5B274}">
      <dgm:prSet/>
      <dgm:spPr/>
      <dgm:t>
        <a:bodyPr/>
        <a:lstStyle/>
        <a:p>
          <a:endParaRPr lang="en-US"/>
        </a:p>
      </dgm:t>
    </dgm:pt>
    <dgm:pt modelId="{6A6E17BF-CCC9-4C63-ACDA-2932BB1E7F82}" type="sibTrans" cxnId="{CC402158-2A26-49EF-B6F4-8CC77AB5B274}">
      <dgm:prSet/>
      <dgm:spPr/>
      <dgm:t>
        <a:bodyPr/>
        <a:lstStyle/>
        <a:p>
          <a:endParaRPr lang="en-US"/>
        </a:p>
      </dgm:t>
    </dgm:pt>
    <dgm:pt modelId="{19C61D39-F9F7-49D1-93A0-03BABC694231}">
      <dgm:prSet phldrT="[Text]"/>
      <dgm:spPr/>
      <dgm:t>
        <a:bodyPr/>
        <a:lstStyle/>
        <a:p>
          <a:r>
            <a:rPr lang="es-EC" dirty="0"/>
            <a:t> Marco normativo agroecológico (agricultura, mercados y nutrición de las personas).</a:t>
          </a:r>
          <a:endParaRPr lang="en-US" dirty="0"/>
        </a:p>
      </dgm:t>
    </dgm:pt>
    <dgm:pt modelId="{11B3FCE4-B690-45E5-B416-074926B73BBE}" type="parTrans" cxnId="{4DE54FBF-F122-4485-A6F1-DAF818FBAC4B}">
      <dgm:prSet/>
      <dgm:spPr/>
      <dgm:t>
        <a:bodyPr/>
        <a:lstStyle/>
        <a:p>
          <a:endParaRPr lang="en-US"/>
        </a:p>
      </dgm:t>
    </dgm:pt>
    <dgm:pt modelId="{8C8D91B5-7AAD-4A46-8B37-B7B037944383}" type="sibTrans" cxnId="{4DE54FBF-F122-4485-A6F1-DAF818FBAC4B}">
      <dgm:prSet/>
      <dgm:spPr/>
      <dgm:t>
        <a:bodyPr/>
        <a:lstStyle/>
        <a:p>
          <a:endParaRPr lang="en-US"/>
        </a:p>
      </dgm:t>
    </dgm:pt>
    <dgm:pt modelId="{52965E84-1F53-41B2-90F4-A4D87D376519}">
      <dgm:prSet phldrT="[Text]"/>
      <dgm:spPr/>
      <dgm:t>
        <a:bodyPr/>
        <a:lstStyle/>
        <a:p>
          <a:r>
            <a:rPr lang="es-EC" dirty="0"/>
            <a:t>Fortalecer la participación de los grupos de productores</a:t>
          </a:r>
          <a:endParaRPr lang="en-US" dirty="0"/>
        </a:p>
      </dgm:t>
    </dgm:pt>
    <dgm:pt modelId="{485951E5-D918-4717-AEB1-D0DCC5F72EE4}" type="parTrans" cxnId="{FCA6F708-F2BD-471E-A9E8-7F1532E7E038}">
      <dgm:prSet/>
      <dgm:spPr/>
      <dgm:t>
        <a:bodyPr/>
        <a:lstStyle/>
        <a:p>
          <a:endParaRPr lang="en-US"/>
        </a:p>
      </dgm:t>
    </dgm:pt>
    <dgm:pt modelId="{3C24602A-23A3-4F4C-A757-B99BD15FF6F3}" type="sibTrans" cxnId="{FCA6F708-F2BD-471E-A9E8-7F1532E7E038}">
      <dgm:prSet/>
      <dgm:spPr/>
      <dgm:t>
        <a:bodyPr/>
        <a:lstStyle/>
        <a:p>
          <a:endParaRPr lang="en-US"/>
        </a:p>
      </dgm:t>
    </dgm:pt>
    <dgm:pt modelId="{5D20F50C-3892-42FF-B4B7-9399F8C05540}">
      <dgm:prSet phldrT="[Text]"/>
      <dgm:spPr/>
      <dgm:t>
        <a:bodyPr/>
        <a:lstStyle/>
        <a:p>
          <a:r>
            <a:rPr lang="es-EC" dirty="0"/>
            <a:t>Empoderar los sistemas alimentarios tradicionales de la población</a:t>
          </a:r>
          <a:endParaRPr lang="en-US" dirty="0"/>
        </a:p>
      </dgm:t>
    </dgm:pt>
    <dgm:pt modelId="{BD8BDE3C-824A-4600-9ED3-E7AC75103C8F}" type="parTrans" cxnId="{EB850FF7-2DE7-419B-97EF-2B76B56AB8B7}">
      <dgm:prSet/>
      <dgm:spPr/>
      <dgm:t>
        <a:bodyPr/>
        <a:lstStyle/>
        <a:p>
          <a:endParaRPr lang="en-US"/>
        </a:p>
      </dgm:t>
    </dgm:pt>
    <dgm:pt modelId="{C57879F6-C6C1-43A8-BFBD-D5BCB4063159}" type="sibTrans" cxnId="{EB850FF7-2DE7-419B-97EF-2B76B56AB8B7}">
      <dgm:prSet/>
      <dgm:spPr/>
      <dgm:t>
        <a:bodyPr/>
        <a:lstStyle/>
        <a:p>
          <a:endParaRPr lang="en-US"/>
        </a:p>
      </dgm:t>
    </dgm:pt>
    <dgm:pt modelId="{F682E55C-4679-4109-B3AA-028669E5EEC3}">
      <dgm:prSet phldrT="[Text]"/>
      <dgm:spPr/>
      <dgm:t>
        <a:bodyPr/>
        <a:lstStyle/>
        <a:p>
          <a:r>
            <a:rPr lang="es-EC" dirty="0"/>
            <a:t> Fortalecer la resiliencia cultural</a:t>
          </a:r>
          <a:endParaRPr lang="en-US" dirty="0"/>
        </a:p>
      </dgm:t>
    </dgm:pt>
    <dgm:pt modelId="{9A24A647-2E25-4E08-877E-D41AB108FF31}" type="parTrans" cxnId="{82D5B2C0-E22C-44B9-954F-38533BA9B988}">
      <dgm:prSet/>
      <dgm:spPr/>
      <dgm:t>
        <a:bodyPr/>
        <a:lstStyle/>
        <a:p>
          <a:endParaRPr lang="en-US"/>
        </a:p>
      </dgm:t>
    </dgm:pt>
    <dgm:pt modelId="{C600CC67-CBEB-4090-930E-43ADA00868CB}" type="sibTrans" cxnId="{82D5B2C0-E22C-44B9-954F-38533BA9B988}">
      <dgm:prSet/>
      <dgm:spPr/>
      <dgm:t>
        <a:bodyPr/>
        <a:lstStyle/>
        <a:p>
          <a:endParaRPr lang="en-US"/>
        </a:p>
      </dgm:t>
    </dgm:pt>
    <dgm:pt modelId="{2389DC42-1B63-4C59-8330-6A835538A656}">
      <dgm:prSet phldrT="[Text]"/>
      <dgm:spPr/>
      <dgm:t>
        <a:bodyPr/>
        <a:lstStyle/>
        <a:p>
          <a:r>
            <a:rPr lang="es-EC" dirty="0"/>
            <a:t>Mantener la biodiversidad</a:t>
          </a:r>
          <a:endParaRPr lang="en-US" dirty="0"/>
        </a:p>
      </dgm:t>
    </dgm:pt>
    <dgm:pt modelId="{6E0A443A-19E6-45A2-88AB-440BD5F3F972}" type="parTrans" cxnId="{0F7A740F-C5A6-4AD9-9466-F91E91C40407}">
      <dgm:prSet/>
      <dgm:spPr/>
      <dgm:t>
        <a:bodyPr/>
        <a:lstStyle/>
        <a:p>
          <a:endParaRPr lang="en-US"/>
        </a:p>
      </dgm:t>
    </dgm:pt>
    <dgm:pt modelId="{16BA9876-9737-4DDC-A55C-206563DE713A}" type="sibTrans" cxnId="{0F7A740F-C5A6-4AD9-9466-F91E91C40407}">
      <dgm:prSet/>
      <dgm:spPr/>
      <dgm:t>
        <a:bodyPr/>
        <a:lstStyle/>
        <a:p>
          <a:endParaRPr lang="en-US"/>
        </a:p>
      </dgm:t>
    </dgm:pt>
    <dgm:pt modelId="{6942D7DE-A45A-41F6-A1D5-2D74B7B2BAAE}">
      <dgm:prSet phldrT="[Text]"/>
      <dgm:spPr/>
      <dgm:t>
        <a:bodyPr/>
        <a:lstStyle/>
        <a:p>
          <a:r>
            <a:rPr lang="es-EC" dirty="0"/>
            <a:t>Fortalecer la resiliencia entre </a:t>
          </a:r>
          <a:r>
            <a:rPr lang="es-EC" dirty="0" err="1"/>
            <a:t>multiples</a:t>
          </a:r>
          <a:r>
            <a:rPr lang="es-EC" dirty="0"/>
            <a:t> actores</a:t>
          </a:r>
          <a:endParaRPr lang="en-US" dirty="0"/>
        </a:p>
      </dgm:t>
    </dgm:pt>
    <dgm:pt modelId="{6A0095A3-A2EA-43A0-9643-E61BD08870CA}" type="parTrans" cxnId="{8DCB5DFB-E393-46A1-BEEC-4A67A7ED36C4}">
      <dgm:prSet/>
      <dgm:spPr/>
      <dgm:t>
        <a:bodyPr/>
        <a:lstStyle/>
        <a:p>
          <a:endParaRPr lang="en-US"/>
        </a:p>
      </dgm:t>
    </dgm:pt>
    <dgm:pt modelId="{80BDFDF5-259F-427D-9471-5BB92B4D3F39}" type="sibTrans" cxnId="{8DCB5DFB-E393-46A1-BEEC-4A67A7ED36C4}">
      <dgm:prSet/>
      <dgm:spPr/>
      <dgm:t>
        <a:bodyPr/>
        <a:lstStyle/>
        <a:p>
          <a:endParaRPr lang="en-US"/>
        </a:p>
      </dgm:t>
    </dgm:pt>
    <dgm:pt modelId="{23190F6A-E063-4A26-89ED-7F97405F2AEC}">
      <dgm:prSet phldrT="[Text]"/>
      <dgm:spPr/>
      <dgm:t>
        <a:bodyPr/>
        <a:lstStyle/>
        <a:p>
          <a:r>
            <a:rPr lang="es-EC" dirty="0"/>
            <a:t>Crear espacios diferenciados para la oferta de productos </a:t>
          </a:r>
          <a:r>
            <a:rPr lang="es-EC" dirty="0" err="1"/>
            <a:t>agroecologicos</a:t>
          </a:r>
          <a:endParaRPr lang="en-US" dirty="0"/>
        </a:p>
      </dgm:t>
    </dgm:pt>
    <dgm:pt modelId="{A159ECD3-0FDD-4212-96F6-F6A0F2448117}" type="parTrans" cxnId="{6424EAAD-B91A-426E-A4CF-C738C8BE5111}">
      <dgm:prSet/>
      <dgm:spPr/>
      <dgm:t>
        <a:bodyPr/>
        <a:lstStyle/>
        <a:p>
          <a:endParaRPr lang="en-US"/>
        </a:p>
      </dgm:t>
    </dgm:pt>
    <dgm:pt modelId="{6C67EA5F-9DA7-499F-A1BB-BCF68771BCEC}" type="sibTrans" cxnId="{6424EAAD-B91A-426E-A4CF-C738C8BE5111}">
      <dgm:prSet/>
      <dgm:spPr/>
      <dgm:t>
        <a:bodyPr/>
        <a:lstStyle/>
        <a:p>
          <a:endParaRPr lang="en-US"/>
        </a:p>
      </dgm:t>
    </dgm:pt>
    <dgm:pt modelId="{A00360B2-2E2E-4D0C-A79F-70011FCA512D}">
      <dgm:prSet phldrT="[Text]"/>
      <dgm:spPr/>
      <dgm:t>
        <a:bodyPr/>
        <a:lstStyle/>
        <a:p>
          <a:endParaRPr lang="en-US" dirty="0"/>
        </a:p>
      </dgm:t>
    </dgm:pt>
    <dgm:pt modelId="{D48C3226-DEC5-4509-9CAD-4B547588EC85}" type="parTrans" cxnId="{7CDC857B-1DF8-4B32-B9D6-9C9DD0425E58}">
      <dgm:prSet/>
      <dgm:spPr/>
      <dgm:t>
        <a:bodyPr/>
        <a:lstStyle/>
        <a:p>
          <a:endParaRPr lang="en-US"/>
        </a:p>
      </dgm:t>
    </dgm:pt>
    <dgm:pt modelId="{9BE72314-B2E5-473A-8EB1-3D365B921342}" type="sibTrans" cxnId="{7CDC857B-1DF8-4B32-B9D6-9C9DD0425E58}">
      <dgm:prSet/>
      <dgm:spPr/>
      <dgm:t>
        <a:bodyPr/>
        <a:lstStyle/>
        <a:p>
          <a:endParaRPr lang="en-US"/>
        </a:p>
      </dgm:t>
    </dgm:pt>
    <dgm:pt modelId="{34CF7859-DA51-4C5B-805C-52EF124179E2}">
      <dgm:prSet phldrT="[Text]"/>
      <dgm:spPr/>
      <dgm:t>
        <a:bodyPr/>
        <a:lstStyle/>
        <a:p>
          <a:r>
            <a:rPr lang="es-EC" dirty="0"/>
            <a:t>Promover igualdad, inclusión, equidad (género, generacional, étnica)</a:t>
          </a:r>
          <a:endParaRPr lang="en-US" dirty="0"/>
        </a:p>
      </dgm:t>
    </dgm:pt>
    <dgm:pt modelId="{515EC322-C1CE-4EF7-8D79-1E87042937CF}" type="parTrans" cxnId="{2AD1D0E0-044C-4FB6-85C8-AC14C2C6A3D6}">
      <dgm:prSet/>
      <dgm:spPr/>
      <dgm:t>
        <a:bodyPr/>
        <a:lstStyle/>
        <a:p>
          <a:endParaRPr lang="en-US"/>
        </a:p>
      </dgm:t>
    </dgm:pt>
    <dgm:pt modelId="{35DCA6F5-B28E-4D0A-83F1-EFFED1060620}" type="sibTrans" cxnId="{2AD1D0E0-044C-4FB6-85C8-AC14C2C6A3D6}">
      <dgm:prSet/>
      <dgm:spPr/>
      <dgm:t>
        <a:bodyPr/>
        <a:lstStyle/>
        <a:p>
          <a:endParaRPr lang="en-US"/>
        </a:p>
      </dgm:t>
    </dgm:pt>
    <dgm:pt modelId="{927C9822-A283-4307-A581-D17FF282EFA7}">
      <dgm:prSet phldrT="[Text]"/>
      <dgm:spPr/>
      <dgm:t>
        <a:bodyPr/>
        <a:lstStyle/>
        <a:p>
          <a:r>
            <a:rPr lang="es-EC" dirty="0"/>
            <a:t>Entender y fortalecer los sistemas agroecológicos </a:t>
          </a:r>
          <a:endParaRPr lang="en-US" dirty="0"/>
        </a:p>
      </dgm:t>
    </dgm:pt>
    <dgm:pt modelId="{AF7CB761-3981-413F-BD01-E39FCFD8C2F1}" type="parTrans" cxnId="{27491FA1-D0BF-4C57-AA07-FB32126CD072}">
      <dgm:prSet/>
      <dgm:spPr/>
      <dgm:t>
        <a:bodyPr/>
        <a:lstStyle/>
        <a:p>
          <a:endParaRPr lang="en-US"/>
        </a:p>
      </dgm:t>
    </dgm:pt>
    <dgm:pt modelId="{055CEF91-309C-4BD3-9FF6-8AF6EB58F9A9}" type="sibTrans" cxnId="{27491FA1-D0BF-4C57-AA07-FB32126CD072}">
      <dgm:prSet/>
      <dgm:spPr/>
      <dgm:t>
        <a:bodyPr/>
        <a:lstStyle/>
        <a:p>
          <a:endParaRPr lang="en-US"/>
        </a:p>
      </dgm:t>
    </dgm:pt>
    <dgm:pt modelId="{59339790-185A-4DA3-8236-E6060E94D303}">
      <dgm:prSet phldrT="[Text]"/>
      <dgm:spPr/>
      <dgm:t>
        <a:bodyPr/>
        <a:lstStyle/>
        <a:p>
          <a:r>
            <a:rPr lang="es-EC" dirty="0"/>
            <a:t>Fortalecer la conexión entre las prioridades de los agricultores y los problemas biofísicos.</a:t>
          </a:r>
          <a:endParaRPr lang="en-US" dirty="0"/>
        </a:p>
      </dgm:t>
    </dgm:pt>
    <dgm:pt modelId="{BDFF83A2-5B3B-4885-98A6-9DAA49445DD9}" type="parTrans" cxnId="{34EC8E83-42CD-4929-B63B-D477093C4A10}">
      <dgm:prSet/>
      <dgm:spPr/>
      <dgm:t>
        <a:bodyPr/>
        <a:lstStyle/>
        <a:p>
          <a:endParaRPr lang="en-US"/>
        </a:p>
      </dgm:t>
    </dgm:pt>
    <dgm:pt modelId="{3D13B661-B7BA-4EC4-80B7-2589F85BB0D7}" type="sibTrans" cxnId="{34EC8E83-42CD-4929-B63B-D477093C4A10}">
      <dgm:prSet/>
      <dgm:spPr/>
      <dgm:t>
        <a:bodyPr/>
        <a:lstStyle/>
        <a:p>
          <a:endParaRPr lang="en-US"/>
        </a:p>
      </dgm:t>
    </dgm:pt>
    <dgm:pt modelId="{9EECA740-831F-41AB-9B77-FAC0F5939AB5}" type="pres">
      <dgm:prSet presAssocID="{E585227F-3B0F-40C4-85B6-38A9B861E4C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2D71686-23B9-40E3-91A4-A5B90B910DA0}" type="pres">
      <dgm:prSet presAssocID="{E585227F-3B0F-40C4-85B6-38A9B861E4C6}" presName="children" presStyleCnt="0"/>
      <dgm:spPr/>
    </dgm:pt>
    <dgm:pt modelId="{3690D318-5941-41CB-822E-A29911801332}" type="pres">
      <dgm:prSet presAssocID="{E585227F-3B0F-40C4-85B6-38A9B861E4C6}" presName="child1group" presStyleCnt="0"/>
      <dgm:spPr/>
    </dgm:pt>
    <dgm:pt modelId="{9D45DD58-4745-4700-8222-C98BF228CD04}" type="pres">
      <dgm:prSet presAssocID="{E585227F-3B0F-40C4-85B6-38A9B861E4C6}" presName="child1" presStyleLbl="bgAcc1" presStyleIdx="0" presStyleCnt="4"/>
      <dgm:spPr/>
      <dgm:t>
        <a:bodyPr/>
        <a:lstStyle/>
        <a:p>
          <a:endParaRPr lang="es-ES"/>
        </a:p>
      </dgm:t>
    </dgm:pt>
    <dgm:pt modelId="{C875C2FF-F0B4-4EF1-AE5E-C6C9C7D4847C}" type="pres">
      <dgm:prSet presAssocID="{E585227F-3B0F-40C4-85B6-38A9B861E4C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70650F-3E44-4C4F-8061-FBF8124FF470}" type="pres">
      <dgm:prSet presAssocID="{E585227F-3B0F-40C4-85B6-38A9B861E4C6}" presName="child2group" presStyleCnt="0"/>
      <dgm:spPr/>
    </dgm:pt>
    <dgm:pt modelId="{003861F1-3777-49BC-873E-616FFF0D8969}" type="pres">
      <dgm:prSet presAssocID="{E585227F-3B0F-40C4-85B6-38A9B861E4C6}" presName="child2" presStyleLbl="bgAcc1" presStyleIdx="1" presStyleCnt="4"/>
      <dgm:spPr/>
      <dgm:t>
        <a:bodyPr/>
        <a:lstStyle/>
        <a:p>
          <a:endParaRPr lang="es-ES"/>
        </a:p>
      </dgm:t>
    </dgm:pt>
    <dgm:pt modelId="{1076074D-77A2-4A12-BE88-A03AEFA22645}" type="pres">
      <dgm:prSet presAssocID="{E585227F-3B0F-40C4-85B6-38A9B861E4C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BEBA5F-28A9-478D-8A65-67D57FEA1F3D}" type="pres">
      <dgm:prSet presAssocID="{E585227F-3B0F-40C4-85B6-38A9B861E4C6}" presName="child3group" presStyleCnt="0"/>
      <dgm:spPr/>
    </dgm:pt>
    <dgm:pt modelId="{5DF65BC6-7895-47A1-9252-D91E92831D2C}" type="pres">
      <dgm:prSet presAssocID="{E585227F-3B0F-40C4-85B6-38A9B861E4C6}" presName="child3" presStyleLbl="bgAcc1" presStyleIdx="2" presStyleCnt="4"/>
      <dgm:spPr/>
      <dgm:t>
        <a:bodyPr/>
        <a:lstStyle/>
        <a:p>
          <a:endParaRPr lang="es-ES"/>
        </a:p>
      </dgm:t>
    </dgm:pt>
    <dgm:pt modelId="{118DA74E-A770-4F4D-BC48-9E8BBE73E020}" type="pres">
      <dgm:prSet presAssocID="{E585227F-3B0F-40C4-85B6-38A9B861E4C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6D17DD-9E11-40F3-8E59-F406E7129B06}" type="pres">
      <dgm:prSet presAssocID="{E585227F-3B0F-40C4-85B6-38A9B861E4C6}" presName="child4group" presStyleCnt="0"/>
      <dgm:spPr/>
    </dgm:pt>
    <dgm:pt modelId="{0261EDE0-1DF0-4EA2-B6C3-211945F1324D}" type="pres">
      <dgm:prSet presAssocID="{E585227F-3B0F-40C4-85B6-38A9B861E4C6}" presName="child4" presStyleLbl="bgAcc1" presStyleIdx="3" presStyleCnt="4"/>
      <dgm:spPr/>
      <dgm:t>
        <a:bodyPr/>
        <a:lstStyle/>
        <a:p>
          <a:endParaRPr lang="es-ES"/>
        </a:p>
      </dgm:t>
    </dgm:pt>
    <dgm:pt modelId="{09905B02-EBCB-43D7-BFF1-670B84728866}" type="pres">
      <dgm:prSet presAssocID="{E585227F-3B0F-40C4-85B6-38A9B861E4C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5D2CFC-33F1-4653-A8BB-3B384C03E6F9}" type="pres">
      <dgm:prSet presAssocID="{E585227F-3B0F-40C4-85B6-38A9B861E4C6}" presName="childPlaceholder" presStyleCnt="0"/>
      <dgm:spPr/>
    </dgm:pt>
    <dgm:pt modelId="{C5EE400A-72F7-4A1D-885D-C5053FBB824C}" type="pres">
      <dgm:prSet presAssocID="{E585227F-3B0F-40C4-85B6-38A9B861E4C6}" presName="circle" presStyleCnt="0"/>
      <dgm:spPr/>
    </dgm:pt>
    <dgm:pt modelId="{7EB9603D-2B22-41CD-BD2F-A2A3FFC010AC}" type="pres">
      <dgm:prSet presAssocID="{E585227F-3B0F-40C4-85B6-38A9B861E4C6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AE1F27-E066-42CC-80D2-F8F5CBD8F07B}" type="pres">
      <dgm:prSet presAssocID="{E585227F-3B0F-40C4-85B6-38A9B861E4C6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2B7F3B-5DC9-4D66-A17A-E392B2AD5D16}" type="pres">
      <dgm:prSet presAssocID="{E585227F-3B0F-40C4-85B6-38A9B861E4C6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9A1DCE-40CB-40F2-8529-9EA7E157126B}" type="pres">
      <dgm:prSet presAssocID="{E585227F-3B0F-40C4-85B6-38A9B861E4C6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0EF5E4-ABF9-4F3D-B21D-58B0E1BC08BD}" type="pres">
      <dgm:prSet presAssocID="{E585227F-3B0F-40C4-85B6-38A9B861E4C6}" presName="quadrantPlaceholder" presStyleCnt="0"/>
      <dgm:spPr/>
    </dgm:pt>
    <dgm:pt modelId="{200599CB-9D6D-42C3-8D7F-8A018F0B2251}" type="pres">
      <dgm:prSet presAssocID="{E585227F-3B0F-40C4-85B6-38A9B861E4C6}" presName="center1" presStyleLbl="fgShp" presStyleIdx="0" presStyleCnt="2"/>
      <dgm:spPr/>
    </dgm:pt>
    <dgm:pt modelId="{0DC99FEE-E9D7-4B62-98FA-0F87A6825464}" type="pres">
      <dgm:prSet presAssocID="{E585227F-3B0F-40C4-85B6-38A9B861E4C6}" presName="center2" presStyleLbl="fgShp" presStyleIdx="1" presStyleCnt="2"/>
      <dgm:spPr/>
    </dgm:pt>
  </dgm:ptLst>
  <dgm:cxnLst>
    <dgm:cxn modelId="{FFFC580E-C80B-45E0-AD2E-13B10CB85FDD}" srcId="{E585227F-3B0F-40C4-85B6-38A9B861E4C6}" destId="{39632947-0B7D-45D5-B1D4-5F8B7639ABF8}" srcOrd="0" destOrd="0" parTransId="{5D2CB07F-BA99-4B1A-BF55-ED5A7CB59DF3}" sibTransId="{E1937CE2-F52A-47F6-9FAD-8069FC419AFE}"/>
    <dgm:cxn modelId="{34EC8E83-42CD-4929-B63B-D477093C4A10}" srcId="{637BB30D-9AA7-4E0F-88DE-82FFE07683CB}" destId="{59339790-185A-4DA3-8236-E6060E94D303}" srcOrd="3" destOrd="0" parTransId="{BDFF83A2-5B3B-4885-98A6-9DAA49445DD9}" sibTransId="{3D13B661-B7BA-4EC4-80B7-2589F85BB0D7}"/>
    <dgm:cxn modelId="{DA9D028D-52BC-4A04-A556-CD164DEED0EB}" type="presOf" srcId="{5D39216B-C214-4CA2-8991-67BDC302CC1F}" destId="{003861F1-3777-49BC-873E-616FFF0D8969}" srcOrd="0" destOrd="0" presId="urn:microsoft.com/office/officeart/2005/8/layout/cycle4"/>
    <dgm:cxn modelId="{E2DBD434-A8D6-41C2-BE64-2015652FB70E}" type="presOf" srcId="{F682E55C-4679-4109-B3AA-028669E5EEC3}" destId="{0261EDE0-1DF0-4EA2-B6C3-211945F1324D}" srcOrd="0" destOrd="2" presId="urn:microsoft.com/office/officeart/2005/8/layout/cycle4"/>
    <dgm:cxn modelId="{6424EAAD-B91A-426E-A4CF-C738C8BE5111}" srcId="{39632947-0B7D-45D5-B1D4-5F8B7639ABF8}" destId="{23190F6A-E063-4A26-89ED-7F97405F2AEC}" srcOrd="3" destOrd="0" parTransId="{A159ECD3-0FDD-4212-96F6-F6A0F2448117}" sibTransId="{6C67EA5F-9DA7-499F-A1BB-BCF68771BCEC}"/>
    <dgm:cxn modelId="{5A918BDB-B731-4FBF-890F-0CB986A92F1F}" type="presOf" srcId="{81EE5C37-5927-40C1-BCC9-31A42BB57CF3}" destId="{C875C2FF-F0B4-4EF1-AE5E-C6C9C7D4847C}" srcOrd="1" destOrd="0" presId="urn:microsoft.com/office/officeart/2005/8/layout/cycle4"/>
    <dgm:cxn modelId="{8ECE43F6-CC3F-4B89-8B0B-B7044E626A51}" type="presOf" srcId="{A00360B2-2E2E-4D0C-A79F-70011FCA512D}" destId="{1076074D-77A2-4A12-BE88-A03AEFA22645}" srcOrd="1" destOrd="4" presId="urn:microsoft.com/office/officeart/2005/8/layout/cycle4"/>
    <dgm:cxn modelId="{C0F22DCA-DD84-4069-8097-FE4C5BB45785}" type="presOf" srcId="{637BB30D-9AA7-4E0F-88DE-82FFE07683CB}" destId="{A3AE1F27-E066-42CC-80D2-F8F5CBD8F07B}" srcOrd="0" destOrd="0" presId="urn:microsoft.com/office/officeart/2005/8/layout/cycle4"/>
    <dgm:cxn modelId="{A47385AA-1121-48FE-B4D2-5F0941476475}" type="presOf" srcId="{0868A6C9-BB4B-4566-8FF1-0CC28270FDA5}" destId="{602B7F3B-5DC9-4D66-A17A-E392B2AD5D16}" srcOrd="0" destOrd="0" presId="urn:microsoft.com/office/officeart/2005/8/layout/cycle4"/>
    <dgm:cxn modelId="{0F7A740F-C5A6-4AD9-9466-F91E91C40407}" srcId="{637BB30D-9AA7-4E0F-88DE-82FFE07683CB}" destId="{2389DC42-1B63-4C59-8330-6A835538A656}" srcOrd="1" destOrd="0" parTransId="{6E0A443A-19E6-45A2-88AB-440BD5F3F972}" sibTransId="{16BA9876-9737-4DDC-A55C-206563DE713A}"/>
    <dgm:cxn modelId="{B15AF9C9-F5D7-4A34-ACE6-0074422202C9}" srcId="{0868A6C9-BB4B-4566-8FF1-0CC28270FDA5}" destId="{E288EDD3-A50D-4D34-A8A0-D59016FF7E9C}" srcOrd="0" destOrd="0" parTransId="{7C8AC208-69AD-401F-ADBE-D99E503CE33A}" sibTransId="{16E2612E-E7D5-4571-8EF2-E50CF48CAECA}"/>
    <dgm:cxn modelId="{4DB487D8-DB50-4F0F-969B-D73DE00AF469}" type="presOf" srcId="{34CF7859-DA51-4C5B-805C-52EF124179E2}" destId="{09905B02-EBCB-43D7-BFF1-670B84728866}" srcOrd="1" destOrd="3" presId="urn:microsoft.com/office/officeart/2005/8/layout/cycle4"/>
    <dgm:cxn modelId="{DA41B3B3-9391-4342-A8B1-EA0A21712189}" type="presOf" srcId="{34CF7859-DA51-4C5B-805C-52EF124179E2}" destId="{0261EDE0-1DF0-4EA2-B6C3-211945F1324D}" srcOrd="0" destOrd="3" presId="urn:microsoft.com/office/officeart/2005/8/layout/cycle4"/>
    <dgm:cxn modelId="{27491FA1-D0BF-4C57-AA07-FB32126CD072}" srcId="{637BB30D-9AA7-4E0F-88DE-82FFE07683CB}" destId="{927C9822-A283-4307-A581-D17FF282EFA7}" srcOrd="2" destOrd="0" parTransId="{AF7CB761-3981-413F-BD01-E39FCFD8C2F1}" sibTransId="{055CEF91-309C-4BD3-9FF6-8AF6EB58F9A9}"/>
    <dgm:cxn modelId="{65C32092-C59B-41AD-8DA5-7B11B5AFA3A6}" type="presOf" srcId="{FFBAAB9C-289D-4F15-93A1-B841F27E77AD}" destId="{9D45DD58-4745-4700-8222-C98BF228CD04}" srcOrd="0" destOrd="2" presId="urn:microsoft.com/office/officeart/2005/8/layout/cycle4"/>
    <dgm:cxn modelId="{461272D0-4CD2-4AD5-9ECC-FB2822A72185}" srcId="{637BB30D-9AA7-4E0F-88DE-82FFE07683CB}" destId="{5D39216B-C214-4CA2-8991-67BDC302CC1F}" srcOrd="0" destOrd="0" parTransId="{C1C9B4F5-5FE8-4EFB-97B5-BCA5944CF091}" sibTransId="{480EDE51-26F9-4D6E-AE12-29C8C8514151}"/>
    <dgm:cxn modelId="{E6DB11A8-C963-475C-AC4D-C41DE939A910}" type="presOf" srcId="{6942D7DE-A45A-41F6-A1D5-2D74B7B2BAAE}" destId="{118DA74E-A770-4F4D-BC48-9E8BBE73E020}" srcOrd="1" destOrd="3" presId="urn:microsoft.com/office/officeart/2005/8/layout/cycle4"/>
    <dgm:cxn modelId="{3B7B6B18-A573-449F-AE3A-B1D57B33A6D1}" type="presOf" srcId="{59339790-185A-4DA3-8236-E6060E94D303}" destId="{1076074D-77A2-4A12-BE88-A03AEFA22645}" srcOrd="1" destOrd="3" presId="urn:microsoft.com/office/officeart/2005/8/layout/cycle4"/>
    <dgm:cxn modelId="{7CDC857B-1DF8-4B32-B9D6-9C9DD0425E58}" srcId="{637BB30D-9AA7-4E0F-88DE-82FFE07683CB}" destId="{A00360B2-2E2E-4D0C-A79F-70011FCA512D}" srcOrd="4" destOrd="0" parTransId="{D48C3226-DEC5-4509-9CAD-4B547588EC85}" sibTransId="{9BE72314-B2E5-473A-8EB1-3D365B921342}"/>
    <dgm:cxn modelId="{852A0AF3-B015-49DE-9D8F-93BBD2A19BCF}" type="presOf" srcId="{A00360B2-2E2E-4D0C-A79F-70011FCA512D}" destId="{003861F1-3777-49BC-873E-616FFF0D8969}" srcOrd="0" destOrd="4" presId="urn:microsoft.com/office/officeart/2005/8/layout/cycle4"/>
    <dgm:cxn modelId="{0A366A26-3236-4DB7-ACD6-E563F2A9DBDA}" type="presOf" srcId="{39632947-0B7D-45D5-B1D4-5F8B7639ABF8}" destId="{7EB9603D-2B22-41CD-BD2F-A2A3FFC010AC}" srcOrd="0" destOrd="0" presId="urn:microsoft.com/office/officeart/2005/8/layout/cycle4"/>
    <dgm:cxn modelId="{FCA6F708-F2BD-471E-A9E8-7F1532E7E038}" srcId="{0868A6C9-BB4B-4566-8FF1-0CC28270FDA5}" destId="{52965E84-1F53-41B2-90F4-A4D87D376519}" srcOrd="2" destOrd="0" parTransId="{485951E5-D918-4717-AEB1-D0DCC5F72EE4}" sibTransId="{3C24602A-23A3-4F4C-A757-B99BD15FF6F3}"/>
    <dgm:cxn modelId="{297F425B-3A0B-40EC-A779-DAC8581E0BBF}" type="presOf" srcId="{2C7C51E7-FC81-475A-8DB4-D66A1D69A94A}" destId="{09905B02-EBCB-43D7-BFF1-670B84728866}" srcOrd="1" destOrd="0" presId="urn:microsoft.com/office/officeart/2005/8/layout/cycle4"/>
    <dgm:cxn modelId="{196320FF-06DB-45C4-ADC0-A3C377E14782}" type="presOf" srcId="{2389DC42-1B63-4C59-8330-6A835538A656}" destId="{1076074D-77A2-4A12-BE88-A03AEFA22645}" srcOrd="1" destOrd="1" presId="urn:microsoft.com/office/officeart/2005/8/layout/cycle4"/>
    <dgm:cxn modelId="{8F3C1FEC-ED1D-40D9-826E-C27EC1776E86}" type="presOf" srcId="{E585227F-3B0F-40C4-85B6-38A9B861E4C6}" destId="{9EECA740-831F-41AB-9B77-FAC0F5939AB5}" srcOrd="0" destOrd="0" presId="urn:microsoft.com/office/officeart/2005/8/layout/cycle4"/>
    <dgm:cxn modelId="{9831E726-ACCF-4B8A-8623-7B3902B16A00}" type="presOf" srcId="{E288EDD3-A50D-4D34-A8A0-D59016FF7E9C}" destId="{5DF65BC6-7895-47A1-9252-D91E92831D2C}" srcOrd="0" destOrd="0" presId="urn:microsoft.com/office/officeart/2005/8/layout/cycle4"/>
    <dgm:cxn modelId="{E46D6283-AA10-4BB7-A434-E9A64B329FCB}" srcId="{6A73D6A3-3A09-4479-8B11-FAC3DA93D982}" destId="{2C7C51E7-FC81-475A-8DB4-D66A1D69A94A}" srcOrd="0" destOrd="0" parTransId="{383E186D-5E6A-4ED7-932F-2B01980E80DE}" sibTransId="{5766089A-4790-4E80-8FEC-6ADFFC6BEAAF}"/>
    <dgm:cxn modelId="{8A1A69C7-99F0-4A98-BB97-9D8764016280}" type="presOf" srcId="{5D20F50C-3892-42FF-B4B7-9399F8C05540}" destId="{09905B02-EBCB-43D7-BFF1-670B84728866}" srcOrd="1" destOrd="1" presId="urn:microsoft.com/office/officeart/2005/8/layout/cycle4"/>
    <dgm:cxn modelId="{0524C17B-DBCA-4585-8090-2CE9D9346B6E}" type="presOf" srcId="{52965E84-1F53-41B2-90F4-A4D87D376519}" destId="{118DA74E-A770-4F4D-BC48-9E8BBE73E020}" srcOrd="1" destOrd="2" presId="urn:microsoft.com/office/officeart/2005/8/layout/cycle4"/>
    <dgm:cxn modelId="{EB850FF7-2DE7-419B-97EF-2B76B56AB8B7}" srcId="{6A73D6A3-3A09-4479-8B11-FAC3DA93D982}" destId="{5D20F50C-3892-42FF-B4B7-9399F8C05540}" srcOrd="1" destOrd="0" parTransId="{BD8BDE3C-824A-4600-9ED3-E7AC75103C8F}" sibTransId="{C57879F6-C6C1-43A8-BFBD-D5BCB4063159}"/>
    <dgm:cxn modelId="{924FC0B4-DDFD-4A5A-8EE9-AB641E203555}" type="presOf" srcId="{6A73D6A3-3A09-4479-8B11-FAC3DA93D982}" destId="{B79A1DCE-40CB-40F2-8529-9EA7E157126B}" srcOrd="0" destOrd="0" presId="urn:microsoft.com/office/officeart/2005/8/layout/cycle4"/>
    <dgm:cxn modelId="{8DCB5DFB-E393-46A1-BEEC-4A67A7ED36C4}" srcId="{0868A6C9-BB4B-4566-8FF1-0CC28270FDA5}" destId="{6942D7DE-A45A-41F6-A1D5-2D74B7B2BAAE}" srcOrd="3" destOrd="0" parTransId="{6A0095A3-A2EA-43A0-9643-E61BD08870CA}" sibTransId="{80BDFDF5-259F-427D-9471-5BB92B4D3F39}"/>
    <dgm:cxn modelId="{7A40E3E4-F96D-45A5-AA58-53A4C2961C85}" type="presOf" srcId="{23190F6A-E063-4A26-89ED-7F97405F2AEC}" destId="{9D45DD58-4745-4700-8222-C98BF228CD04}" srcOrd="0" destOrd="3" presId="urn:microsoft.com/office/officeart/2005/8/layout/cycle4"/>
    <dgm:cxn modelId="{6C77BAF2-B9F1-4AAA-AD26-7DE55BF80D1D}" srcId="{39632947-0B7D-45D5-B1D4-5F8B7639ABF8}" destId="{81EE5C37-5927-40C1-BCC9-31A42BB57CF3}" srcOrd="0" destOrd="0" parTransId="{468F2966-C7D8-41E2-8D8A-5A35D1E01820}" sibTransId="{EEC5F066-B8F2-471A-86DF-39AA3B2889A1}"/>
    <dgm:cxn modelId="{755A9010-7608-4528-8F86-8F69F4F94EB1}" type="presOf" srcId="{F682E55C-4679-4109-B3AA-028669E5EEC3}" destId="{09905B02-EBCB-43D7-BFF1-670B84728866}" srcOrd="1" destOrd="2" presId="urn:microsoft.com/office/officeart/2005/8/layout/cycle4"/>
    <dgm:cxn modelId="{F27BDE78-9D1A-4A13-837F-936B58439B14}" type="presOf" srcId="{5D39216B-C214-4CA2-8991-67BDC302CC1F}" destId="{1076074D-77A2-4A12-BE88-A03AEFA22645}" srcOrd="1" destOrd="0" presId="urn:microsoft.com/office/officeart/2005/8/layout/cycle4"/>
    <dgm:cxn modelId="{3A3D463E-D5E5-4EAB-9D2E-E30D7E33F90D}" type="presOf" srcId="{59339790-185A-4DA3-8236-E6060E94D303}" destId="{003861F1-3777-49BC-873E-616FFF0D8969}" srcOrd="0" destOrd="3" presId="urn:microsoft.com/office/officeart/2005/8/layout/cycle4"/>
    <dgm:cxn modelId="{489DB682-79FE-4FDD-99C8-9A8EB5954C02}" type="presOf" srcId="{927C9822-A283-4307-A581-D17FF282EFA7}" destId="{003861F1-3777-49BC-873E-616FFF0D8969}" srcOrd="0" destOrd="2" presId="urn:microsoft.com/office/officeart/2005/8/layout/cycle4"/>
    <dgm:cxn modelId="{2AD1D0E0-044C-4FB6-85C8-AC14C2C6A3D6}" srcId="{6A73D6A3-3A09-4479-8B11-FAC3DA93D982}" destId="{34CF7859-DA51-4C5B-805C-52EF124179E2}" srcOrd="3" destOrd="0" parTransId="{515EC322-C1CE-4EF7-8D79-1E87042937CF}" sibTransId="{35DCA6F5-B28E-4D0A-83F1-EFFED1060620}"/>
    <dgm:cxn modelId="{415ED53D-729F-42D0-817B-5F687C8DB18D}" srcId="{E585227F-3B0F-40C4-85B6-38A9B861E4C6}" destId="{637BB30D-9AA7-4E0F-88DE-82FFE07683CB}" srcOrd="1" destOrd="0" parTransId="{84F264A8-1742-4BA0-B750-77637D6F33B8}" sibTransId="{86658F0E-C36B-41B2-B46D-876E9EF1D5F6}"/>
    <dgm:cxn modelId="{82D5B2C0-E22C-44B9-954F-38533BA9B988}" srcId="{6A73D6A3-3A09-4479-8B11-FAC3DA93D982}" destId="{F682E55C-4679-4109-B3AA-028669E5EEC3}" srcOrd="2" destOrd="0" parTransId="{9A24A647-2E25-4E08-877E-D41AB108FF31}" sibTransId="{C600CC67-CBEB-4090-930E-43ADA00868CB}"/>
    <dgm:cxn modelId="{D44EEFBB-DDC8-4D48-BE8A-BB2A39E483C6}" type="presOf" srcId="{6942D7DE-A45A-41F6-A1D5-2D74B7B2BAAE}" destId="{5DF65BC6-7895-47A1-9252-D91E92831D2C}" srcOrd="0" destOrd="3" presId="urn:microsoft.com/office/officeart/2005/8/layout/cycle4"/>
    <dgm:cxn modelId="{C7B9DCA6-BF34-4FDF-92D4-157596259165}" srcId="{E585227F-3B0F-40C4-85B6-38A9B861E4C6}" destId="{0868A6C9-BB4B-4566-8FF1-0CC28270FDA5}" srcOrd="2" destOrd="0" parTransId="{1B6AB965-2AA5-4934-BD03-F56DC5583870}" sibTransId="{856773C2-9CCD-4EE8-AB4E-D9F32EE277C2}"/>
    <dgm:cxn modelId="{F856378B-33BF-459C-8EC4-E299EA94B2CC}" type="presOf" srcId="{19C61D39-F9F7-49D1-93A0-03BABC694231}" destId="{118DA74E-A770-4F4D-BC48-9E8BBE73E020}" srcOrd="1" destOrd="1" presId="urn:microsoft.com/office/officeart/2005/8/layout/cycle4"/>
    <dgm:cxn modelId="{CAEDB593-0057-46DD-AD5B-A11D04C9F2E1}" type="presOf" srcId="{E288EDD3-A50D-4D34-A8A0-D59016FF7E9C}" destId="{118DA74E-A770-4F4D-BC48-9E8BBE73E020}" srcOrd="1" destOrd="0" presId="urn:microsoft.com/office/officeart/2005/8/layout/cycle4"/>
    <dgm:cxn modelId="{D214837D-B26A-4421-9A83-9733E43636CB}" type="presOf" srcId="{23190F6A-E063-4A26-89ED-7F97405F2AEC}" destId="{C875C2FF-F0B4-4EF1-AE5E-C6C9C7D4847C}" srcOrd="1" destOrd="3" presId="urn:microsoft.com/office/officeart/2005/8/layout/cycle4"/>
    <dgm:cxn modelId="{DE4AA185-4046-415F-BB77-643F87CCE85F}" type="presOf" srcId="{52965E84-1F53-41B2-90F4-A4D87D376519}" destId="{5DF65BC6-7895-47A1-9252-D91E92831D2C}" srcOrd="0" destOrd="2" presId="urn:microsoft.com/office/officeart/2005/8/layout/cycle4"/>
    <dgm:cxn modelId="{7A8A2712-A1AF-4E6C-8F6F-631243596274}" srcId="{E585227F-3B0F-40C4-85B6-38A9B861E4C6}" destId="{6A73D6A3-3A09-4479-8B11-FAC3DA93D982}" srcOrd="3" destOrd="0" parTransId="{887A2D21-FF8F-4931-BA0C-6FB0C82C1A71}" sibTransId="{60B05167-DC7A-4356-B3CA-AEC02CD1CA3D}"/>
    <dgm:cxn modelId="{4DE54FBF-F122-4485-A6F1-DAF818FBAC4B}" srcId="{0868A6C9-BB4B-4566-8FF1-0CC28270FDA5}" destId="{19C61D39-F9F7-49D1-93A0-03BABC694231}" srcOrd="1" destOrd="0" parTransId="{11B3FCE4-B690-45E5-B416-074926B73BBE}" sibTransId="{8C8D91B5-7AAD-4A46-8B37-B7B037944383}"/>
    <dgm:cxn modelId="{CC402158-2A26-49EF-B6F4-8CC77AB5B274}" srcId="{39632947-0B7D-45D5-B1D4-5F8B7639ABF8}" destId="{FFBAAB9C-289D-4F15-93A1-B841F27E77AD}" srcOrd="2" destOrd="0" parTransId="{B8A4378D-3791-4FE2-A6FC-FF1299D08B45}" sibTransId="{6A6E17BF-CCC9-4C63-ACDA-2932BB1E7F82}"/>
    <dgm:cxn modelId="{9B9104D7-E846-410F-89DD-11E8D474C87B}" type="presOf" srcId="{81EE5C37-5927-40C1-BCC9-31A42BB57CF3}" destId="{9D45DD58-4745-4700-8222-C98BF228CD04}" srcOrd="0" destOrd="0" presId="urn:microsoft.com/office/officeart/2005/8/layout/cycle4"/>
    <dgm:cxn modelId="{5CC18781-315C-4E6E-B129-72320880F961}" srcId="{39632947-0B7D-45D5-B1D4-5F8B7639ABF8}" destId="{5F34DCF1-D0C6-40F2-8089-7E179E7C85FD}" srcOrd="1" destOrd="0" parTransId="{B92790BB-05E4-46D1-B925-DD1A4BC34FCB}" sibTransId="{A33FB4D9-A16F-48B8-975C-084E58826752}"/>
    <dgm:cxn modelId="{5ACC7264-2A91-454C-9DCF-A5E036F9044B}" type="presOf" srcId="{5F34DCF1-D0C6-40F2-8089-7E179E7C85FD}" destId="{9D45DD58-4745-4700-8222-C98BF228CD04}" srcOrd="0" destOrd="1" presId="urn:microsoft.com/office/officeart/2005/8/layout/cycle4"/>
    <dgm:cxn modelId="{E3E5297B-DDCB-4CFB-8CD8-E3968C6EAEC2}" type="presOf" srcId="{2389DC42-1B63-4C59-8330-6A835538A656}" destId="{003861F1-3777-49BC-873E-616FFF0D8969}" srcOrd="0" destOrd="1" presId="urn:microsoft.com/office/officeart/2005/8/layout/cycle4"/>
    <dgm:cxn modelId="{8C7367D7-3F4C-4E2D-9D4E-117D31C76038}" type="presOf" srcId="{19C61D39-F9F7-49D1-93A0-03BABC694231}" destId="{5DF65BC6-7895-47A1-9252-D91E92831D2C}" srcOrd="0" destOrd="1" presId="urn:microsoft.com/office/officeart/2005/8/layout/cycle4"/>
    <dgm:cxn modelId="{6A84975F-C13C-488E-A83A-FDBDAEBCF326}" type="presOf" srcId="{5F34DCF1-D0C6-40F2-8089-7E179E7C85FD}" destId="{C875C2FF-F0B4-4EF1-AE5E-C6C9C7D4847C}" srcOrd="1" destOrd="1" presId="urn:microsoft.com/office/officeart/2005/8/layout/cycle4"/>
    <dgm:cxn modelId="{0605E1BB-E459-4600-9983-13A1E104EB51}" type="presOf" srcId="{5D20F50C-3892-42FF-B4B7-9399F8C05540}" destId="{0261EDE0-1DF0-4EA2-B6C3-211945F1324D}" srcOrd="0" destOrd="1" presId="urn:microsoft.com/office/officeart/2005/8/layout/cycle4"/>
    <dgm:cxn modelId="{92236734-58FD-4C9E-96AD-FF2F3B158827}" type="presOf" srcId="{2C7C51E7-FC81-475A-8DB4-D66A1D69A94A}" destId="{0261EDE0-1DF0-4EA2-B6C3-211945F1324D}" srcOrd="0" destOrd="0" presId="urn:microsoft.com/office/officeart/2005/8/layout/cycle4"/>
    <dgm:cxn modelId="{8AA695DC-649A-427C-BCD5-65CC22F11679}" type="presOf" srcId="{927C9822-A283-4307-A581-D17FF282EFA7}" destId="{1076074D-77A2-4A12-BE88-A03AEFA22645}" srcOrd="1" destOrd="2" presId="urn:microsoft.com/office/officeart/2005/8/layout/cycle4"/>
    <dgm:cxn modelId="{783A12FF-877E-47B3-8084-5494BFFB67B1}" type="presOf" srcId="{FFBAAB9C-289D-4F15-93A1-B841F27E77AD}" destId="{C875C2FF-F0B4-4EF1-AE5E-C6C9C7D4847C}" srcOrd="1" destOrd="2" presId="urn:microsoft.com/office/officeart/2005/8/layout/cycle4"/>
    <dgm:cxn modelId="{7A829369-2F65-4255-B664-4A093ED9A595}" type="presParOf" srcId="{9EECA740-831F-41AB-9B77-FAC0F5939AB5}" destId="{42D71686-23B9-40E3-91A4-A5B90B910DA0}" srcOrd="0" destOrd="0" presId="urn:microsoft.com/office/officeart/2005/8/layout/cycle4"/>
    <dgm:cxn modelId="{2A970BB4-A912-4E38-94AC-13BFD0633237}" type="presParOf" srcId="{42D71686-23B9-40E3-91A4-A5B90B910DA0}" destId="{3690D318-5941-41CB-822E-A29911801332}" srcOrd="0" destOrd="0" presId="urn:microsoft.com/office/officeart/2005/8/layout/cycle4"/>
    <dgm:cxn modelId="{EFA27855-87F4-40CD-BCB7-B27066F15100}" type="presParOf" srcId="{3690D318-5941-41CB-822E-A29911801332}" destId="{9D45DD58-4745-4700-8222-C98BF228CD04}" srcOrd="0" destOrd="0" presId="urn:microsoft.com/office/officeart/2005/8/layout/cycle4"/>
    <dgm:cxn modelId="{FA4C3F6C-4414-49F6-9B19-AD9499183372}" type="presParOf" srcId="{3690D318-5941-41CB-822E-A29911801332}" destId="{C875C2FF-F0B4-4EF1-AE5E-C6C9C7D4847C}" srcOrd="1" destOrd="0" presId="urn:microsoft.com/office/officeart/2005/8/layout/cycle4"/>
    <dgm:cxn modelId="{336C2869-B8D2-4B54-A6B1-97A0257B910F}" type="presParOf" srcId="{42D71686-23B9-40E3-91A4-A5B90B910DA0}" destId="{A770650F-3E44-4C4F-8061-FBF8124FF470}" srcOrd="1" destOrd="0" presId="urn:microsoft.com/office/officeart/2005/8/layout/cycle4"/>
    <dgm:cxn modelId="{5787118E-DDDC-4BCC-94F8-4691D2119472}" type="presParOf" srcId="{A770650F-3E44-4C4F-8061-FBF8124FF470}" destId="{003861F1-3777-49BC-873E-616FFF0D8969}" srcOrd="0" destOrd="0" presId="urn:microsoft.com/office/officeart/2005/8/layout/cycle4"/>
    <dgm:cxn modelId="{0E8ECA7E-CD23-43A4-81A9-03331F80D327}" type="presParOf" srcId="{A770650F-3E44-4C4F-8061-FBF8124FF470}" destId="{1076074D-77A2-4A12-BE88-A03AEFA22645}" srcOrd="1" destOrd="0" presId="urn:microsoft.com/office/officeart/2005/8/layout/cycle4"/>
    <dgm:cxn modelId="{1BFB5D97-1F44-4C3F-B2E7-D1DA259B60CE}" type="presParOf" srcId="{42D71686-23B9-40E3-91A4-A5B90B910DA0}" destId="{7FBEBA5F-28A9-478D-8A65-67D57FEA1F3D}" srcOrd="2" destOrd="0" presId="urn:microsoft.com/office/officeart/2005/8/layout/cycle4"/>
    <dgm:cxn modelId="{7505B3C4-13F8-4E40-8FE4-0758CF95E57B}" type="presParOf" srcId="{7FBEBA5F-28A9-478D-8A65-67D57FEA1F3D}" destId="{5DF65BC6-7895-47A1-9252-D91E92831D2C}" srcOrd="0" destOrd="0" presId="urn:microsoft.com/office/officeart/2005/8/layout/cycle4"/>
    <dgm:cxn modelId="{D281608F-36EF-47ED-AAFC-ADD99BCBEC81}" type="presParOf" srcId="{7FBEBA5F-28A9-478D-8A65-67D57FEA1F3D}" destId="{118DA74E-A770-4F4D-BC48-9E8BBE73E020}" srcOrd="1" destOrd="0" presId="urn:microsoft.com/office/officeart/2005/8/layout/cycle4"/>
    <dgm:cxn modelId="{820DD1B5-B356-4EE9-8898-07C7E1E4380A}" type="presParOf" srcId="{42D71686-23B9-40E3-91A4-A5B90B910DA0}" destId="{5C6D17DD-9E11-40F3-8E59-F406E7129B06}" srcOrd="3" destOrd="0" presId="urn:microsoft.com/office/officeart/2005/8/layout/cycle4"/>
    <dgm:cxn modelId="{ECAAC914-0FF0-46A6-A38E-53CE697497BA}" type="presParOf" srcId="{5C6D17DD-9E11-40F3-8E59-F406E7129B06}" destId="{0261EDE0-1DF0-4EA2-B6C3-211945F1324D}" srcOrd="0" destOrd="0" presId="urn:microsoft.com/office/officeart/2005/8/layout/cycle4"/>
    <dgm:cxn modelId="{75E80A80-3A14-4B58-8DBA-F5A61DD26208}" type="presParOf" srcId="{5C6D17DD-9E11-40F3-8E59-F406E7129B06}" destId="{09905B02-EBCB-43D7-BFF1-670B84728866}" srcOrd="1" destOrd="0" presId="urn:microsoft.com/office/officeart/2005/8/layout/cycle4"/>
    <dgm:cxn modelId="{18416F99-8C2E-4257-A9C7-399C34E02C48}" type="presParOf" srcId="{42D71686-23B9-40E3-91A4-A5B90B910DA0}" destId="{995D2CFC-33F1-4653-A8BB-3B384C03E6F9}" srcOrd="4" destOrd="0" presId="urn:microsoft.com/office/officeart/2005/8/layout/cycle4"/>
    <dgm:cxn modelId="{3F886D7D-D835-455B-8E7A-A88B32A1A06F}" type="presParOf" srcId="{9EECA740-831F-41AB-9B77-FAC0F5939AB5}" destId="{C5EE400A-72F7-4A1D-885D-C5053FBB824C}" srcOrd="1" destOrd="0" presId="urn:microsoft.com/office/officeart/2005/8/layout/cycle4"/>
    <dgm:cxn modelId="{EE9B660E-8601-47D1-BCC2-B590C7F2CE58}" type="presParOf" srcId="{C5EE400A-72F7-4A1D-885D-C5053FBB824C}" destId="{7EB9603D-2B22-41CD-BD2F-A2A3FFC010AC}" srcOrd="0" destOrd="0" presId="urn:microsoft.com/office/officeart/2005/8/layout/cycle4"/>
    <dgm:cxn modelId="{D4E954D6-5430-4B7A-9258-46AB0806CF7E}" type="presParOf" srcId="{C5EE400A-72F7-4A1D-885D-C5053FBB824C}" destId="{A3AE1F27-E066-42CC-80D2-F8F5CBD8F07B}" srcOrd="1" destOrd="0" presId="urn:microsoft.com/office/officeart/2005/8/layout/cycle4"/>
    <dgm:cxn modelId="{7422BBCB-36F8-43A2-813D-FF68552DF1D2}" type="presParOf" srcId="{C5EE400A-72F7-4A1D-885D-C5053FBB824C}" destId="{602B7F3B-5DC9-4D66-A17A-E392B2AD5D16}" srcOrd="2" destOrd="0" presId="urn:microsoft.com/office/officeart/2005/8/layout/cycle4"/>
    <dgm:cxn modelId="{D8F29846-C38C-4CB9-B0B9-F5099550A41D}" type="presParOf" srcId="{C5EE400A-72F7-4A1D-885D-C5053FBB824C}" destId="{B79A1DCE-40CB-40F2-8529-9EA7E157126B}" srcOrd="3" destOrd="0" presId="urn:microsoft.com/office/officeart/2005/8/layout/cycle4"/>
    <dgm:cxn modelId="{E54618C7-15C4-487C-A581-0DD97859B7C0}" type="presParOf" srcId="{C5EE400A-72F7-4A1D-885D-C5053FBB824C}" destId="{8D0EF5E4-ABF9-4F3D-B21D-58B0E1BC08BD}" srcOrd="4" destOrd="0" presId="urn:microsoft.com/office/officeart/2005/8/layout/cycle4"/>
    <dgm:cxn modelId="{F91660A1-F57C-44A0-87CA-64D816B9D29E}" type="presParOf" srcId="{9EECA740-831F-41AB-9B77-FAC0F5939AB5}" destId="{200599CB-9D6D-42C3-8D7F-8A018F0B2251}" srcOrd="2" destOrd="0" presId="urn:microsoft.com/office/officeart/2005/8/layout/cycle4"/>
    <dgm:cxn modelId="{37315515-6625-4D32-9FFA-F32F2AA1D2A6}" type="presParOf" srcId="{9EECA740-831F-41AB-9B77-FAC0F5939AB5}" destId="{0DC99FEE-E9D7-4B62-98FA-0F87A682546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85227F-3B0F-40C4-85B6-38A9B861E4C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632947-0B7D-45D5-B1D4-5F8B7639ABF8}">
      <dgm:prSet phldrT="[Text]"/>
      <dgm:spPr/>
      <dgm:t>
        <a:bodyPr/>
        <a:lstStyle/>
        <a:p>
          <a:r>
            <a:rPr lang="es-EC" dirty="0"/>
            <a:t>Socio-</a:t>
          </a:r>
          <a:r>
            <a:rPr lang="es-EC" dirty="0" err="1"/>
            <a:t>economica</a:t>
          </a:r>
          <a:endParaRPr lang="en-US" dirty="0"/>
        </a:p>
      </dgm:t>
    </dgm:pt>
    <dgm:pt modelId="{5D2CB07F-BA99-4B1A-BF55-ED5A7CB59DF3}" type="parTrans" cxnId="{FFFC580E-C80B-45E0-AD2E-13B10CB85FDD}">
      <dgm:prSet/>
      <dgm:spPr/>
      <dgm:t>
        <a:bodyPr/>
        <a:lstStyle/>
        <a:p>
          <a:endParaRPr lang="en-US"/>
        </a:p>
      </dgm:t>
    </dgm:pt>
    <dgm:pt modelId="{E1937CE2-F52A-47F6-9FAD-8069FC419AFE}" type="sibTrans" cxnId="{FFFC580E-C80B-45E0-AD2E-13B10CB85FDD}">
      <dgm:prSet/>
      <dgm:spPr/>
      <dgm:t>
        <a:bodyPr/>
        <a:lstStyle/>
        <a:p>
          <a:endParaRPr lang="en-US"/>
        </a:p>
      </dgm:t>
    </dgm:pt>
    <dgm:pt modelId="{81EE5C37-5927-40C1-BCC9-31A42BB57CF3}">
      <dgm:prSet phldrT="[Text]"/>
      <dgm:spPr/>
      <dgm:t>
        <a:bodyPr/>
        <a:lstStyle/>
        <a:p>
          <a:r>
            <a:rPr lang="es-EC" dirty="0"/>
            <a:t>Acceso a crédito y/o seguro agrícola</a:t>
          </a:r>
          <a:endParaRPr lang="en-US" dirty="0"/>
        </a:p>
      </dgm:t>
    </dgm:pt>
    <dgm:pt modelId="{468F2966-C7D8-41E2-8D8A-5A35D1E01820}" type="parTrans" cxnId="{6C77BAF2-B9F1-4AAA-AD26-7DE55BF80D1D}">
      <dgm:prSet/>
      <dgm:spPr/>
      <dgm:t>
        <a:bodyPr/>
        <a:lstStyle/>
        <a:p>
          <a:endParaRPr lang="en-US"/>
        </a:p>
      </dgm:t>
    </dgm:pt>
    <dgm:pt modelId="{EEC5F066-B8F2-471A-86DF-39AA3B2889A1}" type="sibTrans" cxnId="{6C77BAF2-B9F1-4AAA-AD26-7DE55BF80D1D}">
      <dgm:prSet/>
      <dgm:spPr/>
      <dgm:t>
        <a:bodyPr/>
        <a:lstStyle/>
        <a:p>
          <a:endParaRPr lang="en-US"/>
        </a:p>
      </dgm:t>
    </dgm:pt>
    <dgm:pt modelId="{637BB30D-9AA7-4E0F-88DE-82FFE07683CB}">
      <dgm:prSet phldrT="[Text]"/>
      <dgm:spPr/>
      <dgm:t>
        <a:bodyPr/>
        <a:lstStyle/>
        <a:p>
          <a:r>
            <a:rPr lang="es-EC" dirty="0" err="1"/>
            <a:t>Biofisica</a:t>
          </a:r>
          <a:endParaRPr lang="en-US" dirty="0"/>
        </a:p>
      </dgm:t>
    </dgm:pt>
    <dgm:pt modelId="{84F264A8-1742-4BA0-B750-77637D6F33B8}" type="parTrans" cxnId="{415ED53D-729F-42D0-817B-5F687C8DB18D}">
      <dgm:prSet/>
      <dgm:spPr/>
      <dgm:t>
        <a:bodyPr/>
        <a:lstStyle/>
        <a:p>
          <a:endParaRPr lang="en-US"/>
        </a:p>
      </dgm:t>
    </dgm:pt>
    <dgm:pt modelId="{86658F0E-C36B-41B2-B46D-876E9EF1D5F6}" type="sibTrans" cxnId="{415ED53D-729F-42D0-817B-5F687C8DB18D}">
      <dgm:prSet/>
      <dgm:spPr/>
      <dgm:t>
        <a:bodyPr/>
        <a:lstStyle/>
        <a:p>
          <a:endParaRPr lang="en-US"/>
        </a:p>
      </dgm:t>
    </dgm:pt>
    <dgm:pt modelId="{5D39216B-C214-4CA2-8991-67BDC302CC1F}">
      <dgm:prSet phldrT="[Text]"/>
      <dgm:spPr/>
      <dgm:t>
        <a:bodyPr/>
        <a:lstStyle/>
        <a:p>
          <a:r>
            <a:rPr lang="es-EC" dirty="0"/>
            <a:t>Acceso a agua</a:t>
          </a:r>
          <a:endParaRPr lang="en-US" dirty="0"/>
        </a:p>
      </dgm:t>
    </dgm:pt>
    <dgm:pt modelId="{C1C9B4F5-5FE8-4EFB-97B5-BCA5944CF091}" type="parTrans" cxnId="{461272D0-4CD2-4AD5-9ECC-FB2822A72185}">
      <dgm:prSet/>
      <dgm:spPr/>
      <dgm:t>
        <a:bodyPr/>
        <a:lstStyle/>
        <a:p>
          <a:endParaRPr lang="en-US"/>
        </a:p>
      </dgm:t>
    </dgm:pt>
    <dgm:pt modelId="{480EDE51-26F9-4D6E-AE12-29C8C8514151}" type="sibTrans" cxnId="{461272D0-4CD2-4AD5-9ECC-FB2822A72185}">
      <dgm:prSet/>
      <dgm:spPr/>
      <dgm:t>
        <a:bodyPr/>
        <a:lstStyle/>
        <a:p>
          <a:endParaRPr lang="en-US"/>
        </a:p>
      </dgm:t>
    </dgm:pt>
    <dgm:pt modelId="{0868A6C9-BB4B-4566-8FF1-0CC28270FDA5}">
      <dgm:prSet phldrT="[Text]"/>
      <dgm:spPr/>
      <dgm:t>
        <a:bodyPr/>
        <a:lstStyle/>
        <a:p>
          <a:r>
            <a:rPr lang="es-EC" dirty="0" err="1"/>
            <a:t>Politica</a:t>
          </a:r>
          <a:endParaRPr lang="en-US" dirty="0"/>
        </a:p>
      </dgm:t>
    </dgm:pt>
    <dgm:pt modelId="{1B6AB965-2AA5-4934-BD03-F56DC5583870}" type="parTrans" cxnId="{C7B9DCA6-BF34-4FDF-92D4-157596259165}">
      <dgm:prSet/>
      <dgm:spPr/>
      <dgm:t>
        <a:bodyPr/>
        <a:lstStyle/>
        <a:p>
          <a:endParaRPr lang="en-US"/>
        </a:p>
      </dgm:t>
    </dgm:pt>
    <dgm:pt modelId="{856773C2-9CCD-4EE8-AB4E-D9F32EE277C2}" type="sibTrans" cxnId="{C7B9DCA6-BF34-4FDF-92D4-157596259165}">
      <dgm:prSet/>
      <dgm:spPr/>
      <dgm:t>
        <a:bodyPr/>
        <a:lstStyle/>
        <a:p>
          <a:endParaRPr lang="en-US"/>
        </a:p>
      </dgm:t>
    </dgm:pt>
    <dgm:pt modelId="{E288EDD3-A50D-4D34-A8A0-D59016FF7E9C}">
      <dgm:prSet phldrT="[Text]"/>
      <dgm:spPr/>
      <dgm:t>
        <a:bodyPr/>
        <a:lstStyle/>
        <a:p>
          <a:r>
            <a:rPr lang="es-EC" dirty="0"/>
            <a:t>Promover la agroecología pueda llegar a los más necesitados</a:t>
          </a:r>
          <a:endParaRPr lang="en-US" dirty="0"/>
        </a:p>
      </dgm:t>
    </dgm:pt>
    <dgm:pt modelId="{7C8AC208-69AD-401F-ADBE-D99E503CE33A}" type="parTrans" cxnId="{B15AF9C9-F5D7-4A34-ACE6-0074422202C9}">
      <dgm:prSet/>
      <dgm:spPr/>
      <dgm:t>
        <a:bodyPr/>
        <a:lstStyle/>
        <a:p>
          <a:endParaRPr lang="en-US"/>
        </a:p>
      </dgm:t>
    </dgm:pt>
    <dgm:pt modelId="{16E2612E-E7D5-4571-8EF2-E50CF48CAECA}" type="sibTrans" cxnId="{B15AF9C9-F5D7-4A34-ACE6-0074422202C9}">
      <dgm:prSet/>
      <dgm:spPr/>
      <dgm:t>
        <a:bodyPr/>
        <a:lstStyle/>
        <a:p>
          <a:endParaRPr lang="en-US"/>
        </a:p>
      </dgm:t>
    </dgm:pt>
    <dgm:pt modelId="{6A73D6A3-3A09-4479-8B11-FAC3DA93D982}">
      <dgm:prSet phldrT="[Text]"/>
      <dgm:spPr/>
      <dgm:t>
        <a:bodyPr/>
        <a:lstStyle/>
        <a:p>
          <a:r>
            <a:rPr lang="es-EC" dirty="0"/>
            <a:t>Cultural/tradicional</a:t>
          </a:r>
          <a:endParaRPr lang="en-US" dirty="0"/>
        </a:p>
      </dgm:t>
    </dgm:pt>
    <dgm:pt modelId="{887A2D21-FF8F-4931-BA0C-6FB0C82C1A71}" type="parTrans" cxnId="{7A8A2712-A1AF-4E6C-8F6F-631243596274}">
      <dgm:prSet/>
      <dgm:spPr/>
      <dgm:t>
        <a:bodyPr/>
        <a:lstStyle/>
        <a:p>
          <a:endParaRPr lang="en-US"/>
        </a:p>
      </dgm:t>
    </dgm:pt>
    <dgm:pt modelId="{60B05167-DC7A-4356-B3CA-AEC02CD1CA3D}" type="sibTrans" cxnId="{7A8A2712-A1AF-4E6C-8F6F-631243596274}">
      <dgm:prSet/>
      <dgm:spPr/>
      <dgm:t>
        <a:bodyPr/>
        <a:lstStyle/>
        <a:p>
          <a:endParaRPr lang="en-US"/>
        </a:p>
      </dgm:t>
    </dgm:pt>
    <dgm:pt modelId="{2C7C51E7-FC81-475A-8DB4-D66A1D69A94A}">
      <dgm:prSet phldrT="[Text]"/>
      <dgm:spPr/>
      <dgm:t>
        <a:bodyPr/>
        <a:lstStyle/>
        <a:p>
          <a:r>
            <a:rPr lang="es-EC" dirty="0"/>
            <a:t>Desmitificar la agroecología</a:t>
          </a:r>
          <a:endParaRPr lang="en-US" dirty="0"/>
        </a:p>
      </dgm:t>
    </dgm:pt>
    <dgm:pt modelId="{383E186D-5E6A-4ED7-932F-2B01980E80DE}" type="parTrans" cxnId="{E46D6283-AA10-4BB7-A434-E9A64B329FCB}">
      <dgm:prSet/>
      <dgm:spPr/>
      <dgm:t>
        <a:bodyPr/>
        <a:lstStyle/>
        <a:p>
          <a:endParaRPr lang="en-US"/>
        </a:p>
      </dgm:t>
    </dgm:pt>
    <dgm:pt modelId="{5766089A-4790-4E80-8FEC-6ADFFC6BEAAF}" type="sibTrans" cxnId="{E46D6283-AA10-4BB7-A434-E9A64B329FCB}">
      <dgm:prSet/>
      <dgm:spPr/>
      <dgm:t>
        <a:bodyPr/>
        <a:lstStyle/>
        <a:p>
          <a:endParaRPr lang="en-US"/>
        </a:p>
      </dgm:t>
    </dgm:pt>
    <dgm:pt modelId="{A00360B2-2E2E-4D0C-A79F-70011FCA512D}">
      <dgm:prSet phldrT="[Text]"/>
      <dgm:spPr/>
      <dgm:t>
        <a:bodyPr/>
        <a:lstStyle/>
        <a:p>
          <a:endParaRPr lang="en-US" dirty="0"/>
        </a:p>
      </dgm:t>
    </dgm:pt>
    <dgm:pt modelId="{D48C3226-DEC5-4509-9CAD-4B547588EC85}" type="parTrans" cxnId="{7CDC857B-1DF8-4B32-B9D6-9C9DD0425E58}">
      <dgm:prSet/>
      <dgm:spPr/>
      <dgm:t>
        <a:bodyPr/>
        <a:lstStyle/>
        <a:p>
          <a:endParaRPr lang="en-US"/>
        </a:p>
      </dgm:t>
    </dgm:pt>
    <dgm:pt modelId="{9BE72314-B2E5-473A-8EB1-3D365B921342}" type="sibTrans" cxnId="{7CDC857B-1DF8-4B32-B9D6-9C9DD0425E58}">
      <dgm:prSet/>
      <dgm:spPr/>
      <dgm:t>
        <a:bodyPr/>
        <a:lstStyle/>
        <a:p>
          <a:endParaRPr lang="en-US"/>
        </a:p>
      </dgm:t>
    </dgm:pt>
    <dgm:pt modelId="{44F0FA20-7A84-45E0-87B0-D3630DB7AB1A}">
      <dgm:prSet phldrT="[Text]"/>
      <dgm:spPr/>
      <dgm:t>
        <a:bodyPr/>
        <a:lstStyle/>
        <a:p>
          <a:r>
            <a:rPr lang="es-EC" dirty="0"/>
            <a:t>Promover espacios para ofertar productos agroecológicos (pensar en certificación, </a:t>
          </a:r>
          <a:r>
            <a:rPr lang="es-EC" dirty="0" err="1"/>
            <a:t>SPGs</a:t>
          </a:r>
          <a:r>
            <a:rPr lang="es-EC" dirty="0"/>
            <a:t> –reconocido por el productor y consumidor-)</a:t>
          </a:r>
          <a:endParaRPr lang="en-US" dirty="0"/>
        </a:p>
      </dgm:t>
    </dgm:pt>
    <dgm:pt modelId="{6CE5C97E-877C-495D-9CEB-83200B373938}" type="parTrans" cxnId="{4D17622E-EBAB-4F61-8E39-A6370CAFD6B9}">
      <dgm:prSet/>
      <dgm:spPr/>
      <dgm:t>
        <a:bodyPr/>
        <a:lstStyle/>
        <a:p>
          <a:endParaRPr lang="en-US"/>
        </a:p>
      </dgm:t>
    </dgm:pt>
    <dgm:pt modelId="{F99B3D34-1ECD-45A4-BD18-2FD8273779AD}" type="sibTrans" cxnId="{4D17622E-EBAB-4F61-8E39-A6370CAFD6B9}">
      <dgm:prSet/>
      <dgm:spPr/>
      <dgm:t>
        <a:bodyPr/>
        <a:lstStyle/>
        <a:p>
          <a:endParaRPr lang="en-US"/>
        </a:p>
      </dgm:t>
    </dgm:pt>
    <dgm:pt modelId="{A20C48BA-3175-427A-9F26-8101768765D7}">
      <dgm:prSet phldrT="[Text]"/>
      <dgm:spPr/>
      <dgm:t>
        <a:bodyPr/>
        <a:lstStyle/>
        <a:p>
          <a:endParaRPr lang="en-US" dirty="0"/>
        </a:p>
      </dgm:t>
    </dgm:pt>
    <dgm:pt modelId="{9F728BD2-D458-4907-B9AA-2F8621D4B98C}" type="parTrans" cxnId="{DBFEBE78-2736-46AE-9FB4-646CA1D60429}">
      <dgm:prSet/>
      <dgm:spPr/>
    </dgm:pt>
    <dgm:pt modelId="{54E932BD-2965-46C9-9451-1C1522C1B7C4}" type="sibTrans" cxnId="{DBFEBE78-2736-46AE-9FB4-646CA1D60429}">
      <dgm:prSet/>
      <dgm:spPr/>
    </dgm:pt>
    <dgm:pt modelId="{8CB8B6C5-3D67-4D18-828D-F3E5237ABA68}">
      <dgm:prSet phldrT="[Text]"/>
      <dgm:spPr/>
      <dgm:t>
        <a:bodyPr/>
        <a:lstStyle/>
        <a:p>
          <a:r>
            <a:rPr lang="es-EC" dirty="0"/>
            <a:t>Desmitificar la agroecología</a:t>
          </a:r>
          <a:endParaRPr lang="en-US" dirty="0"/>
        </a:p>
      </dgm:t>
    </dgm:pt>
    <dgm:pt modelId="{255391F0-B7B8-44D4-A442-D2B009567FB8}" type="parTrans" cxnId="{1EAFCD2C-BAA7-4C74-AD64-7AB5FB6661A8}">
      <dgm:prSet/>
      <dgm:spPr/>
    </dgm:pt>
    <dgm:pt modelId="{BEB84C3E-B60E-4E85-9757-B8605C29BADC}" type="sibTrans" cxnId="{1EAFCD2C-BAA7-4C74-AD64-7AB5FB6661A8}">
      <dgm:prSet/>
      <dgm:spPr/>
    </dgm:pt>
    <dgm:pt modelId="{3E04F0A8-2C01-41F0-8663-3F1DD2210897}">
      <dgm:prSet phldrT="[Text]"/>
      <dgm:spPr/>
      <dgm:t>
        <a:bodyPr/>
        <a:lstStyle/>
        <a:p>
          <a:r>
            <a:rPr lang="es-EC" dirty="0"/>
            <a:t> Fortalecer un dialogo de saberes (fortalecer los lazos entre lo técnico y lo local)</a:t>
          </a:r>
          <a:endParaRPr lang="en-US" dirty="0"/>
        </a:p>
      </dgm:t>
    </dgm:pt>
    <dgm:pt modelId="{864FC136-A1EA-43CC-8DAB-EDE805FFA64D}" type="parTrans" cxnId="{ACB41C03-449B-41A1-AAA2-FE52F8665996}">
      <dgm:prSet/>
      <dgm:spPr/>
    </dgm:pt>
    <dgm:pt modelId="{76834D7A-56E2-4B8D-AD41-B42848557250}" type="sibTrans" cxnId="{ACB41C03-449B-41A1-AAA2-FE52F8665996}">
      <dgm:prSet/>
      <dgm:spPr/>
    </dgm:pt>
    <dgm:pt modelId="{5FC2FAB2-546E-4771-857F-889669563D34}">
      <dgm:prSet phldrT="[Text]"/>
      <dgm:spPr/>
      <dgm:t>
        <a:bodyPr/>
        <a:lstStyle/>
        <a:p>
          <a:r>
            <a:rPr lang="es-EC" dirty="0"/>
            <a:t>Nuevos enfoques de educación para técnicos </a:t>
          </a:r>
          <a:endParaRPr lang="en-US" dirty="0"/>
        </a:p>
      </dgm:t>
    </dgm:pt>
    <dgm:pt modelId="{25BC2E57-614B-4B99-8F82-5A07B7C10542}" type="parTrans" cxnId="{98F82338-FB66-4857-8BA6-DC9F5A518836}">
      <dgm:prSet/>
      <dgm:spPr/>
    </dgm:pt>
    <dgm:pt modelId="{3F72EFC6-F7B1-4D7B-974E-DB6ADA621D92}" type="sibTrans" cxnId="{98F82338-FB66-4857-8BA6-DC9F5A518836}">
      <dgm:prSet/>
      <dgm:spPr/>
    </dgm:pt>
    <dgm:pt modelId="{BD84CD8F-B67C-4CF7-B528-31E9447461A0}">
      <dgm:prSet phldrT="[Text]"/>
      <dgm:spPr/>
      <dgm:t>
        <a:bodyPr/>
        <a:lstStyle/>
        <a:p>
          <a:r>
            <a:rPr lang="es-EC" dirty="0"/>
            <a:t> Contribuir a un estado de respeto a los derechos</a:t>
          </a:r>
          <a:endParaRPr lang="en-US" dirty="0"/>
        </a:p>
      </dgm:t>
    </dgm:pt>
    <dgm:pt modelId="{008FFDB1-BBC0-4BDC-B09A-90AF84E09825}" type="parTrans" cxnId="{74282416-2DB6-4964-AEF7-BDF097E8EB98}">
      <dgm:prSet/>
      <dgm:spPr/>
    </dgm:pt>
    <dgm:pt modelId="{CEE9B4FB-C468-40B9-9724-19E1B9715856}" type="sibTrans" cxnId="{74282416-2DB6-4964-AEF7-BDF097E8EB98}">
      <dgm:prSet/>
      <dgm:spPr/>
    </dgm:pt>
    <dgm:pt modelId="{E6C115FE-6BCA-468E-B1DE-A685AA9FA313}">
      <dgm:prSet phldrT="[Text]"/>
      <dgm:spPr/>
      <dgm:t>
        <a:bodyPr/>
        <a:lstStyle/>
        <a:p>
          <a:r>
            <a:rPr lang="es-EC" dirty="0"/>
            <a:t>Facilitar políticas que sean claras y operativas</a:t>
          </a:r>
          <a:endParaRPr lang="en-US" dirty="0"/>
        </a:p>
      </dgm:t>
    </dgm:pt>
    <dgm:pt modelId="{C03DF370-7904-48ED-9615-56B886017668}" type="parTrans" cxnId="{B9E1A6CD-9D58-4689-8002-756FFCDBE40F}">
      <dgm:prSet/>
      <dgm:spPr/>
    </dgm:pt>
    <dgm:pt modelId="{B86D409B-3F9B-4726-875E-3AADE7D1970C}" type="sibTrans" cxnId="{B9E1A6CD-9D58-4689-8002-756FFCDBE40F}">
      <dgm:prSet/>
      <dgm:spPr/>
    </dgm:pt>
    <dgm:pt modelId="{F5855002-08BE-4917-9C8F-40AFDAD50B4D}">
      <dgm:prSet phldrT="[Text]"/>
      <dgm:spPr/>
      <dgm:t>
        <a:bodyPr/>
        <a:lstStyle/>
        <a:p>
          <a:r>
            <a:rPr lang="es-EC" dirty="0"/>
            <a:t> Fortalecer sistemas </a:t>
          </a:r>
          <a:r>
            <a:rPr lang="es-EC" dirty="0" err="1"/>
            <a:t>agroproductivos</a:t>
          </a:r>
          <a:r>
            <a:rPr lang="es-EC" dirty="0"/>
            <a:t> mas amigables (ambiente, sociales)</a:t>
          </a:r>
          <a:endParaRPr lang="en-US" dirty="0"/>
        </a:p>
      </dgm:t>
    </dgm:pt>
    <dgm:pt modelId="{7D2543F7-52F9-4A2A-A877-DA93905D3C00}" type="parTrans" cxnId="{B221613A-53BF-41B1-85E5-417DD3B7E137}">
      <dgm:prSet/>
      <dgm:spPr/>
    </dgm:pt>
    <dgm:pt modelId="{FA24B664-166C-44DD-A1E6-4D37AE7F3D39}" type="sibTrans" cxnId="{B221613A-53BF-41B1-85E5-417DD3B7E137}">
      <dgm:prSet/>
      <dgm:spPr/>
    </dgm:pt>
    <dgm:pt modelId="{8FC0A31F-C52D-41E0-B6F1-C292341020E3}">
      <dgm:prSet phldrT="[Text]"/>
      <dgm:spPr/>
      <dgm:t>
        <a:bodyPr/>
        <a:lstStyle/>
        <a:p>
          <a:r>
            <a:rPr lang="es-EC" dirty="0"/>
            <a:t>Generación de tecnologías localmente adaptadas y que se pueden aprender desde otros territorios</a:t>
          </a:r>
          <a:endParaRPr lang="en-US" dirty="0"/>
        </a:p>
      </dgm:t>
    </dgm:pt>
    <dgm:pt modelId="{CCDDFA74-418D-47B2-AC84-9B7F481FA9BB}" type="parTrans" cxnId="{7A0A9D34-5327-471E-871E-9823DDD7F5CB}">
      <dgm:prSet/>
      <dgm:spPr/>
    </dgm:pt>
    <dgm:pt modelId="{75A8A5DF-3E46-4177-9E35-AB78A8506CB0}" type="sibTrans" cxnId="{7A0A9D34-5327-471E-871E-9823DDD7F5CB}">
      <dgm:prSet/>
      <dgm:spPr/>
    </dgm:pt>
    <dgm:pt modelId="{9EECA740-831F-41AB-9B77-FAC0F5939AB5}" type="pres">
      <dgm:prSet presAssocID="{E585227F-3B0F-40C4-85B6-38A9B861E4C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2D71686-23B9-40E3-91A4-A5B90B910DA0}" type="pres">
      <dgm:prSet presAssocID="{E585227F-3B0F-40C4-85B6-38A9B861E4C6}" presName="children" presStyleCnt="0"/>
      <dgm:spPr/>
    </dgm:pt>
    <dgm:pt modelId="{3690D318-5941-41CB-822E-A29911801332}" type="pres">
      <dgm:prSet presAssocID="{E585227F-3B0F-40C4-85B6-38A9B861E4C6}" presName="child1group" presStyleCnt="0"/>
      <dgm:spPr/>
    </dgm:pt>
    <dgm:pt modelId="{9D45DD58-4745-4700-8222-C98BF228CD04}" type="pres">
      <dgm:prSet presAssocID="{E585227F-3B0F-40C4-85B6-38A9B861E4C6}" presName="child1" presStyleLbl="bgAcc1" presStyleIdx="0" presStyleCnt="4"/>
      <dgm:spPr/>
      <dgm:t>
        <a:bodyPr/>
        <a:lstStyle/>
        <a:p>
          <a:endParaRPr lang="es-ES"/>
        </a:p>
      </dgm:t>
    </dgm:pt>
    <dgm:pt modelId="{C875C2FF-F0B4-4EF1-AE5E-C6C9C7D4847C}" type="pres">
      <dgm:prSet presAssocID="{E585227F-3B0F-40C4-85B6-38A9B861E4C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70650F-3E44-4C4F-8061-FBF8124FF470}" type="pres">
      <dgm:prSet presAssocID="{E585227F-3B0F-40C4-85B6-38A9B861E4C6}" presName="child2group" presStyleCnt="0"/>
      <dgm:spPr/>
    </dgm:pt>
    <dgm:pt modelId="{003861F1-3777-49BC-873E-616FFF0D8969}" type="pres">
      <dgm:prSet presAssocID="{E585227F-3B0F-40C4-85B6-38A9B861E4C6}" presName="child2" presStyleLbl="bgAcc1" presStyleIdx="1" presStyleCnt="4"/>
      <dgm:spPr/>
      <dgm:t>
        <a:bodyPr/>
        <a:lstStyle/>
        <a:p>
          <a:endParaRPr lang="es-ES"/>
        </a:p>
      </dgm:t>
    </dgm:pt>
    <dgm:pt modelId="{1076074D-77A2-4A12-BE88-A03AEFA22645}" type="pres">
      <dgm:prSet presAssocID="{E585227F-3B0F-40C4-85B6-38A9B861E4C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BEBA5F-28A9-478D-8A65-67D57FEA1F3D}" type="pres">
      <dgm:prSet presAssocID="{E585227F-3B0F-40C4-85B6-38A9B861E4C6}" presName="child3group" presStyleCnt="0"/>
      <dgm:spPr/>
    </dgm:pt>
    <dgm:pt modelId="{5DF65BC6-7895-47A1-9252-D91E92831D2C}" type="pres">
      <dgm:prSet presAssocID="{E585227F-3B0F-40C4-85B6-38A9B861E4C6}" presName="child3" presStyleLbl="bgAcc1" presStyleIdx="2" presStyleCnt="4"/>
      <dgm:spPr/>
      <dgm:t>
        <a:bodyPr/>
        <a:lstStyle/>
        <a:p>
          <a:endParaRPr lang="es-ES"/>
        </a:p>
      </dgm:t>
    </dgm:pt>
    <dgm:pt modelId="{118DA74E-A770-4F4D-BC48-9E8BBE73E020}" type="pres">
      <dgm:prSet presAssocID="{E585227F-3B0F-40C4-85B6-38A9B861E4C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6D17DD-9E11-40F3-8E59-F406E7129B06}" type="pres">
      <dgm:prSet presAssocID="{E585227F-3B0F-40C4-85B6-38A9B861E4C6}" presName="child4group" presStyleCnt="0"/>
      <dgm:spPr/>
    </dgm:pt>
    <dgm:pt modelId="{0261EDE0-1DF0-4EA2-B6C3-211945F1324D}" type="pres">
      <dgm:prSet presAssocID="{E585227F-3B0F-40C4-85B6-38A9B861E4C6}" presName="child4" presStyleLbl="bgAcc1" presStyleIdx="3" presStyleCnt="4"/>
      <dgm:spPr/>
      <dgm:t>
        <a:bodyPr/>
        <a:lstStyle/>
        <a:p>
          <a:endParaRPr lang="es-ES"/>
        </a:p>
      </dgm:t>
    </dgm:pt>
    <dgm:pt modelId="{09905B02-EBCB-43D7-BFF1-670B84728866}" type="pres">
      <dgm:prSet presAssocID="{E585227F-3B0F-40C4-85B6-38A9B861E4C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5D2CFC-33F1-4653-A8BB-3B384C03E6F9}" type="pres">
      <dgm:prSet presAssocID="{E585227F-3B0F-40C4-85B6-38A9B861E4C6}" presName="childPlaceholder" presStyleCnt="0"/>
      <dgm:spPr/>
    </dgm:pt>
    <dgm:pt modelId="{C5EE400A-72F7-4A1D-885D-C5053FBB824C}" type="pres">
      <dgm:prSet presAssocID="{E585227F-3B0F-40C4-85B6-38A9B861E4C6}" presName="circle" presStyleCnt="0"/>
      <dgm:spPr/>
    </dgm:pt>
    <dgm:pt modelId="{7EB9603D-2B22-41CD-BD2F-A2A3FFC010AC}" type="pres">
      <dgm:prSet presAssocID="{E585227F-3B0F-40C4-85B6-38A9B861E4C6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AE1F27-E066-42CC-80D2-F8F5CBD8F07B}" type="pres">
      <dgm:prSet presAssocID="{E585227F-3B0F-40C4-85B6-38A9B861E4C6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2B7F3B-5DC9-4D66-A17A-E392B2AD5D16}" type="pres">
      <dgm:prSet presAssocID="{E585227F-3B0F-40C4-85B6-38A9B861E4C6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9A1DCE-40CB-40F2-8529-9EA7E157126B}" type="pres">
      <dgm:prSet presAssocID="{E585227F-3B0F-40C4-85B6-38A9B861E4C6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0EF5E4-ABF9-4F3D-B21D-58B0E1BC08BD}" type="pres">
      <dgm:prSet presAssocID="{E585227F-3B0F-40C4-85B6-38A9B861E4C6}" presName="quadrantPlaceholder" presStyleCnt="0"/>
      <dgm:spPr/>
    </dgm:pt>
    <dgm:pt modelId="{200599CB-9D6D-42C3-8D7F-8A018F0B2251}" type="pres">
      <dgm:prSet presAssocID="{E585227F-3B0F-40C4-85B6-38A9B861E4C6}" presName="center1" presStyleLbl="fgShp" presStyleIdx="0" presStyleCnt="2"/>
      <dgm:spPr/>
    </dgm:pt>
    <dgm:pt modelId="{0DC99FEE-E9D7-4B62-98FA-0F87A6825464}" type="pres">
      <dgm:prSet presAssocID="{E585227F-3B0F-40C4-85B6-38A9B861E4C6}" presName="center2" presStyleLbl="fgShp" presStyleIdx="1" presStyleCnt="2"/>
      <dgm:spPr/>
    </dgm:pt>
  </dgm:ptLst>
  <dgm:cxnLst>
    <dgm:cxn modelId="{FFFC580E-C80B-45E0-AD2E-13B10CB85FDD}" srcId="{E585227F-3B0F-40C4-85B6-38A9B861E4C6}" destId="{39632947-0B7D-45D5-B1D4-5F8B7639ABF8}" srcOrd="0" destOrd="0" parTransId="{5D2CB07F-BA99-4B1A-BF55-ED5A7CB59DF3}" sibTransId="{E1937CE2-F52A-47F6-9FAD-8069FC419AFE}"/>
    <dgm:cxn modelId="{DA9D028D-52BC-4A04-A556-CD164DEED0EB}" type="presOf" srcId="{5D39216B-C214-4CA2-8991-67BDC302CC1F}" destId="{003861F1-3777-49BC-873E-616FFF0D8969}" srcOrd="0" destOrd="0" presId="urn:microsoft.com/office/officeart/2005/8/layout/cycle4"/>
    <dgm:cxn modelId="{6AB7D279-42C5-484C-AA2D-B630F348159D}" type="presOf" srcId="{8FC0A31F-C52D-41E0-B6F1-C292341020E3}" destId="{1076074D-77A2-4A12-BE88-A03AEFA22645}" srcOrd="1" destOrd="2" presId="urn:microsoft.com/office/officeart/2005/8/layout/cycle4"/>
    <dgm:cxn modelId="{5A918BDB-B731-4FBF-890F-0CB986A92F1F}" type="presOf" srcId="{81EE5C37-5927-40C1-BCC9-31A42BB57CF3}" destId="{C875C2FF-F0B4-4EF1-AE5E-C6C9C7D4847C}" srcOrd="1" destOrd="0" presId="urn:microsoft.com/office/officeart/2005/8/layout/cycle4"/>
    <dgm:cxn modelId="{8ECE43F6-CC3F-4B89-8B0B-B7044E626A51}" type="presOf" srcId="{A00360B2-2E2E-4D0C-A79F-70011FCA512D}" destId="{1076074D-77A2-4A12-BE88-A03AEFA22645}" srcOrd="1" destOrd="3" presId="urn:microsoft.com/office/officeart/2005/8/layout/cycle4"/>
    <dgm:cxn modelId="{C0F22DCA-DD84-4069-8097-FE4C5BB45785}" type="presOf" srcId="{637BB30D-9AA7-4E0F-88DE-82FFE07683CB}" destId="{A3AE1F27-E066-42CC-80D2-F8F5CBD8F07B}" srcOrd="0" destOrd="0" presId="urn:microsoft.com/office/officeart/2005/8/layout/cycle4"/>
    <dgm:cxn modelId="{A47385AA-1121-48FE-B4D2-5F0941476475}" type="presOf" srcId="{0868A6C9-BB4B-4566-8FF1-0CC28270FDA5}" destId="{602B7F3B-5DC9-4D66-A17A-E392B2AD5D16}" srcOrd="0" destOrd="0" presId="urn:microsoft.com/office/officeart/2005/8/layout/cycle4"/>
    <dgm:cxn modelId="{B15AF9C9-F5D7-4A34-ACE6-0074422202C9}" srcId="{0868A6C9-BB4B-4566-8FF1-0CC28270FDA5}" destId="{E288EDD3-A50D-4D34-A8A0-D59016FF7E9C}" srcOrd="0" destOrd="0" parTransId="{7C8AC208-69AD-401F-ADBE-D99E503CE33A}" sibTransId="{16E2612E-E7D5-4571-8EF2-E50CF48CAECA}"/>
    <dgm:cxn modelId="{7A0A9D34-5327-471E-871E-9823DDD7F5CB}" srcId="{637BB30D-9AA7-4E0F-88DE-82FFE07683CB}" destId="{8FC0A31F-C52D-41E0-B6F1-C292341020E3}" srcOrd="2" destOrd="0" parTransId="{CCDDFA74-418D-47B2-AC84-9B7F481FA9BB}" sibTransId="{75A8A5DF-3E46-4177-9E35-AB78A8506CB0}"/>
    <dgm:cxn modelId="{F86E67F4-99AE-492B-A8EF-CF2A3E899D6B}" type="presOf" srcId="{5FC2FAB2-546E-4771-857F-889669563D34}" destId="{09905B02-EBCB-43D7-BFF1-670B84728866}" srcOrd="1" destOrd="2" presId="urn:microsoft.com/office/officeart/2005/8/layout/cycle4"/>
    <dgm:cxn modelId="{DBFEBE78-2736-46AE-9FB4-646CA1D60429}" srcId="{6A73D6A3-3A09-4479-8B11-FAC3DA93D982}" destId="{A20C48BA-3175-427A-9F26-8101768765D7}" srcOrd="3" destOrd="0" parTransId="{9F728BD2-D458-4907-B9AA-2F8621D4B98C}" sibTransId="{54E932BD-2965-46C9-9451-1C1522C1B7C4}"/>
    <dgm:cxn modelId="{3705D53A-419C-424E-BD63-2C3024A7061D}" type="presOf" srcId="{3E04F0A8-2C01-41F0-8663-3F1DD2210897}" destId="{09905B02-EBCB-43D7-BFF1-670B84728866}" srcOrd="1" destOrd="1" presId="urn:microsoft.com/office/officeart/2005/8/layout/cycle4"/>
    <dgm:cxn modelId="{ACB41C03-449B-41A1-AAA2-FE52F8665996}" srcId="{6A73D6A3-3A09-4479-8B11-FAC3DA93D982}" destId="{3E04F0A8-2C01-41F0-8663-3F1DD2210897}" srcOrd="1" destOrd="0" parTransId="{864FC136-A1EA-43CC-8DAB-EDE805FFA64D}" sibTransId="{76834D7A-56E2-4B8D-AD41-B42848557250}"/>
    <dgm:cxn modelId="{461272D0-4CD2-4AD5-9ECC-FB2822A72185}" srcId="{637BB30D-9AA7-4E0F-88DE-82FFE07683CB}" destId="{5D39216B-C214-4CA2-8991-67BDC302CC1F}" srcOrd="0" destOrd="0" parTransId="{C1C9B4F5-5FE8-4EFB-97B5-BCA5944CF091}" sibTransId="{480EDE51-26F9-4D6E-AE12-29C8C8514151}"/>
    <dgm:cxn modelId="{1EAFCD2C-BAA7-4C74-AD64-7AB5FB6661A8}" srcId="{0868A6C9-BB4B-4566-8FF1-0CC28270FDA5}" destId="{8CB8B6C5-3D67-4D18-828D-F3E5237ABA68}" srcOrd="1" destOrd="0" parTransId="{255391F0-B7B8-44D4-A442-D2B009567FB8}" sibTransId="{BEB84C3E-B60E-4E85-9757-B8605C29BADC}"/>
    <dgm:cxn modelId="{7CDC857B-1DF8-4B32-B9D6-9C9DD0425E58}" srcId="{637BB30D-9AA7-4E0F-88DE-82FFE07683CB}" destId="{A00360B2-2E2E-4D0C-A79F-70011FCA512D}" srcOrd="3" destOrd="0" parTransId="{D48C3226-DEC5-4509-9CAD-4B547588EC85}" sibTransId="{9BE72314-B2E5-473A-8EB1-3D365B921342}"/>
    <dgm:cxn modelId="{98F82338-FB66-4857-8BA6-DC9F5A518836}" srcId="{6A73D6A3-3A09-4479-8B11-FAC3DA93D982}" destId="{5FC2FAB2-546E-4771-857F-889669563D34}" srcOrd="2" destOrd="0" parTransId="{25BC2E57-614B-4B99-8F82-5A07B7C10542}" sibTransId="{3F72EFC6-F7B1-4D7B-974E-DB6ADA621D92}"/>
    <dgm:cxn modelId="{852A0AF3-B015-49DE-9D8F-93BBD2A19BCF}" type="presOf" srcId="{A00360B2-2E2E-4D0C-A79F-70011FCA512D}" destId="{003861F1-3777-49BC-873E-616FFF0D8969}" srcOrd="0" destOrd="3" presId="urn:microsoft.com/office/officeart/2005/8/layout/cycle4"/>
    <dgm:cxn modelId="{E684F0FE-04FD-409C-B701-702B18505A49}" type="presOf" srcId="{F5855002-08BE-4917-9C8F-40AFDAD50B4D}" destId="{1076074D-77A2-4A12-BE88-A03AEFA22645}" srcOrd="1" destOrd="1" presId="urn:microsoft.com/office/officeart/2005/8/layout/cycle4"/>
    <dgm:cxn modelId="{0A366A26-3236-4DB7-ACD6-E563F2A9DBDA}" type="presOf" srcId="{39632947-0B7D-45D5-B1D4-5F8B7639ABF8}" destId="{7EB9603D-2B22-41CD-BD2F-A2A3FFC010AC}" srcOrd="0" destOrd="0" presId="urn:microsoft.com/office/officeart/2005/8/layout/cycle4"/>
    <dgm:cxn modelId="{297F425B-3A0B-40EC-A779-DAC8581E0BBF}" type="presOf" srcId="{2C7C51E7-FC81-475A-8DB4-D66A1D69A94A}" destId="{09905B02-EBCB-43D7-BFF1-670B84728866}" srcOrd="1" destOrd="0" presId="urn:microsoft.com/office/officeart/2005/8/layout/cycle4"/>
    <dgm:cxn modelId="{8F3C1FEC-ED1D-40D9-826E-C27EC1776E86}" type="presOf" srcId="{E585227F-3B0F-40C4-85B6-38A9B861E4C6}" destId="{9EECA740-831F-41AB-9B77-FAC0F5939AB5}" srcOrd="0" destOrd="0" presId="urn:microsoft.com/office/officeart/2005/8/layout/cycle4"/>
    <dgm:cxn modelId="{9831E726-ACCF-4B8A-8623-7B3902B16A00}" type="presOf" srcId="{E288EDD3-A50D-4D34-A8A0-D59016FF7E9C}" destId="{5DF65BC6-7895-47A1-9252-D91E92831D2C}" srcOrd="0" destOrd="0" presId="urn:microsoft.com/office/officeart/2005/8/layout/cycle4"/>
    <dgm:cxn modelId="{E1DB731C-0A6C-4D35-B209-4C380FAC5E1D}" type="presOf" srcId="{8FC0A31F-C52D-41E0-B6F1-C292341020E3}" destId="{003861F1-3777-49BC-873E-616FFF0D8969}" srcOrd="0" destOrd="2" presId="urn:microsoft.com/office/officeart/2005/8/layout/cycle4"/>
    <dgm:cxn modelId="{DEEC4739-28D9-4A89-B3D6-B217D3BCF24F}" type="presOf" srcId="{E6C115FE-6BCA-468E-B1DE-A685AA9FA313}" destId="{5DF65BC6-7895-47A1-9252-D91E92831D2C}" srcOrd="0" destOrd="3" presId="urn:microsoft.com/office/officeart/2005/8/layout/cycle4"/>
    <dgm:cxn modelId="{E46D6283-AA10-4BB7-A434-E9A64B329FCB}" srcId="{6A73D6A3-3A09-4479-8B11-FAC3DA93D982}" destId="{2C7C51E7-FC81-475A-8DB4-D66A1D69A94A}" srcOrd="0" destOrd="0" parTransId="{383E186D-5E6A-4ED7-932F-2B01980E80DE}" sibTransId="{5766089A-4790-4E80-8FEC-6ADFFC6BEAAF}"/>
    <dgm:cxn modelId="{4975B2B7-37D9-409E-A4CF-E3BC1A84F9B3}" type="presOf" srcId="{BD84CD8F-B67C-4CF7-B528-31E9447461A0}" destId="{118DA74E-A770-4F4D-BC48-9E8BBE73E020}" srcOrd="1" destOrd="2" presId="urn:microsoft.com/office/officeart/2005/8/layout/cycle4"/>
    <dgm:cxn modelId="{74282416-2DB6-4964-AEF7-BDF097E8EB98}" srcId="{0868A6C9-BB4B-4566-8FF1-0CC28270FDA5}" destId="{BD84CD8F-B67C-4CF7-B528-31E9447461A0}" srcOrd="2" destOrd="0" parTransId="{008FFDB1-BBC0-4BDC-B09A-90AF84E09825}" sibTransId="{CEE9B4FB-C468-40B9-9724-19E1B9715856}"/>
    <dgm:cxn modelId="{924FC0B4-DDFD-4A5A-8EE9-AB641E203555}" type="presOf" srcId="{6A73D6A3-3A09-4479-8B11-FAC3DA93D982}" destId="{B79A1DCE-40CB-40F2-8529-9EA7E157126B}" srcOrd="0" destOrd="0" presId="urn:microsoft.com/office/officeart/2005/8/layout/cycle4"/>
    <dgm:cxn modelId="{B9E1A6CD-9D58-4689-8002-756FFCDBE40F}" srcId="{0868A6C9-BB4B-4566-8FF1-0CC28270FDA5}" destId="{E6C115FE-6BCA-468E-B1DE-A685AA9FA313}" srcOrd="3" destOrd="0" parTransId="{C03DF370-7904-48ED-9615-56B886017668}" sibTransId="{B86D409B-3F9B-4726-875E-3AADE7D1970C}"/>
    <dgm:cxn modelId="{0D461273-CD34-4B6D-B68C-C2935FF9DB11}" type="presOf" srcId="{A20C48BA-3175-427A-9F26-8101768765D7}" destId="{09905B02-EBCB-43D7-BFF1-670B84728866}" srcOrd="1" destOrd="3" presId="urn:microsoft.com/office/officeart/2005/8/layout/cycle4"/>
    <dgm:cxn modelId="{6C77BAF2-B9F1-4AAA-AD26-7DE55BF80D1D}" srcId="{39632947-0B7D-45D5-B1D4-5F8B7639ABF8}" destId="{81EE5C37-5927-40C1-BCC9-31A42BB57CF3}" srcOrd="0" destOrd="0" parTransId="{468F2966-C7D8-41E2-8D8A-5A35D1E01820}" sibTransId="{EEC5F066-B8F2-471A-86DF-39AA3B2889A1}"/>
    <dgm:cxn modelId="{DAB1C60F-005F-4549-8721-34862AD3222E}" type="presOf" srcId="{44F0FA20-7A84-45E0-87B0-D3630DB7AB1A}" destId="{C875C2FF-F0B4-4EF1-AE5E-C6C9C7D4847C}" srcOrd="1" destOrd="1" presId="urn:microsoft.com/office/officeart/2005/8/layout/cycle4"/>
    <dgm:cxn modelId="{BC62BBEB-5606-46B4-BDDC-DEA40EC178D1}" type="presOf" srcId="{3E04F0A8-2C01-41F0-8663-3F1DD2210897}" destId="{0261EDE0-1DF0-4EA2-B6C3-211945F1324D}" srcOrd="0" destOrd="1" presId="urn:microsoft.com/office/officeart/2005/8/layout/cycle4"/>
    <dgm:cxn modelId="{F27BDE78-9D1A-4A13-837F-936B58439B14}" type="presOf" srcId="{5D39216B-C214-4CA2-8991-67BDC302CC1F}" destId="{1076074D-77A2-4A12-BE88-A03AEFA22645}" srcOrd="1" destOrd="0" presId="urn:microsoft.com/office/officeart/2005/8/layout/cycle4"/>
    <dgm:cxn modelId="{C9644CA0-FF5B-464E-8EE2-63C39CB0A9E9}" type="presOf" srcId="{5FC2FAB2-546E-4771-857F-889669563D34}" destId="{0261EDE0-1DF0-4EA2-B6C3-211945F1324D}" srcOrd="0" destOrd="2" presId="urn:microsoft.com/office/officeart/2005/8/layout/cycle4"/>
    <dgm:cxn modelId="{415ED53D-729F-42D0-817B-5F687C8DB18D}" srcId="{E585227F-3B0F-40C4-85B6-38A9B861E4C6}" destId="{637BB30D-9AA7-4E0F-88DE-82FFE07683CB}" srcOrd="1" destOrd="0" parTransId="{84F264A8-1742-4BA0-B750-77637D6F33B8}" sibTransId="{86658F0E-C36B-41B2-B46D-876E9EF1D5F6}"/>
    <dgm:cxn modelId="{91C1FADE-1FEA-47DB-9EEB-83CFF22CAC4B}" type="presOf" srcId="{A20C48BA-3175-427A-9F26-8101768765D7}" destId="{0261EDE0-1DF0-4EA2-B6C3-211945F1324D}" srcOrd="0" destOrd="3" presId="urn:microsoft.com/office/officeart/2005/8/layout/cycle4"/>
    <dgm:cxn modelId="{C7B9DCA6-BF34-4FDF-92D4-157596259165}" srcId="{E585227F-3B0F-40C4-85B6-38A9B861E4C6}" destId="{0868A6C9-BB4B-4566-8FF1-0CC28270FDA5}" srcOrd="2" destOrd="0" parTransId="{1B6AB965-2AA5-4934-BD03-F56DC5583870}" sibTransId="{856773C2-9CCD-4EE8-AB4E-D9F32EE277C2}"/>
    <dgm:cxn modelId="{CAEDB593-0057-46DD-AD5B-A11D04C9F2E1}" type="presOf" srcId="{E288EDD3-A50D-4D34-A8A0-D59016FF7E9C}" destId="{118DA74E-A770-4F4D-BC48-9E8BBE73E020}" srcOrd="1" destOrd="0" presId="urn:microsoft.com/office/officeart/2005/8/layout/cycle4"/>
    <dgm:cxn modelId="{14234023-1FA4-4584-B070-3A6267454EF8}" type="presOf" srcId="{E6C115FE-6BCA-468E-B1DE-A685AA9FA313}" destId="{118DA74E-A770-4F4D-BC48-9E8BBE73E020}" srcOrd="1" destOrd="3" presId="urn:microsoft.com/office/officeart/2005/8/layout/cycle4"/>
    <dgm:cxn modelId="{B8CAADD1-453C-47BD-BDE3-71B5D63E9AFA}" type="presOf" srcId="{8CB8B6C5-3D67-4D18-828D-F3E5237ABA68}" destId="{5DF65BC6-7895-47A1-9252-D91E92831D2C}" srcOrd="0" destOrd="1" presId="urn:microsoft.com/office/officeart/2005/8/layout/cycle4"/>
    <dgm:cxn modelId="{7A8A2712-A1AF-4E6C-8F6F-631243596274}" srcId="{E585227F-3B0F-40C4-85B6-38A9B861E4C6}" destId="{6A73D6A3-3A09-4479-8B11-FAC3DA93D982}" srcOrd="3" destOrd="0" parTransId="{887A2D21-FF8F-4931-BA0C-6FB0C82C1A71}" sibTransId="{60B05167-DC7A-4356-B3CA-AEC02CD1CA3D}"/>
    <dgm:cxn modelId="{858EAAF7-8404-4ADC-B776-632B4547EA4D}" type="presOf" srcId="{F5855002-08BE-4917-9C8F-40AFDAD50B4D}" destId="{003861F1-3777-49BC-873E-616FFF0D8969}" srcOrd="0" destOrd="1" presId="urn:microsoft.com/office/officeart/2005/8/layout/cycle4"/>
    <dgm:cxn modelId="{4D17622E-EBAB-4F61-8E39-A6370CAFD6B9}" srcId="{39632947-0B7D-45D5-B1D4-5F8B7639ABF8}" destId="{44F0FA20-7A84-45E0-87B0-D3630DB7AB1A}" srcOrd="1" destOrd="0" parTransId="{6CE5C97E-877C-495D-9CEB-83200B373938}" sibTransId="{F99B3D34-1ECD-45A4-BD18-2FD8273779AD}"/>
    <dgm:cxn modelId="{0A3B721B-EF72-4887-B418-3A9BF082A0F3}" type="presOf" srcId="{8CB8B6C5-3D67-4D18-828D-F3E5237ABA68}" destId="{118DA74E-A770-4F4D-BC48-9E8BBE73E020}" srcOrd="1" destOrd="1" presId="urn:microsoft.com/office/officeart/2005/8/layout/cycle4"/>
    <dgm:cxn modelId="{9B9104D7-E846-410F-89DD-11E8D474C87B}" type="presOf" srcId="{81EE5C37-5927-40C1-BCC9-31A42BB57CF3}" destId="{9D45DD58-4745-4700-8222-C98BF228CD04}" srcOrd="0" destOrd="0" presId="urn:microsoft.com/office/officeart/2005/8/layout/cycle4"/>
    <dgm:cxn modelId="{B221613A-53BF-41B1-85E5-417DD3B7E137}" srcId="{637BB30D-9AA7-4E0F-88DE-82FFE07683CB}" destId="{F5855002-08BE-4917-9C8F-40AFDAD50B4D}" srcOrd="1" destOrd="0" parTransId="{7D2543F7-52F9-4A2A-A877-DA93905D3C00}" sibTransId="{FA24B664-166C-44DD-A1E6-4D37AE7F3D39}"/>
    <dgm:cxn modelId="{B74F40E4-97EB-4A8D-A83A-D273F080C33E}" type="presOf" srcId="{44F0FA20-7A84-45E0-87B0-D3630DB7AB1A}" destId="{9D45DD58-4745-4700-8222-C98BF228CD04}" srcOrd="0" destOrd="1" presId="urn:microsoft.com/office/officeart/2005/8/layout/cycle4"/>
    <dgm:cxn modelId="{E6C622BC-C74C-4252-902F-62BD9E951414}" type="presOf" srcId="{BD84CD8F-B67C-4CF7-B528-31E9447461A0}" destId="{5DF65BC6-7895-47A1-9252-D91E92831D2C}" srcOrd="0" destOrd="2" presId="urn:microsoft.com/office/officeart/2005/8/layout/cycle4"/>
    <dgm:cxn modelId="{92236734-58FD-4C9E-96AD-FF2F3B158827}" type="presOf" srcId="{2C7C51E7-FC81-475A-8DB4-D66A1D69A94A}" destId="{0261EDE0-1DF0-4EA2-B6C3-211945F1324D}" srcOrd="0" destOrd="0" presId="urn:microsoft.com/office/officeart/2005/8/layout/cycle4"/>
    <dgm:cxn modelId="{7A829369-2F65-4255-B664-4A093ED9A595}" type="presParOf" srcId="{9EECA740-831F-41AB-9B77-FAC0F5939AB5}" destId="{42D71686-23B9-40E3-91A4-A5B90B910DA0}" srcOrd="0" destOrd="0" presId="urn:microsoft.com/office/officeart/2005/8/layout/cycle4"/>
    <dgm:cxn modelId="{2A970BB4-A912-4E38-94AC-13BFD0633237}" type="presParOf" srcId="{42D71686-23B9-40E3-91A4-A5B90B910DA0}" destId="{3690D318-5941-41CB-822E-A29911801332}" srcOrd="0" destOrd="0" presId="urn:microsoft.com/office/officeart/2005/8/layout/cycle4"/>
    <dgm:cxn modelId="{EFA27855-87F4-40CD-BCB7-B27066F15100}" type="presParOf" srcId="{3690D318-5941-41CB-822E-A29911801332}" destId="{9D45DD58-4745-4700-8222-C98BF228CD04}" srcOrd="0" destOrd="0" presId="urn:microsoft.com/office/officeart/2005/8/layout/cycle4"/>
    <dgm:cxn modelId="{FA4C3F6C-4414-49F6-9B19-AD9499183372}" type="presParOf" srcId="{3690D318-5941-41CB-822E-A29911801332}" destId="{C875C2FF-F0B4-4EF1-AE5E-C6C9C7D4847C}" srcOrd="1" destOrd="0" presId="urn:microsoft.com/office/officeart/2005/8/layout/cycle4"/>
    <dgm:cxn modelId="{336C2869-B8D2-4B54-A6B1-97A0257B910F}" type="presParOf" srcId="{42D71686-23B9-40E3-91A4-A5B90B910DA0}" destId="{A770650F-3E44-4C4F-8061-FBF8124FF470}" srcOrd="1" destOrd="0" presId="urn:microsoft.com/office/officeart/2005/8/layout/cycle4"/>
    <dgm:cxn modelId="{5787118E-DDDC-4BCC-94F8-4691D2119472}" type="presParOf" srcId="{A770650F-3E44-4C4F-8061-FBF8124FF470}" destId="{003861F1-3777-49BC-873E-616FFF0D8969}" srcOrd="0" destOrd="0" presId="urn:microsoft.com/office/officeart/2005/8/layout/cycle4"/>
    <dgm:cxn modelId="{0E8ECA7E-CD23-43A4-81A9-03331F80D327}" type="presParOf" srcId="{A770650F-3E44-4C4F-8061-FBF8124FF470}" destId="{1076074D-77A2-4A12-BE88-A03AEFA22645}" srcOrd="1" destOrd="0" presId="urn:microsoft.com/office/officeart/2005/8/layout/cycle4"/>
    <dgm:cxn modelId="{1BFB5D97-1F44-4C3F-B2E7-D1DA259B60CE}" type="presParOf" srcId="{42D71686-23B9-40E3-91A4-A5B90B910DA0}" destId="{7FBEBA5F-28A9-478D-8A65-67D57FEA1F3D}" srcOrd="2" destOrd="0" presId="urn:microsoft.com/office/officeart/2005/8/layout/cycle4"/>
    <dgm:cxn modelId="{7505B3C4-13F8-4E40-8FE4-0758CF95E57B}" type="presParOf" srcId="{7FBEBA5F-28A9-478D-8A65-67D57FEA1F3D}" destId="{5DF65BC6-7895-47A1-9252-D91E92831D2C}" srcOrd="0" destOrd="0" presId="urn:microsoft.com/office/officeart/2005/8/layout/cycle4"/>
    <dgm:cxn modelId="{D281608F-36EF-47ED-AAFC-ADD99BCBEC81}" type="presParOf" srcId="{7FBEBA5F-28A9-478D-8A65-67D57FEA1F3D}" destId="{118DA74E-A770-4F4D-BC48-9E8BBE73E020}" srcOrd="1" destOrd="0" presId="urn:microsoft.com/office/officeart/2005/8/layout/cycle4"/>
    <dgm:cxn modelId="{820DD1B5-B356-4EE9-8898-07C7E1E4380A}" type="presParOf" srcId="{42D71686-23B9-40E3-91A4-A5B90B910DA0}" destId="{5C6D17DD-9E11-40F3-8E59-F406E7129B06}" srcOrd="3" destOrd="0" presId="urn:microsoft.com/office/officeart/2005/8/layout/cycle4"/>
    <dgm:cxn modelId="{ECAAC914-0FF0-46A6-A38E-53CE697497BA}" type="presParOf" srcId="{5C6D17DD-9E11-40F3-8E59-F406E7129B06}" destId="{0261EDE0-1DF0-4EA2-B6C3-211945F1324D}" srcOrd="0" destOrd="0" presId="urn:microsoft.com/office/officeart/2005/8/layout/cycle4"/>
    <dgm:cxn modelId="{75E80A80-3A14-4B58-8DBA-F5A61DD26208}" type="presParOf" srcId="{5C6D17DD-9E11-40F3-8E59-F406E7129B06}" destId="{09905B02-EBCB-43D7-BFF1-670B84728866}" srcOrd="1" destOrd="0" presId="urn:microsoft.com/office/officeart/2005/8/layout/cycle4"/>
    <dgm:cxn modelId="{18416F99-8C2E-4257-A9C7-399C34E02C48}" type="presParOf" srcId="{42D71686-23B9-40E3-91A4-A5B90B910DA0}" destId="{995D2CFC-33F1-4653-A8BB-3B384C03E6F9}" srcOrd="4" destOrd="0" presId="urn:microsoft.com/office/officeart/2005/8/layout/cycle4"/>
    <dgm:cxn modelId="{3F886D7D-D835-455B-8E7A-A88B32A1A06F}" type="presParOf" srcId="{9EECA740-831F-41AB-9B77-FAC0F5939AB5}" destId="{C5EE400A-72F7-4A1D-885D-C5053FBB824C}" srcOrd="1" destOrd="0" presId="urn:microsoft.com/office/officeart/2005/8/layout/cycle4"/>
    <dgm:cxn modelId="{EE9B660E-8601-47D1-BCC2-B590C7F2CE58}" type="presParOf" srcId="{C5EE400A-72F7-4A1D-885D-C5053FBB824C}" destId="{7EB9603D-2B22-41CD-BD2F-A2A3FFC010AC}" srcOrd="0" destOrd="0" presId="urn:microsoft.com/office/officeart/2005/8/layout/cycle4"/>
    <dgm:cxn modelId="{D4E954D6-5430-4B7A-9258-46AB0806CF7E}" type="presParOf" srcId="{C5EE400A-72F7-4A1D-885D-C5053FBB824C}" destId="{A3AE1F27-E066-42CC-80D2-F8F5CBD8F07B}" srcOrd="1" destOrd="0" presId="urn:microsoft.com/office/officeart/2005/8/layout/cycle4"/>
    <dgm:cxn modelId="{7422BBCB-36F8-43A2-813D-FF68552DF1D2}" type="presParOf" srcId="{C5EE400A-72F7-4A1D-885D-C5053FBB824C}" destId="{602B7F3B-5DC9-4D66-A17A-E392B2AD5D16}" srcOrd="2" destOrd="0" presId="urn:microsoft.com/office/officeart/2005/8/layout/cycle4"/>
    <dgm:cxn modelId="{D8F29846-C38C-4CB9-B0B9-F5099550A41D}" type="presParOf" srcId="{C5EE400A-72F7-4A1D-885D-C5053FBB824C}" destId="{B79A1DCE-40CB-40F2-8529-9EA7E157126B}" srcOrd="3" destOrd="0" presId="urn:microsoft.com/office/officeart/2005/8/layout/cycle4"/>
    <dgm:cxn modelId="{E54618C7-15C4-487C-A581-0DD97859B7C0}" type="presParOf" srcId="{C5EE400A-72F7-4A1D-885D-C5053FBB824C}" destId="{8D0EF5E4-ABF9-4F3D-B21D-58B0E1BC08BD}" srcOrd="4" destOrd="0" presId="urn:microsoft.com/office/officeart/2005/8/layout/cycle4"/>
    <dgm:cxn modelId="{F91660A1-F57C-44A0-87CA-64D816B9D29E}" type="presParOf" srcId="{9EECA740-831F-41AB-9B77-FAC0F5939AB5}" destId="{200599CB-9D6D-42C3-8D7F-8A018F0B2251}" srcOrd="2" destOrd="0" presId="urn:microsoft.com/office/officeart/2005/8/layout/cycle4"/>
    <dgm:cxn modelId="{37315515-6625-4D32-9FFA-F32F2AA1D2A6}" type="presParOf" srcId="{9EECA740-831F-41AB-9B77-FAC0F5939AB5}" destId="{0DC99FEE-E9D7-4B62-98FA-0F87A682546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65BC6-7895-47A1-9252-D91E92831D2C}">
      <dsp:nvSpPr>
        <dsp:cNvPr id="0" name=""/>
        <dsp:cNvSpPr/>
      </dsp:nvSpPr>
      <dsp:spPr>
        <a:xfrm>
          <a:off x="4402495" y="3343258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Fortalecer plan de desarrollo local sostenible participativo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Marco normativo agroecológico (agricultura, mercados y nutrición de las personas).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Fortalecer la participación de los grupos de productores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Fortalecer la resiliencia entre </a:t>
          </a:r>
          <a:r>
            <a:rPr lang="es-EC" sz="700" kern="1200" dirty="0" err="1"/>
            <a:t>multiples</a:t>
          </a:r>
          <a:r>
            <a:rPr lang="es-EC" sz="700" kern="1200" dirty="0"/>
            <a:t> actores</a:t>
          </a:r>
          <a:endParaRPr lang="en-US" sz="700" kern="1200" dirty="0"/>
        </a:p>
      </dsp:txBody>
      <dsp:txXfrm>
        <a:off x="5165689" y="3771142"/>
        <a:ext cx="1631025" cy="1110853"/>
      </dsp:txXfrm>
    </dsp:sp>
    <dsp:sp modelId="{0261EDE0-1DF0-4EA2-B6C3-211945F1324D}">
      <dsp:nvSpPr>
        <dsp:cNvPr id="0" name=""/>
        <dsp:cNvSpPr/>
      </dsp:nvSpPr>
      <dsp:spPr>
        <a:xfrm>
          <a:off x="439751" y="3343258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Pensar en el diálogo de saberes que no sea desde una mirada técnica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Empoderar los sistemas alimentarios tradicionales de la población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Fortalecer la resiliencia cultural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Promover igualdad, inclusión, equidad (género, generacional, étnica)</a:t>
          </a:r>
          <a:endParaRPr lang="en-US" sz="700" kern="1200" dirty="0"/>
        </a:p>
      </dsp:txBody>
      <dsp:txXfrm>
        <a:off x="474311" y="3771142"/>
        <a:ext cx="1631025" cy="1110853"/>
      </dsp:txXfrm>
    </dsp:sp>
    <dsp:sp modelId="{003861F1-3777-49BC-873E-616FFF0D8969}">
      <dsp:nvSpPr>
        <dsp:cNvPr id="0" name=""/>
        <dsp:cNvSpPr/>
      </dsp:nvSpPr>
      <dsp:spPr>
        <a:xfrm>
          <a:off x="4402495" y="0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Manejo y  recuperación de suelos sobre todo en la parte Andina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Mantener la biodiversidad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Entender y fortalecer los sistemas agroecológicos 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Fortalecer la conexión entre las prioridades de los agricultores y los problemas biofísicos.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</dsp:txBody>
      <dsp:txXfrm>
        <a:off x="5165689" y="34560"/>
        <a:ext cx="1631025" cy="1110853"/>
      </dsp:txXfrm>
    </dsp:sp>
    <dsp:sp modelId="{9D45DD58-4745-4700-8222-C98BF228CD04}">
      <dsp:nvSpPr>
        <dsp:cNvPr id="0" name=""/>
        <dsp:cNvSpPr/>
      </dsp:nvSpPr>
      <dsp:spPr>
        <a:xfrm>
          <a:off x="439751" y="0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Fortalecer la investigación participativa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Empoderamiento de parte de los agricultores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Visibilizar experiencias de agroecología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Crear espacios diferenciados para la oferta de productos </a:t>
          </a:r>
          <a:r>
            <a:rPr lang="es-EC" sz="700" kern="1200" dirty="0" err="1"/>
            <a:t>agroecologicos</a:t>
          </a:r>
          <a:endParaRPr lang="en-US" sz="700" kern="1200" dirty="0"/>
        </a:p>
      </dsp:txBody>
      <dsp:txXfrm>
        <a:off x="474311" y="34560"/>
        <a:ext cx="1631025" cy="1110853"/>
      </dsp:txXfrm>
    </dsp:sp>
    <dsp:sp modelId="{7EB9603D-2B22-41CD-BD2F-A2A3FFC010AC}">
      <dsp:nvSpPr>
        <dsp:cNvPr id="0" name=""/>
        <dsp:cNvSpPr/>
      </dsp:nvSpPr>
      <dsp:spPr>
        <a:xfrm>
          <a:off x="1457478" y="2802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/>
            <a:t>Socio-</a:t>
          </a:r>
          <a:r>
            <a:rPr lang="es-EC" sz="2100" kern="1200" dirty="0" err="1"/>
            <a:t>economica</a:t>
          </a:r>
          <a:endParaRPr lang="en-US" sz="2100" kern="1200" dirty="0"/>
        </a:p>
      </dsp:txBody>
      <dsp:txXfrm>
        <a:off x="2081009" y="903774"/>
        <a:ext cx="1505337" cy="1505337"/>
      </dsp:txXfrm>
    </dsp:sp>
    <dsp:sp modelId="{A3AE1F27-E066-42CC-80D2-F8F5CBD8F07B}">
      <dsp:nvSpPr>
        <dsp:cNvPr id="0" name=""/>
        <dsp:cNvSpPr/>
      </dsp:nvSpPr>
      <dsp:spPr>
        <a:xfrm rot="5400000">
          <a:off x="3684678" y="2802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err="1"/>
            <a:t>Biofisica</a:t>
          </a:r>
          <a:endParaRPr lang="en-US" sz="2100" kern="1200" dirty="0"/>
        </a:p>
      </dsp:txBody>
      <dsp:txXfrm rot="-5400000">
        <a:off x="3684678" y="903774"/>
        <a:ext cx="1505337" cy="1505337"/>
      </dsp:txXfrm>
    </dsp:sp>
    <dsp:sp modelId="{602B7F3B-5DC9-4D66-A17A-E392B2AD5D16}">
      <dsp:nvSpPr>
        <dsp:cNvPr id="0" name=""/>
        <dsp:cNvSpPr/>
      </dsp:nvSpPr>
      <dsp:spPr>
        <a:xfrm rot="10800000">
          <a:off x="3684678" y="25074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err="1"/>
            <a:t>Politica</a:t>
          </a:r>
          <a:endParaRPr lang="en-US" sz="2100" kern="1200" dirty="0"/>
        </a:p>
      </dsp:txBody>
      <dsp:txXfrm rot="10800000">
        <a:off x="3684678" y="2507443"/>
        <a:ext cx="1505337" cy="1505337"/>
      </dsp:txXfrm>
    </dsp:sp>
    <dsp:sp modelId="{B79A1DCE-40CB-40F2-8529-9EA7E157126B}">
      <dsp:nvSpPr>
        <dsp:cNvPr id="0" name=""/>
        <dsp:cNvSpPr/>
      </dsp:nvSpPr>
      <dsp:spPr>
        <a:xfrm rot="16200000">
          <a:off x="1457478" y="25074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/>
            <a:t>Cultural/tradicional</a:t>
          </a:r>
          <a:endParaRPr lang="en-US" sz="2100" kern="1200" dirty="0"/>
        </a:p>
      </dsp:txBody>
      <dsp:txXfrm rot="5400000">
        <a:off x="2081009" y="2507443"/>
        <a:ext cx="1505337" cy="1505337"/>
      </dsp:txXfrm>
    </dsp:sp>
    <dsp:sp modelId="{200599CB-9D6D-42C3-8D7F-8A018F0B2251}">
      <dsp:nvSpPr>
        <dsp:cNvPr id="0" name=""/>
        <dsp:cNvSpPr/>
      </dsp:nvSpPr>
      <dsp:spPr>
        <a:xfrm>
          <a:off x="3268000" y="2015787"/>
          <a:ext cx="735025" cy="63915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C99FEE-E9D7-4B62-98FA-0F87A6825464}">
      <dsp:nvSpPr>
        <dsp:cNvPr id="0" name=""/>
        <dsp:cNvSpPr/>
      </dsp:nvSpPr>
      <dsp:spPr>
        <a:xfrm rot="10800000">
          <a:off x="3268000" y="2261615"/>
          <a:ext cx="735025" cy="63915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65BC6-7895-47A1-9252-D91E92831D2C}">
      <dsp:nvSpPr>
        <dsp:cNvPr id="0" name=""/>
        <dsp:cNvSpPr/>
      </dsp:nvSpPr>
      <dsp:spPr>
        <a:xfrm>
          <a:off x="4402495" y="3343258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Promover la agroecología pueda llegar a los más necesitados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Desmitificar la agroecología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Contribuir a un estado de respeto a los derechos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Facilitar políticas que sean claras y operativas</a:t>
          </a:r>
          <a:endParaRPr lang="en-US" sz="700" kern="1200" dirty="0"/>
        </a:p>
      </dsp:txBody>
      <dsp:txXfrm>
        <a:off x="5165689" y="3771142"/>
        <a:ext cx="1631025" cy="1110853"/>
      </dsp:txXfrm>
    </dsp:sp>
    <dsp:sp modelId="{0261EDE0-1DF0-4EA2-B6C3-211945F1324D}">
      <dsp:nvSpPr>
        <dsp:cNvPr id="0" name=""/>
        <dsp:cNvSpPr/>
      </dsp:nvSpPr>
      <dsp:spPr>
        <a:xfrm>
          <a:off x="439751" y="3343258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Desmitificar la agroecología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Fortalecer un dialogo de saberes (fortalecer los lazos entre lo técnico y lo local)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Nuevos enfoques de educación para técnicos 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</dsp:txBody>
      <dsp:txXfrm>
        <a:off x="474311" y="3771142"/>
        <a:ext cx="1631025" cy="1110853"/>
      </dsp:txXfrm>
    </dsp:sp>
    <dsp:sp modelId="{003861F1-3777-49BC-873E-616FFF0D8969}">
      <dsp:nvSpPr>
        <dsp:cNvPr id="0" name=""/>
        <dsp:cNvSpPr/>
      </dsp:nvSpPr>
      <dsp:spPr>
        <a:xfrm>
          <a:off x="4402495" y="0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Acceso a agua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 Fortalecer sistemas </a:t>
          </a:r>
          <a:r>
            <a:rPr lang="es-EC" sz="700" kern="1200" dirty="0" err="1"/>
            <a:t>agroproductivos</a:t>
          </a:r>
          <a:r>
            <a:rPr lang="es-EC" sz="700" kern="1200" dirty="0"/>
            <a:t> mas amigables (ambiente, sociales)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Generación de tecnologías localmente adaptadas y que se pueden aprender desde otros territorios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</dsp:txBody>
      <dsp:txXfrm>
        <a:off x="5165689" y="34560"/>
        <a:ext cx="1631025" cy="1110853"/>
      </dsp:txXfrm>
    </dsp:sp>
    <dsp:sp modelId="{9D45DD58-4745-4700-8222-C98BF228CD04}">
      <dsp:nvSpPr>
        <dsp:cNvPr id="0" name=""/>
        <dsp:cNvSpPr/>
      </dsp:nvSpPr>
      <dsp:spPr>
        <a:xfrm>
          <a:off x="439751" y="0"/>
          <a:ext cx="2428778" cy="15732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Acceso a crédito y/o seguro agrícola</a:t>
          </a: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700" kern="1200" dirty="0"/>
            <a:t>Promover espacios para ofertar productos agroecológicos (pensar en certificación, </a:t>
          </a:r>
          <a:r>
            <a:rPr lang="es-EC" sz="700" kern="1200" dirty="0" err="1"/>
            <a:t>SPGs</a:t>
          </a:r>
          <a:r>
            <a:rPr lang="es-EC" sz="700" kern="1200" dirty="0"/>
            <a:t> –reconocido por el productor y consumidor-)</a:t>
          </a:r>
          <a:endParaRPr lang="en-US" sz="700" kern="1200" dirty="0"/>
        </a:p>
      </dsp:txBody>
      <dsp:txXfrm>
        <a:off x="474311" y="34560"/>
        <a:ext cx="1631025" cy="1110853"/>
      </dsp:txXfrm>
    </dsp:sp>
    <dsp:sp modelId="{7EB9603D-2B22-41CD-BD2F-A2A3FFC010AC}">
      <dsp:nvSpPr>
        <dsp:cNvPr id="0" name=""/>
        <dsp:cNvSpPr/>
      </dsp:nvSpPr>
      <dsp:spPr>
        <a:xfrm>
          <a:off x="1457478" y="2802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/>
            <a:t>Socio-</a:t>
          </a:r>
          <a:r>
            <a:rPr lang="es-EC" sz="2100" kern="1200" dirty="0" err="1"/>
            <a:t>economica</a:t>
          </a:r>
          <a:endParaRPr lang="en-US" sz="2100" kern="1200" dirty="0"/>
        </a:p>
      </dsp:txBody>
      <dsp:txXfrm>
        <a:off x="2081009" y="903774"/>
        <a:ext cx="1505337" cy="1505337"/>
      </dsp:txXfrm>
    </dsp:sp>
    <dsp:sp modelId="{A3AE1F27-E066-42CC-80D2-F8F5CBD8F07B}">
      <dsp:nvSpPr>
        <dsp:cNvPr id="0" name=""/>
        <dsp:cNvSpPr/>
      </dsp:nvSpPr>
      <dsp:spPr>
        <a:xfrm rot="5400000">
          <a:off x="3684678" y="2802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err="1"/>
            <a:t>Biofisica</a:t>
          </a:r>
          <a:endParaRPr lang="en-US" sz="2100" kern="1200" dirty="0"/>
        </a:p>
      </dsp:txBody>
      <dsp:txXfrm rot="-5400000">
        <a:off x="3684678" y="903774"/>
        <a:ext cx="1505337" cy="1505337"/>
      </dsp:txXfrm>
    </dsp:sp>
    <dsp:sp modelId="{602B7F3B-5DC9-4D66-A17A-E392B2AD5D16}">
      <dsp:nvSpPr>
        <dsp:cNvPr id="0" name=""/>
        <dsp:cNvSpPr/>
      </dsp:nvSpPr>
      <dsp:spPr>
        <a:xfrm rot="10800000">
          <a:off x="3684678" y="25074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err="1"/>
            <a:t>Politica</a:t>
          </a:r>
          <a:endParaRPr lang="en-US" sz="2100" kern="1200" dirty="0"/>
        </a:p>
      </dsp:txBody>
      <dsp:txXfrm rot="10800000">
        <a:off x="3684678" y="2507443"/>
        <a:ext cx="1505337" cy="1505337"/>
      </dsp:txXfrm>
    </dsp:sp>
    <dsp:sp modelId="{B79A1DCE-40CB-40F2-8529-9EA7E157126B}">
      <dsp:nvSpPr>
        <dsp:cNvPr id="0" name=""/>
        <dsp:cNvSpPr/>
      </dsp:nvSpPr>
      <dsp:spPr>
        <a:xfrm rot="16200000">
          <a:off x="1457478" y="2507443"/>
          <a:ext cx="2128868" cy="2128868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/>
            <a:t>Cultural/tradicional</a:t>
          </a:r>
          <a:endParaRPr lang="en-US" sz="2100" kern="1200" dirty="0"/>
        </a:p>
      </dsp:txBody>
      <dsp:txXfrm rot="5400000">
        <a:off x="2081009" y="2507443"/>
        <a:ext cx="1505337" cy="1505337"/>
      </dsp:txXfrm>
    </dsp:sp>
    <dsp:sp modelId="{200599CB-9D6D-42C3-8D7F-8A018F0B2251}">
      <dsp:nvSpPr>
        <dsp:cNvPr id="0" name=""/>
        <dsp:cNvSpPr/>
      </dsp:nvSpPr>
      <dsp:spPr>
        <a:xfrm>
          <a:off x="3268000" y="2015787"/>
          <a:ext cx="735025" cy="63915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C99FEE-E9D7-4B62-98FA-0F87A6825464}">
      <dsp:nvSpPr>
        <dsp:cNvPr id="0" name=""/>
        <dsp:cNvSpPr/>
      </dsp:nvSpPr>
      <dsp:spPr>
        <a:xfrm rot="10800000">
          <a:off x="3268000" y="2261615"/>
          <a:ext cx="735025" cy="63915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Las visiones a futuro de la Agroecología en los Andes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2" y="4840975"/>
            <a:ext cx="6388988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28098" y="1920815"/>
            <a:ext cx="39597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err="1"/>
              <a:t>Nombre</a:t>
            </a:r>
            <a:r>
              <a:rPr lang="en-US" sz="4000" i="1" dirty="0"/>
              <a:t> del </a:t>
            </a:r>
            <a:r>
              <a:rPr lang="en-US" sz="4000" i="1" dirty="0" err="1"/>
              <a:t>grupo</a:t>
            </a:r>
            <a:endParaRPr lang="en-US" sz="40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952521" y="3162707"/>
            <a:ext cx="5729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Zona: Cotopaxi y Chimborazo 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15D0EBBD-F992-7A4B-BB15-9A0CE748D2D3}"/>
              </a:ext>
            </a:extLst>
          </p:cNvPr>
          <p:cNvSpPr txBox="1"/>
          <p:nvPr/>
        </p:nvSpPr>
        <p:spPr>
          <a:xfrm>
            <a:off x="842031" y="3932327"/>
            <a:ext cx="285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Participantes</a:t>
            </a:r>
            <a:r>
              <a:rPr lang="en-US" sz="3600" i="1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 algn="ctr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Nombre de participantes y de la zona elegida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2464"/>
            <a:ext cx="10515600" cy="4351338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s-EC" dirty="0"/>
              <a:t>Leonardo Vaca</a:t>
            </a:r>
          </a:p>
          <a:p>
            <a:pPr marL="0" lvl="0" indent="0" fontAlgn="base">
              <a:buNone/>
            </a:pPr>
            <a:r>
              <a:rPr lang="es-EC" dirty="0"/>
              <a:t>Teresa Arteaga</a:t>
            </a:r>
          </a:p>
          <a:p>
            <a:pPr marL="0" lvl="0" indent="0" fontAlgn="base">
              <a:buNone/>
            </a:pPr>
            <a:r>
              <a:rPr lang="es-EC" dirty="0"/>
              <a:t>Patricia Natividad</a:t>
            </a:r>
          </a:p>
          <a:p>
            <a:pPr marL="0" lvl="0" indent="0" fontAlgn="base">
              <a:buNone/>
            </a:pPr>
            <a:r>
              <a:rPr lang="es-EC" dirty="0"/>
              <a:t>Luis Remache</a:t>
            </a:r>
          </a:p>
          <a:p>
            <a:pPr marL="0" lvl="0" indent="0" fontAlgn="base">
              <a:buNone/>
            </a:pPr>
            <a:r>
              <a:rPr lang="es-EC" dirty="0"/>
              <a:t>Alexis Chiriboga</a:t>
            </a:r>
          </a:p>
          <a:p>
            <a:pPr marL="0" lvl="0" indent="0" fontAlgn="base">
              <a:buNone/>
            </a:pPr>
            <a:r>
              <a:rPr lang="es-EC" dirty="0"/>
              <a:t>Israel Navarrete</a:t>
            </a:r>
          </a:p>
          <a:p>
            <a:pPr marL="0" lvl="0" indent="0" fontAlgn="base">
              <a:buNone/>
            </a:pPr>
            <a:endParaRPr lang="es-EC" dirty="0"/>
          </a:p>
          <a:p>
            <a:pPr marL="0" lvl="0" indent="0" fontAlgn="base">
              <a:buNone/>
            </a:pPr>
            <a:r>
              <a:rPr lang="es-EC" dirty="0"/>
              <a:t>Zona: Cotopaxi y Chimborazo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3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DE98B96C-11FC-4BCF-B7FD-12457A9561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6598555"/>
              </p:ext>
            </p:extLst>
          </p:nvPr>
        </p:nvGraphicFramePr>
        <p:xfrm>
          <a:off x="2032000" y="1444487"/>
          <a:ext cx="7271026" cy="4916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95FC9C-004C-49FF-B316-8FE627D4D689}"/>
              </a:ext>
            </a:extLst>
          </p:cNvPr>
          <p:cNvSpPr txBox="1"/>
          <p:nvPr/>
        </p:nvSpPr>
        <p:spPr>
          <a:xfrm>
            <a:off x="8999621" y="3320716"/>
            <a:ext cx="2575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Sistemas agroecológicos resilientes (COVID-19, Sequías)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88B754F2-119F-4AE6-9CA9-8766D033FF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49050"/>
              </p:ext>
            </p:extLst>
          </p:nvPr>
        </p:nvGraphicFramePr>
        <p:xfrm>
          <a:off x="1995906" y="1540224"/>
          <a:ext cx="7271026" cy="4916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3841BFB-404D-47F9-955A-49FA3EDC59CF}"/>
              </a:ext>
            </a:extLst>
          </p:cNvPr>
          <p:cNvSpPr txBox="1"/>
          <p:nvPr/>
        </p:nvSpPr>
        <p:spPr>
          <a:xfrm>
            <a:off x="9492916" y="3236495"/>
            <a:ext cx="2237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Como hacemos  que la </a:t>
            </a:r>
            <a:r>
              <a:rPr lang="es-EC" dirty="0" err="1"/>
              <a:t>Agroecologia</a:t>
            </a:r>
            <a:r>
              <a:rPr lang="es-EC" dirty="0"/>
              <a:t> llegue a la gente que lo necesite?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s-EC" dirty="0"/>
              <a:t>Valores comunitarios y de cooperación</a:t>
            </a:r>
          </a:p>
          <a:p>
            <a:pPr fontAlgn="base"/>
            <a:r>
              <a:rPr lang="es-EC" dirty="0"/>
              <a:t>Diversidad, Equidad e inclusión</a:t>
            </a:r>
          </a:p>
          <a:p>
            <a:pPr fontAlgn="base"/>
            <a:r>
              <a:rPr lang="es-EC" dirty="0" err="1"/>
              <a:t>Conservacion</a:t>
            </a:r>
            <a:r>
              <a:rPr lang="es-EC" dirty="0"/>
              <a:t> de recursos naturales y agrícolas</a:t>
            </a:r>
          </a:p>
          <a:p>
            <a:pPr fontAlgn="base"/>
            <a:r>
              <a:rPr lang="es-EC" dirty="0"/>
              <a:t>Creación conjunta e intercambio de conocimientos</a:t>
            </a:r>
          </a:p>
          <a:p>
            <a:pPr fontAlgn="base"/>
            <a:r>
              <a:rPr lang="es-EC" dirty="0"/>
              <a:t>Gobernanza responsable </a:t>
            </a:r>
          </a:p>
          <a:p>
            <a:pPr fontAlgn="base"/>
            <a:r>
              <a:rPr lang="es-EC" dirty="0" err="1"/>
              <a:t>Economia</a:t>
            </a:r>
            <a:r>
              <a:rPr lang="es-EC" dirty="0"/>
              <a:t> circular</a:t>
            </a:r>
          </a:p>
          <a:p>
            <a:pPr fontAlgn="base"/>
            <a:r>
              <a:rPr lang="es-EC" dirty="0"/>
              <a:t>Cuidar de las personas con las que interactuamos (COVID-19, Yanomamis) </a:t>
            </a:r>
          </a:p>
          <a:p>
            <a:pPr fontAlgn="base"/>
            <a:r>
              <a:rPr lang="es-EC" dirty="0"/>
              <a:t>Trabajar desde un enfoque descolonizador (</a:t>
            </a:r>
            <a:r>
              <a:rPr lang="es-EC" dirty="0" err="1"/>
              <a:t>colonialidad</a:t>
            </a:r>
            <a:r>
              <a:rPr lang="es-EC" dirty="0"/>
              <a:t> del saber y del ser) y que no responden a nuestra necesidades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s-EC" dirty="0"/>
              <a:t>Empoderamiento local </a:t>
            </a:r>
          </a:p>
          <a:p>
            <a:pPr fontAlgn="base"/>
            <a:r>
              <a:rPr lang="es-EC" dirty="0"/>
              <a:t>Gobernanza</a:t>
            </a:r>
          </a:p>
          <a:p>
            <a:pPr fontAlgn="base"/>
            <a:r>
              <a:rPr lang="es-EC" dirty="0"/>
              <a:t>Respetar los espacios y entender que es un trabajo en equipo con la gente</a:t>
            </a:r>
          </a:p>
          <a:p>
            <a:pPr fontAlgn="base"/>
            <a:r>
              <a:rPr lang="es-EC" dirty="0"/>
              <a:t>Respetar el marco de referencia de los demás</a:t>
            </a:r>
          </a:p>
          <a:p>
            <a:pPr fontAlgn="base"/>
            <a:r>
              <a:rPr lang="es-EC" dirty="0"/>
              <a:t>Involucrarse con la gente (ser participativos, escuchar)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512</Words>
  <Application>Microsoft Macintosh PowerPoint</Application>
  <PresentationFormat>Personalizado</PresentationFormat>
  <Paragraphs>68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Office Theme</vt:lpstr>
      <vt:lpstr>Las visiones a futuro de la Agroecología en los Andes</vt:lpstr>
      <vt:lpstr>Nombre de participantes y de la zona elegida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</vt:vector>
  </TitlesOfParts>
  <Company>University of Vermont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Jasmin Jalil</cp:lastModifiedBy>
  <cp:revision>26</cp:revision>
  <dcterms:created xsi:type="dcterms:W3CDTF">2020-07-03T21:40:43Z</dcterms:created>
  <dcterms:modified xsi:type="dcterms:W3CDTF">2020-07-08T03:32:19Z</dcterms:modified>
</cp:coreProperties>
</file>