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5" r:id="rId5"/>
    <p:sldId id="259" r:id="rId6"/>
    <p:sldId id="269" r:id="rId7"/>
    <p:sldId id="271" r:id="rId8"/>
    <p:sldId id="27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0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1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0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1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crp.maps.arcgis.com/apps/MapJournal/index.html?appid=0ec18416de5540e48fe55af1192b0069" TargetMode="External"/><Relationship Id="rId3" Type="http://schemas.openxmlformats.org/officeDocument/2006/relationships/hyperlink" Target="http://andescdp.org/sites/default/files/miscasosestudio/UMSA_esp.pdf" TargetMode="External"/><Relationship Id="rId7" Type="http://schemas.openxmlformats.org/officeDocument/2006/relationships/hyperlink" Target="http://andescdp.org/sites/default/files/miscasosestudio/Yanapai_MIP_espa%C3%B1ol.pdf" TargetMode="External"/><Relationship Id="rId2" Type="http://schemas.openxmlformats.org/officeDocument/2006/relationships/hyperlink" Target="http://andescdp.org/sites/default/files/miscasosestudio/Yapuchiris_espa%C3%B1o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ndescdp.org/sites/default/files/miscasosestudio/Yanapai_nutricion_espa%C3%B1ol.pdf" TargetMode="External"/><Relationship Id="rId11" Type="http://schemas.openxmlformats.org/officeDocument/2006/relationships/hyperlink" Target="http://andescdp.org/sites/default/files/miscasosestudio/Granos_Andinos_espa%C3%B1ol.pdf" TargetMode="External"/><Relationship Id="rId5" Type="http://schemas.openxmlformats.org/officeDocument/2006/relationships/hyperlink" Target="http://andescdp.org/sites/default/files/miscasosestudio/Suelos_espa%C3%B1ol.pdf" TargetMode="External"/><Relationship Id="rId10" Type="http://schemas.openxmlformats.org/officeDocument/2006/relationships/hyperlink" Target="http://andescdp.org/geoportal/semilla_papa" TargetMode="External"/><Relationship Id="rId4" Type="http://schemas.openxmlformats.org/officeDocument/2006/relationships/hyperlink" Target="http://andescdp.org/sites/default/files/miscasosestudio/PROINPA_paisajes.pdf" TargetMode="External"/><Relationship Id="rId9" Type="http://schemas.openxmlformats.org/officeDocument/2006/relationships/hyperlink" Target="https://ccrp.maps.arcgis.com/apps/View/index.html?appid=9efa30287b42447dac3164cf07e531dd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8644"/>
            <a:ext cx="9144000" cy="3097368"/>
          </a:xfrm>
        </p:spPr>
        <p:txBody>
          <a:bodyPr>
            <a:normAutofit fontScale="90000"/>
          </a:bodyPr>
          <a:lstStyle/>
          <a:p>
            <a:r>
              <a:rPr lang="es-ES_tradnl" b="1" dirty="0"/>
              <a:t>Las visiones a futuro de la Agroecología en los Andes</a:t>
            </a:r>
            <a:br>
              <a:rPr lang="es-ES_tradnl" b="1" dirty="0"/>
            </a:br>
            <a:br>
              <a:rPr lang="en-US" b="1" dirty="0"/>
            </a:br>
            <a:r>
              <a:rPr lang="en-US" b="1" dirty="0" err="1"/>
              <a:t>Trabajo</a:t>
            </a:r>
            <a:r>
              <a:rPr lang="en-US" b="1" dirty="0"/>
              <a:t> de </a:t>
            </a:r>
            <a:r>
              <a:rPr lang="en-US" b="1" dirty="0" err="1"/>
              <a:t>grupo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2126163" y="4837050"/>
            <a:ext cx="6400799" cy="2127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08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629" y="1471961"/>
            <a:ext cx="11026698" cy="2163337"/>
          </a:xfrm>
        </p:spPr>
        <p:txBody>
          <a:bodyPr>
            <a:normAutofit/>
          </a:bodyPr>
          <a:lstStyle/>
          <a:p>
            <a:pPr algn="ctr"/>
            <a:r>
              <a:rPr lang="es-ES_tradnl" dirty="0"/>
              <a:t>Reflexionar sobre el estado actual, los posibles caminos y las visiones a futuro de la Agroecología en los Andes.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088" y="4823970"/>
            <a:ext cx="3857123" cy="20340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035" y="4824003"/>
            <a:ext cx="4859321" cy="20782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6829" y="4823970"/>
            <a:ext cx="4231313" cy="207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79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116" y="223025"/>
            <a:ext cx="11026698" cy="1349298"/>
          </a:xfrm>
        </p:spPr>
        <p:txBody>
          <a:bodyPr>
            <a:normAutofit/>
          </a:bodyPr>
          <a:lstStyle/>
          <a:p>
            <a:pPr algn="ctr"/>
            <a:r>
              <a:rPr lang="es-ES_tradnl" b="1" dirty="0"/>
              <a:t>Tarea del grupo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687" y="1851102"/>
            <a:ext cx="10647557" cy="467236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_tradnl" dirty="0"/>
              <a:t>Se conformarán grupos de acuerdo a las siguientes zonas:</a:t>
            </a:r>
            <a:endParaRPr lang="en-US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s-EC" b="1" dirty="0"/>
              <a:t>Altiplano central en Bolivia</a:t>
            </a:r>
            <a:r>
              <a:rPr lang="es-EC" dirty="0"/>
              <a:t> con los mini casos de estudio relacionados a este territorio:  </a:t>
            </a:r>
            <a:r>
              <a:rPr lang="es-EC" u="sng" dirty="0">
                <a:hlinkClick r:id="rId2"/>
              </a:rPr>
              <a:t>Yapuchiris</a:t>
            </a:r>
            <a:r>
              <a:rPr lang="es-EC" dirty="0"/>
              <a:t>, </a:t>
            </a:r>
            <a:r>
              <a:rPr lang="es-EC" u="sng" dirty="0">
                <a:hlinkClick r:id="rId3"/>
              </a:rPr>
              <a:t>UMSA</a:t>
            </a:r>
            <a:r>
              <a:rPr lang="es-EC" dirty="0"/>
              <a:t>, </a:t>
            </a:r>
            <a:r>
              <a:rPr lang="es-EC" u="sng" dirty="0">
                <a:hlinkClick r:id="rId4"/>
              </a:rPr>
              <a:t>PROINPA</a:t>
            </a:r>
            <a:r>
              <a:rPr lang="es-EC" dirty="0"/>
              <a:t>  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s-EC" b="1" dirty="0"/>
              <a:t>La zona central de Perú</a:t>
            </a:r>
            <a:r>
              <a:rPr lang="es-EC" dirty="0"/>
              <a:t> donde trabaja los dos proyectos de Yanapai (Huancayo): mini casos sobre </a:t>
            </a:r>
            <a:r>
              <a:rPr lang="es-EC" u="sng" dirty="0">
                <a:hlinkClick r:id="rId5"/>
              </a:rPr>
              <a:t>suelos</a:t>
            </a:r>
            <a:r>
              <a:rPr lang="es-EC" dirty="0"/>
              <a:t> y </a:t>
            </a:r>
            <a:r>
              <a:rPr lang="es-EC" u="sng" dirty="0">
                <a:hlinkClick r:id="rId6"/>
              </a:rPr>
              <a:t>nutrición</a:t>
            </a:r>
            <a:r>
              <a:rPr lang="es-EC" dirty="0"/>
              <a:t> y </a:t>
            </a:r>
            <a:r>
              <a:rPr lang="es-EC" u="sng" dirty="0">
                <a:hlinkClick r:id="rId7"/>
              </a:rPr>
              <a:t>plagas</a:t>
            </a:r>
            <a:r>
              <a:rPr lang="es-EC" dirty="0"/>
              <a:t> .</a:t>
            </a:r>
            <a:endParaRPr lang="en-US" sz="36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s-EC" b="1" dirty="0"/>
              <a:t>El sector central de Ecuador</a:t>
            </a:r>
            <a:r>
              <a:rPr lang="es-EC" dirty="0"/>
              <a:t> (Cotopaxi/ Chimborazo) donde trabajan 3 proyectos: </a:t>
            </a:r>
            <a:r>
              <a:rPr lang="es-EC" u="sng" dirty="0">
                <a:hlinkClick r:id="rId8"/>
              </a:rPr>
              <a:t>Legumip</a:t>
            </a:r>
            <a:r>
              <a:rPr lang="es-EC" dirty="0"/>
              <a:t>, </a:t>
            </a:r>
            <a:r>
              <a:rPr lang="es-EC" u="sng" dirty="0">
                <a:hlinkClick r:id="rId9"/>
              </a:rPr>
              <a:t>Sistemas de alimentos alternativos</a:t>
            </a:r>
            <a:r>
              <a:rPr lang="es-EC" dirty="0"/>
              <a:t>, </a:t>
            </a:r>
            <a:r>
              <a:rPr lang="es-EC" u="sng" dirty="0">
                <a:hlinkClick r:id="rId10"/>
              </a:rPr>
              <a:t>Degeneración de semilla</a:t>
            </a:r>
            <a:r>
              <a:rPr lang="es-EC" dirty="0"/>
              <a:t> de papa, y trabajaba muchos años un proyecto sobre </a:t>
            </a:r>
            <a:r>
              <a:rPr lang="es-EC" u="sng" dirty="0">
                <a:hlinkClick r:id="rId11"/>
              </a:rPr>
              <a:t>granos andinos</a:t>
            </a:r>
            <a:r>
              <a:rPr lang="es-EC" dirty="0"/>
              <a:t>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9371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687" y="1906858"/>
            <a:ext cx="10413382" cy="456084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s-ES_tradnl" dirty="0"/>
              <a:t>La tarea del grupo es responder las siguientes preguntas:</a:t>
            </a:r>
            <a:endParaRPr lang="en-US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s-EC" dirty="0"/>
              <a:t>Considerando la zona elegida y los casos, identifiquen una visión de cómo les gustaría ver este territorio agroecológico. </a:t>
            </a:r>
            <a:endParaRPr lang="en-US" sz="36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s-BO" dirty="0"/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36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s-EC" dirty="0"/>
              <a:t>¿</a:t>
            </a:r>
            <a:r>
              <a:rPr lang="es-ES_tradnl" dirty="0"/>
              <a:t>Qué principios ayudan a realizar esta visión? </a:t>
            </a:r>
            <a:endParaRPr lang="en-US" sz="36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s-BO" dirty="0"/>
              <a:t>¿Cómo podrían fortalecerse los principios de humildad, solidaridad, equidad, diálogo de saberes, soberanía, entre otros?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25965" y="167269"/>
            <a:ext cx="11026698" cy="1349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b="1" dirty="0"/>
              <a:t>Tarea del grupo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01465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77" y="130950"/>
            <a:ext cx="10515600" cy="1325563"/>
          </a:xfrm>
        </p:spPr>
        <p:txBody>
          <a:bodyPr/>
          <a:lstStyle/>
          <a:p>
            <a:pPr algn="ctr"/>
            <a:r>
              <a:rPr lang="es-ES_tradnl" b="1" dirty="0"/>
              <a:t>Producto del grupo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014" y="1758717"/>
            <a:ext cx="9922727" cy="4809351"/>
          </a:xfrm>
        </p:spPr>
        <p:txBody>
          <a:bodyPr>
            <a:normAutofit/>
          </a:bodyPr>
          <a:lstStyle/>
          <a:p>
            <a:pPr lvl="0"/>
            <a:r>
              <a:rPr lang="es-ES_tradnl" dirty="0"/>
              <a:t>El grupo puede generar </a:t>
            </a:r>
            <a:r>
              <a:rPr lang="es-ES_tradnl" dirty="0" err="1"/>
              <a:t>ppt</a:t>
            </a:r>
            <a:r>
              <a:rPr lang="es-ES_tradnl" dirty="0"/>
              <a:t> (o cualquier formato original) para ser compartida en la segunda sesión</a:t>
            </a:r>
          </a:p>
          <a:p>
            <a:pPr lvl="0"/>
            <a:r>
              <a:rPr lang="es-ES_tradnl" dirty="0"/>
              <a:t>Se entregará un formato como base, pero el grupo tiene la libertad de incluir otros materiales.</a:t>
            </a:r>
            <a:endParaRPr lang="en-US" dirty="0"/>
          </a:p>
          <a:p>
            <a:pPr lvl="0"/>
            <a:r>
              <a:rPr lang="es-ES_tradnl" dirty="0"/>
              <a:t>Nombrar un relator o relatora para la presentación.</a:t>
            </a:r>
            <a:endParaRPr lang="en-US" dirty="0"/>
          </a:p>
          <a:p>
            <a:pPr lvl="0"/>
            <a:r>
              <a:rPr lang="es-ES_tradnl" dirty="0"/>
              <a:t>Entregar hoy el producto de su trabajo grupal</a:t>
            </a:r>
          </a:p>
          <a:p>
            <a:pPr lvl="0"/>
            <a:r>
              <a:rPr lang="es-ES_tradnl" dirty="0"/>
              <a:t>Compartir su análisis en la segunda sesión en 5 min.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8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9CD1B-68A6-8E41-960D-DA272F2A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Registro en los grupos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CD176A-2A93-5B46-8AA6-8A7427A6F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r>
              <a:rPr lang="es-EC" dirty="0"/>
              <a:t>En el siguiente enlace:</a:t>
            </a: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r>
              <a:rPr lang="es-EC" dirty="0"/>
              <a:t>https://docs.google.com/document/d/1Kp4l-ky9k3dy0b44KacXW_JX4iZi51ivsvjS10JhuAY/edit?usp=sharing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2523960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967" y="139960"/>
            <a:ext cx="9144000" cy="1781978"/>
          </a:xfrm>
        </p:spPr>
        <p:txBody>
          <a:bodyPr>
            <a:normAutofit/>
          </a:bodyPr>
          <a:lstStyle/>
          <a:p>
            <a:r>
              <a:rPr lang="es-ES_tradnl" sz="4800" b="1" dirty="0"/>
              <a:t>Las visiones a futuro de la Agroecología en los Andes</a:t>
            </a:r>
            <a:endParaRPr lang="en-US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2126162" y="4840975"/>
            <a:ext cx="6388988" cy="2123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28098" y="1920815"/>
            <a:ext cx="39597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err="1"/>
              <a:t>Nombre</a:t>
            </a:r>
            <a:r>
              <a:rPr lang="en-US" sz="4000" i="1" dirty="0"/>
              <a:t> del </a:t>
            </a:r>
            <a:r>
              <a:rPr lang="en-US" sz="4000" i="1" dirty="0" err="1"/>
              <a:t>grupo</a:t>
            </a:r>
            <a:endParaRPr lang="en-US" sz="40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952521" y="3162707"/>
            <a:ext cx="1333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Zona: 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15D0EBBD-F992-7A4B-BB15-9A0CE748D2D3}"/>
              </a:ext>
            </a:extLst>
          </p:cNvPr>
          <p:cNvSpPr txBox="1"/>
          <p:nvPr/>
        </p:nvSpPr>
        <p:spPr>
          <a:xfrm>
            <a:off x="842031" y="3932327"/>
            <a:ext cx="285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Participantes</a:t>
            </a:r>
            <a:r>
              <a:rPr lang="en-US" sz="3600" i="1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 algn="ctr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Nombre de participantes y de la zona elegida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2464"/>
            <a:ext cx="10515600" cy="4351338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3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2464"/>
            <a:ext cx="10515600" cy="4351338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46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27" y="2305127"/>
            <a:ext cx="10515600" cy="4351338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2800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</TotalTime>
  <Words>439</Words>
  <Application>Microsoft Macintosh PowerPoint</Application>
  <PresentationFormat>Panorámica</PresentationFormat>
  <Paragraphs>33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Las visiones a futuro de la Agroecología en los Andes  Trabajo de grupo</vt:lpstr>
      <vt:lpstr>Reflexionar sobre el estado actual, los posibles caminos y las visiones a futuro de la Agroecología en los Andes.</vt:lpstr>
      <vt:lpstr>Tarea del grupo </vt:lpstr>
      <vt:lpstr>Presentación de PowerPoint</vt:lpstr>
      <vt:lpstr>Producto del grupo</vt:lpstr>
      <vt:lpstr>Registro en los grupos</vt:lpstr>
      <vt:lpstr>Las visiones a futuro de la Agroecología en los Andes</vt:lpstr>
      <vt:lpstr>Nombre de participantes y de la zona elegida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¿Qué principios ayudan a realizar esta visión? </vt:lpstr>
      <vt:lpstr>¿Cómo podrían fortalecerse los principios de humildad, solidaridad, equidad, diálogo de saberes, soberanía, entre otros? </vt:lpstr>
    </vt:vector>
  </TitlesOfParts>
  <Company>University of Vermont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en grupo</dc:title>
  <dc:creator>G</dc:creator>
  <cp:lastModifiedBy>Sergio Larrea</cp:lastModifiedBy>
  <cp:revision>17</cp:revision>
  <dcterms:created xsi:type="dcterms:W3CDTF">2020-07-03T21:40:43Z</dcterms:created>
  <dcterms:modified xsi:type="dcterms:W3CDTF">2020-07-07T19:33:03Z</dcterms:modified>
</cp:coreProperties>
</file>