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9852" autoAdjust="0"/>
  </p:normalViewPr>
  <p:slideViewPr>
    <p:cSldViewPr snapToGrid="0" snapToObjects="1">
      <p:cViewPr>
        <p:scale>
          <a:sx n="121" d="100"/>
          <a:sy n="121" d="100"/>
        </p:scale>
        <p:origin x="-80" y="1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06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7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70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67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82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93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75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46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99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94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111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2A773-CAB0-134E-BD32-44B6152F323C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76E72-0318-5943-A249-8A4C0DC45F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68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55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0288"/>
            <a:ext cx="6866210" cy="773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041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Présentation à l'écran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>IRD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Dangles</dc:creator>
  <cp:lastModifiedBy>Olivier Dangles</cp:lastModifiedBy>
  <cp:revision>2</cp:revision>
  <dcterms:created xsi:type="dcterms:W3CDTF">2022-07-13T19:38:43Z</dcterms:created>
  <dcterms:modified xsi:type="dcterms:W3CDTF">2022-07-13T19:52:08Z</dcterms:modified>
</cp:coreProperties>
</file>