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Lst>
  <p:sldSz cx="12192000" cy="6858000"/>
  <p:notesSz cx="6858000" cy="9144000"/>
  <p:defaultTextStyle>
    <a:defPPr>
      <a:defRPr lang="en-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0"/>
    <p:restoredTop sz="96029"/>
  </p:normalViewPr>
  <p:slideViewPr>
    <p:cSldViewPr snapToGrid="0" snapToObjects="1">
      <p:cViewPr varScale="1">
        <p:scale>
          <a:sx n="115" d="100"/>
          <a:sy n="115" d="100"/>
        </p:scale>
        <p:origin x="472"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5B85C-3F5B-59C7-0ED2-212080D45BD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EC"/>
          </a:p>
        </p:txBody>
      </p:sp>
      <p:sp>
        <p:nvSpPr>
          <p:cNvPr id="3" name="Subtitle 2">
            <a:extLst>
              <a:ext uri="{FF2B5EF4-FFF2-40B4-BE49-F238E27FC236}">
                <a16:creationId xmlns:a16="http://schemas.microsoft.com/office/drawing/2014/main" id="{E6AB9E39-8873-F142-8B52-660B3CD12E6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EC"/>
          </a:p>
        </p:txBody>
      </p:sp>
      <p:sp>
        <p:nvSpPr>
          <p:cNvPr id="4" name="Date Placeholder 3">
            <a:extLst>
              <a:ext uri="{FF2B5EF4-FFF2-40B4-BE49-F238E27FC236}">
                <a16:creationId xmlns:a16="http://schemas.microsoft.com/office/drawing/2014/main" id="{F3632403-332D-AB11-C843-6F2801198A24}"/>
              </a:ext>
            </a:extLst>
          </p:cNvPr>
          <p:cNvSpPr>
            <a:spLocks noGrp="1"/>
          </p:cNvSpPr>
          <p:nvPr>
            <p:ph type="dt" sz="half" idx="10"/>
          </p:nvPr>
        </p:nvSpPr>
        <p:spPr/>
        <p:txBody>
          <a:bodyPr/>
          <a:lstStyle/>
          <a:p>
            <a:fld id="{E75166AC-6028-3D4F-86E1-181E801F2C5E}" type="datetimeFigureOut">
              <a:rPr lang="en-EC" smtClean="0"/>
              <a:t>13/7/22</a:t>
            </a:fld>
            <a:endParaRPr lang="en-EC"/>
          </a:p>
        </p:txBody>
      </p:sp>
      <p:sp>
        <p:nvSpPr>
          <p:cNvPr id="5" name="Footer Placeholder 4">
            <a:extLst>
              <a:ext uri="{FF2B5EF4-FFF2-40B4-BE49-F238E27FC236}">
                <a16:creationId xmlns:a16="http://schemas.microsoft.com/office/drawing/2014/main" id="{9EBDD185-9993-E915-3B95-8DCE54BA0C20}"/>
              </a:ext>
            </a:extLst>
          </p:cNvPr>
          <p:cNvSpPr>
            <a:spLocks noGrp="1"/>
          </p:cNvSpPr>
          <p:nvPr>
            <p:ph type="ftr" sz="quarter" idx="11"/>
          </p:nvPr>
        </p:nvSpPr>
        <p:spPr/>
        <p:txBody>
          <a:bodyPr/>
          <a:lstStyle/>
          <a:p>
            <a:endParaRPr lang="en-EC"/>
          </a:p>
        </p:txBody>
      </p:sp>
      <p:sp>
        <p:nvSpPr>
          <p:cNvPr id="6" name="Slide Number Placeholder 5">
            <a:extLst>
              <a:ext uri="{FF2B5EF4-FFF2-40B4-BE49-F238E27FC236}">
                <a16:creationId xmlns:a16="http://schemas.microsoft.com/office/drawing/2014/main" id="{6CB471A7-81FA-12A3-767C-15754F7AF908}"/>
              </a:ext>
            </a:extLst>
          </p:cNvPr>
          <p:cNvSpPr>
            <a:spLocks noGrp="1"/>
          </p:cNvSpPr>
          <p:nvPr>
            <p:ph type="sldNum" sz="quarter" idx="12"/>
          </p:nvPr>
        </p:nvSpPr>
        <p:spPr/>
        <p:txBody>
          <a:bodyPr/>
          <a:lstStyle/>
          <a:p>
            <a:fld id="{B1BE4842-7751-3344-A96F-066E16DF9DB5}" type="slidenum">
              <a:rPr lang="en-EC" smtClean="0"/>
              <a:t>‹#›</a:t>
            </a:fld>
            <a:endParaRPr lang="en-EC"/>
          </a:p>
        </p:txBody>
      </p:sp>
    </p:spTree>
    <p:extLst>
      <p:ext uri="{BB962C8B-B14F-4D97-AF65-F5344CB8AC3E}">
        <p14:creationId xmlns:p14="http://schemas.microsoft.com/office/powerpoint/2010/main" val="3445936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DD65C-2978-5B13-ABCA-ED70A1089715}"/>
              </a:ext>
            </a:extLst>
          </p:cNvPr>
          <p:cNvSpPr>
            <a:spLocks noGrp="1"/>
          </p:cNvSpPr>
          <p:nvPr>
            <p:ph type="title"/>
          </p:nvPr>
        </p:nvSpPr>
        <p:spPr/>
        <p:txBody>
          <a:bodyPr/>
          <a:lstStyle/>
          <a:p>
            <a:r>
              <a:rPr lang="en-US"/>
              <a:t>Click to edit Master title style</a:t>
            </a:r>
            <a:endParaRPr lang="en-EC"/>
          </a:p>
        </p:txBody>
      </p:sp>
      <p:sp>
        <p:nvSpPr>
          <p:cNvPr id="3" name="Content Placeholder 2">
            <a:extLst>
              <a:ext uri="{FF2B5EF4-FFF2-40B4-BE49-F238E27FC236}">
                <a16:creationId xmlns:a16="http://schemas.microsoft.com/office/drawing/2014/main" id="{F38639DB-63A2-8B52-F8CD-7E03E2ADDB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4" name="Date Placeholder 3">
            <a:extLst>
              <a:ext uri="{FF2B5EF4-FFF2-40B4-BE49-F238E27FC236}">
                <a16:creationId xmlns:a16="http://schemas.microsoft.com/office/drawing/2014/main" id="{68490D8C-F2E1-2859-F22A-47DF69C2E0FD}"/>
              </a:ext>
            </a:extLst>
          </p:cNvPr>
          <p:cNvSpPr>
            <a:spLocks noGrp="1"/>
          </p:cNvSpPr>
          <p:nvPr>
            <p:ph type="dt" sz="half" idx="10"/>
          </p:nvPr>
        </p:nvSpPr>
        <p:spPr/>
        <p:txBody>
          <a:bodyPr/>
          <a:lstStyle/>
          <a:p>
            <a:fld id="{E75166AC-6028-3D4F-86E1-181E801F2C5E}" type="datetimeFigureOut">
              <a:rPr lang="en-EC" smtClean="0"/>
              <a:t>13/7/22</a:t>
            </a:fld>
            <a:endParaRPr lang="en-EC"/>
          </a:p>
        </p:txBody>
      </p:sp>
      <p:sp>
        <p:nvSpPr>
          <p:cNvPr id="5" name="Footer Placeholder 4">
            <a:extLst>
              <a:ext uri="{FF2B5EF4-FFF2-40B4-BE49-F238E27FC236}">
                <a16:creationId xmlns:a16="http://schemas.microsoft.com/office/drawing/2014/main" id="{6CFEF1A7-DFBB-1681-7649-574C75F7F35C}"/>
              </a:ext>
            </a:extLst>
          </p:cNvPr>
          <p:cNvSpPr>
            <a:spLocks noGrp="1"/>
          </p:cNvSpPr>
          <p:nvPr>
            <p:ph type="ftr" sz="quarter" idx="11"/>
          </p:nvPr>
        </p:nvSpPr>
        <p:spPr/>
        <p:txBody>
          <a:bodyPr/>
          <a:lstStyle/>
          <a:p>
            <a:endParaRPr lang="en-EC"/>
          </a:p>
        </p:txBody>
      </p:sp>
      <p:sp>
        <p:nvSpPr>
          <p:cNvPr id="6" name="Slide Number Placeholder 5">
            <a:extLst>
              <a:ext uri="{FF2B5EF4-FFF2-40B4-BE49-F238E27FC236}">
                <a16:creationId xmlns:a16="http://schemas.microsoft.com/office/drawing/2014/main" id="{704E0284-D45A-9E62-FC11-FE7025A81830}"/>
              </a:ext>
            </a:extLst>
          </p:cNvPr>
          <p:cNvSpPr>
            <a:spLocks noGrp="1"/>
          </p:cNvSpPr>
          <p:nvPr>
            <p:ph type="sldNum" sz="quarter" idx="12"/>
          </p:nvPr>
        </p:nvSpPr>
        <p:spPr/>
        <p:txBody>
          <a:bodyPr/>
          <a:lstStyle/>
          <a:p>
            <a:fld id="{B1BE4842-7751-3344-A96F-066E16DF9DB5}" type="slidenum">
              <a:rPr lang="en-EC" smtClean="0"/>
              <a:t>‹#›</a:t>
            </a:fld>
            <a:endParaRPr lang="en-EC"/>
          </a:p>
        </p:txBody>
      </p:sp>
    </p:spTree>
    <p:extLst>
      <p:ext uri="{BB962C8B-B14F-4D97-AF65-F5344CB8AC3E}">
        <p14:creationId xmlns:p14="http://schemas.microsoft.com/office/powerpoint/2010/main" val="41280467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F72B0-7CE9-9CF7-73AF-52934904647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EC"/>
          </a:p>
        </p:txBody>
      </p:sp>
      <p:sp>
        <p:nvSpPr>
          <p:cNvPr id="3" name="Text Placeholder 2">
            <a:extLst>
              <a:ext uri="{FF2B5EF4-FFF2-40B4-BE49-F238E27FC236}">
                <a16:creationId xmlns:a16="http://schemas.microsoft.com/office/drawing/2014/main" id="{CAA411FD-7628-A686-C9B3-F28011F7F86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B2942E8-249D-D7EA-A5D0-7F7208E7A35E}"/>
              </a:ext>
            </a:extLst>
          </p:cNvPr>
          <p:cNvSpPr>
            <a:spLocks noGrp="1"/>
          </p:cNvSpPr>
          <p:nvPr>
            <p:ph type="dt" sz="half" idx="10"/>
          </p:nvPr>
        </p:nvSpPr>
        <p:spPr/>
        <p:txBody>
          <a:bodyPr/>
          <a:lstStyle/>
          <a:p>
            <a:fld id="{E75166AC-6028-3D4F-86E1-181E801F2C5E}" type="datetimeFigureOut">
              <a:rPr lang="en-EC" smtClean="0"/>
              <a:t>13/7/22</a:t>
            </a:fld>
            <a:endParaRPr lang="en-EC"/>
          </a:p>
        </p:txBody>
      </p:sp>
      <p:sp>
        <p:nvSpPr>
          <p:cNvPr id="5" name="Footer Placeholder 4">
            <a:extLst>
              <a:ext uri="{FF2B5EF4-FFF2-40B4-BE49-F238E27FC236}">
                <a16:creationId xmlns:a16="http://schemas.microsoft.com/office/drawing/2014/main" id="{EED4D43E-1FF9-D43D-17DD-F0227B1AF19F}"/>
              </a:ext>
            </a:extLst>
          </p:cNvPr>
          <p:cNvSpPr>
            <a:spLocks noGrp="1"/>
          </p:cNvSpPr>
          <p:nvPr>
            <p:ph type="ftr" sz="quarter" idx="11"/>
          </p:nvPr>
        </p:nvSpPr>
        <p:spPr/>
        <p:txBody>
          <a:bodyPr/>
          <a:lstStyle/>
          <a:p>
            <a:endParaRPr lang="en-EC"/>
          </a:p>
        </p:txBody>
      </p:sp>
      <p:sp>
        <p:nvSpPr>
          <p:cNvPr id="6" name="Slide Number Placeholder 5">
            <a:extLst>
              <a:ext uri="{FF2B5EF4-FFF2-40B4-BE49-F238E27FC236}">
                <a16:creationId xmlns:a16="http://schemas.microsoft.com/office/drawing/2014/main" id="{8A4EC2CF-F779-FF63-2A29-199DD595B08A}"/>
              </a:ext>
            </a:extLst>
          </p:cNvPr>
          <p:cNvSpPr>
            <a:spLocks noGrp="1"/>
          </p:cNvSpPr>
          <p:nvPr>
            <p:ph type="sldNum" sz="quarter" idx="12"/>
          </p:nvPr>
        </p:nvSpPr>
        <p:spPr/>
        <p:txBody>
          <a:bodyPr/>
          <a:lstStyle/>
          <a:p>
            <a:fld id="{B1BE4842-7751-3344-A96F-066E16DF9DB5}" type="slidenum">
              <a:rPr lang="en-EC" smtClean="0"/>
              <a:t>‹#›</a:t>
            </a:fld>
            <a:endParaRPr lang="en-EC"/>
          </a:p>
        </p:txBody>
      </p:sp>
    </p:spTree>
    <p:extLst>
      <p:ext uri="{BB962C8B-B14F-4D97-AF65-F5344CB8AC3E}">
        <p14:creationId xmlns:p14="http://schemas.microsoft.com/office/powerpoint/2010/main" val="27343944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17F1E-83D0-E681-E6AE-59061A524F2F}"/>
              </a:ext>
            </a:extLst>
          </p:cNvPr>
          <p:cNvSpPr>
            <a:spLocks noGrp="1"/>
          </p:cNvSpPr>
          <p:nvPr>
            <p:ph type="title"/>
          </p:nvPr>
        </p:nvSpPr>
        <p:spPr/>
        <p:txBody>
          <a:bodyPr/>
          <a:lstStyle/>
          <a:p>
            <a:r>
              <a:rPr lang="en-US"/>
              <a:t>Click to edit Master title style</a:t>
            </a:r>
            <a:endParaRPr lang="en-EC"/>
          </a:p>
        </p:txBody>
      </p:sp>
      <p:sp>
        <p:nvSpPr>
          <p:cNvPr id="3" name="Content Placeholder 2">
            <a:extLst>
              <a:ext uri="{FF2B5EF4-FFF2-40B4-BE49-F238E27FC236}">
                <a16:creationId xmlns:a16="http://schemas.microsoft.com/office/drawing/2014/main" id="{DF7BF2B4-5DA6-FC5B-5144-EE0C1FC2982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4" name="Content Placeholder 3">
            <a:extLst>
              <a:ext uri="{FF2B5EF4-FFF2-40B4-BE49-F238E27FC236}">
                <a16:creationId xmlns:a16="http://schemas.microsoft.com/office/drawing/2014/main" id="{5AEA6666-759B-5D00-3ED5-C2828375BE5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5" name="Date Placeholder 4">
            <a:extLst>
              <a:ext uri="{FF2B5EF4-FFF2-40B4-BE49-F238E27FC236}">
                <a16:creationId xmlns:a16="http://schemas.microsoft.com/office/drawing/2014/main" id="{5FD63E18-6C20-C19A-54D5-1CE4E513BABD}"/>
              </a:ext>
            </a:extLst>
          </p:cNvPr>
          <p:cNvSpPr>
            <a:spLocks noGrp="1"/>
          </p:cNvSpPr>
          <p:nvPr>
            <p:ph type="dt" sz="half" idx="10"/>
          </p:nvPr>
        </p:nvSpPr>
        <p:spPr/>
        <p:txBody>
          <a:bodyPr/>
          <a:lstStyle/>
          <a:p>
            <a:fld id="{E75166AC-6028-3D4F-86E1-181E801F2C5E}" type="datetimeFigureOut">
              <a:rPr lang="en-EC" smtClean="0"/>
              <a:t>13/7/22</a:t>
            </a:fld>
            <a:endParaRPr lang="en-EC"/>
          </a:p>
        </p:txBody>
      </p:sp>
      <p:sp>
        <p:nvSpPr>
          <p:cNvPr id="6" name="Footer Placeholder 5">
            <a:extLst>
              <a:ext uri="{FF2B5EF4-FFF2-40B4-BE49-F238E27FC236}">
                <a16:creationId xmlns:a16="http://schemas.microsoft.com/office/drawing/2014/main" id="{388B98C9-9AC2-976D-1ED1-EC84BF4DFED5}"/>
              </a:ext>
            </a:extLst>
          </p:cNvPr>
          <p:cNvSpPr>
            <a:spLocks noGrp="1"/>
          </p:cNvSpPr>
          <p:nvPr>
            <p:ph type="ftr" sz="quarter" idx="11"/>
          </p:nvPr>
        </p:nvSpPr>
        <p:spPr/>
        <p:txBody>
          <a:bodyPr/>
          <a:lstStyle/>
          <a:p>
            <a:endParaRPr lang="en-EC"/>
          </a:p>
        </p:txBody>
      </p:sp>
      <p:sp>
        <p:nvSpPr>
          <p:cNvPr id="7" name="Slide Number Placeholder 6">
            <a:extLst>
              <a:ext uri="{FF2B5EF4-FFF2-40B4-BE49-F238E27FC236}">
                <a16:creationId xmlns:a16="http://schemas.microsoft.com/office/drawing/2014/main" id="{8943BA71-B256-3207-291A-DA28FCF6A7A2}"/>
              </a:ext>
            </a:extLst>
          </p:cNvPr>
          <p:cNvSpPr>
            <a:spLocks noGrp="1"/>
          </p:cNvSpPr>
          <p:nvPr>
            <p:ph type="sldNum" sz="quarter" idx="12"/>
          </p:nvPr>
        </p:nvSpPr>
        <p:spPr/>
        <p:txBody>
          <a:bodyPr/>
          <a:lstStyle/>
          <a:p>
            <a:fld id="{B1BE4842-7751-3344-A96F-066E16DF9DB5}" type="slidenum">
              <a:rPr lang="en-EC" smtClean="0"/>
              <a:t>‹#›</a:t>
            </a:fld>
            <a:endParaRPr lang="en-EC"/>
          </a:p>
        </p:txBody>
      </p:sp>
    </p:spTree>
    <p:extLst>
      <p:ext uri="{BB962C8B-B14F-4D97-AF65-F5344CB8AC3E}">
        <p14:creationId xmlns:p14="http://schemas.microsoft.com/office/powerpoint/2010/main" val="28639834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A0CF3-14FC-BCD4-F222-DA668741E97E}"/>
              </a:ext>
            </a:extLst>
          </p:cNvPr>
          <p:cNvSpPr>
            <a:spLocks noGrp="1"/>
          </p:cNvSpPr>
          <p:nvPr>
            <p:ph type="title"/>
          </p:nvPr>
        </p:nvSpPr>
        <p:spPr>
          <a:xfrm>
            <a:off x="839788" y="365125"/>
            <a:ext cx="10515600" cy="1325563"/>
          </a:xfrm>
        </p:spPr>
        <p:txBody>
          <a:bodyPr/>
          <a:lstStyle/>
          <a:p>
            <a:r>
              <a:rPr lang="en-US"/>
              <a:t>Click to edit Master title style</a:t>
            </a:r>
            <a:endParaRPr lang="en-EC"/>
          </a:p>
        </p:txBody>
      </p:sp>
      <p:sp>
        <p:nvSpPr>
          <p:cNvPr id="3" name="Text Placeholder 2">
            <a:extLst>
              <a:ext uri="{FF2B5EF4-FFF2-40B4-BE49-F238E27FC236}">
                <a16:creationId xmlns:a16="http://schemas.microsoft.com/office/drawing/2014/main" id="{9860DA7B-9555-5975-581E-183FD8A4652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3591FA9-BBB1-E2DF-6AC0-C3F5C3DEB09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5" name="Text Placeholder 4">
            <a:extLst>
              <a:ext uri="{FF2B5EF4-FFF2-40B4-BE49-F238E27FC236}">
                <a16:creationId xmlns:a16="http://schemas.microsoft.com/office/drawing/2014/main" id="{71A0CA4D-BF28-03C2-5A00-AAD8ACED861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A75C414-B07E-5C9D-0AAA-A8B76D1DEFC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7" name="Date Placeholder 6">
            <a:extLst>
              <a:ext uri="{FF2B5EF4-FFF2-40B4-BE49-F238E27FC236}">
                <a16:creationId xmlns:a16="http://schemas.microsoft.com/office/drawing/2014/main" id="{7207574B-01EC-A53E-25A2-4C33DE61478B}"/>
              </a:ext>
            </a:extLst>
          </p:cNvPr>
          <p:cNvSpPr>
            <a:spLocks noGrp="1"/>
          </p:cNvSpPr>
          <p:nvPr>
            <p:ph type="dt" sz="half" idx="10"/>
          </p:nvPr>
        </p:nvSpPr>
        <p:spPr/>
        <p:txBody>
          <a:bodyPr/>
          <a:lstStyle/>
          <a:p>
            <a:fld id="{E75166AC-6028-3D4F-86E1-181E801F2C5E}" type="datetimeFigureOut">
              <a:rPr lang="en-EC" smtClean="0"/>
              <a:t>13/7/22</a:t>
            </a:fld>
            <a:endParaRPr lang="en-EC"/>
          </a:p>
        </p:txBody>
      </p:sp>
      <p:sp>
        <p:nvSpPr>
          <p:cNvPr id="8" name="Footer Placeholder 7">
            <a:extLst>
              <a:ext uri="{FF2B5EF4-FFF2-40B4-BE49-F238E27FC236}">
                <a16:creationId xmlns:a16="http://schemas.microsoft.com/office/drawing/2014/main" id="{6A28712F-8404-7E60-9826-688CFA1CAF8F}"/>
              </a:ext>
            </a:extLst>
          </p:cNvPr>
          <p:cNvSpPr>
            <a:spLocks noGrp="1"/>
          </p:cNvSpPr>
          <p:nvPr>
            <p:ph type="ftr" sz="quarter" idx="11"/>
          </p:nvPr>
        </p:nvSpPr>
        <p:spPr/>
        <p:txBody>
          <a:bodyPr/>
          <a:lstStyle/>
          <a:p>
            <a:endParaRPr lang="en-EC"/>
          </a:p>
        </p:txBody>
      </p:sp>
      <p:sp>
        <p:nvSpPr>
          <p:cNvPr id="9" name="Slide Number Placeholder 8">
            <a:extLst>
              <a:ext uri="{FF2B5EF4-FFF2-40B4-BE49-F238E27FC236}">
                <a16:creationId xmlns:a16="http://schemas.microsoft.com/office/drawing/2014/main" id="{73E0419B-45C6-3D2D-FCBA-5CC1D9191057}"/>
              </a:ext>
            </a:extLst>
          </p:cNvPr>
          <p:cNvSpPr>
            <a:spLocks noGrp="1"/>
          </p:cNvSpPr>
          <p:nvPr>
            <p:ph type="sldNum" sz="quarter" idx="12"/>
          </p:nvPr>
        </p:nvSpPr>
        <p:spPr/>
        <p:txBody>
          <a:bodyPr/>
          <a:lstStyle/>
          <a:p>
            <a:fld id="{B1BE4842-7751-3344-A96F-066E16DF9DB5}" type="slidenum">
              <a:rPr lang="en-EC" smtClean="0"/>
              <a:t>‹#›</a:t>
            </a:fld>
            <a:endParaRPr lang="en-EC"/>
          </a:p>
        </p:txBody>
      </p:sp>
    </p:spTree>
    <p:extLst>
      <p:ext uri="{BB962C8B-B14F-4D97-AF65-F5344CB8AC3E}">
        <p14:creationId xmlns:p14="http://schemas.microsoft.com/office/powerpoint/2010/main" val="15392836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5701E-9ED9-4059-5658-60ACE5FEC9B2}"/>
              </a:ext>
            </a:extLst>
          </p:cNvPr>
          <p:cNvSpPr>
            <a:spLocks noGrp="1"/>
          </p:cNvSpPr>
          <p:nvPr>
            <p:ph type="title"/>
          </p:nvPr>
        </p:nvSpPr>
        <p:spPr/>
        <p:txBody>
          <a:bodyPr/>
          <a:lstStyle/>
          <a:p>
            <a:r>
              <a:rPr lang="en-US"/>
              <a:t>Click to edit Master title style</a:t>
            </a:r>
            <a:endParaRPr lang="en-EC"/>
          </a:p>
        </p:txBody>
      </p:sp>
      <p:sp>
        <p:nvSpPr>
          <p:cNvPr id="3" name="Date Placeholder 2">
            <a:extLst>
              <a:ext uri="{FF2B5EF4-FFF2-40B4-BE49-F238E27FC236}">
                <a16:creationId xmlns:a16="http://schemas.microsoft.com/office/drawing/2014/main" id="{88735305-213E-C457-DC92-2C483A622BEC}"/>
              </a:ext>
            </a:extLst>
          </p:cNvPr>
          <p:cNvSpPr>
            <a:spLocks noGrp="1"/>
          </p:cNvSpPr>
          <p:nvPr>
            <p:ph type="dt" sz="half" idx="10"/>
          </p:nvPr>
        </p:nvSpPr>
        <p:spPr/>
        <p:txBody>
          <a:bodyPr/>
          <a:lstStyle/>
          <a:p>
            <a:fld id="{E75166AC-6028-3D4F-86E1-181E801F2C5E}" type="datetimeFigureOut">
              <a:rPr lang="en-EC" smtClean="0"/>
              <a:t>13/7/22</a:t>
            </a:fld>
            <a:endParaRPr lang="en-EC"/>
          </a:p>
        </p:txBody>
      </p:sp>
      <p:sp>
        <p:nvSpPr>
          <p:cNvPr id="4" name="Footer Placeholder 3">
            <a:extLst>
              <a:ext uri="{FF2B5EF4-FFF2-40B4-BE49-F238E27FC236}">
                <a16:creationId xmlns:a16="http://schemas.microsoft.com/office/drawing/2014/main" id="{DF47C592-C51B-31CE-64B4-20B4B93D7A47}"/>
              </a:ext>
            </a:extLst>
          </p:cNvPr>
          <p:cNvSpPr>
            <a:spLocks noGrp="1"/>
          </p:cNvSpPr>
          <p:nvPr>
            <p:ph type="ftr" sz="quarter" idx="11"/>
          </p:nvPr>
        </p:nvSpPr>
        <p:spPr/>
        <p:txBody>
          <a:bodyPr/>
          <a:lstStyle/>
          <a:p>
            <a:endParaRPr lang="en-EC"/>
          </a:p>
        </p:txBody>
      </p:sp>
      <p:sp>
        <p:nvSpPr>
          <p:cNvPr id="5" name="Slide Number Placeholder 4">
            <a:extLst>
              <a:ext uri="{FF2B5EF4-FFF2-40B4-BE49-F238E27FC236}">
                <a16:creationId xmlns:a16="http://schemas.microsoft.com/office/drawing/2014/main" id="{529CA02A-704F-E39F-D151-84326AD315E3}"/>
              </a:ext>
            </a:extLst>
          </p:cNvPr>
          <p:cNvSpPr>
            <a:spLocks noGrp="1"/>
          </p:cNvSpPr>
          <p:nvPr>
            <p:ph type="sldNum" sz="quarter" idx="12"/>
          </p:nvPr>
        </p:nvSpPr>
        <p:spPr/>
        <p:txBody>
          <a:bodyPr/>
          <a:lstStyle/>
          <a:p>
            <a:fld id="{B1BE4842-7751-3344-A96F-066E16DF9DB5}" type="slidenum">
              <a:rPr lang="en-EC" smtClean="0"/>
              <a:t>‹#›</a:t>
            </a:fld>
            <a:endParaRPr lang="en-EC"/>
          </a:p>
        </p:txBody>
      </p:sp>
    </p:spTree>
    <p:extLst>
      <p:ext uri="{BB962C8B-B14F-4D97-AF65-F5344CB8AC3E}">
        <p14:creationId xmlns:p14="http://schemas.microsoft.com/office/powerpoint/2010/main" val="38293045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7F14787-50FC-8018-69A5-0D2FA99D1932}"/>
              </a:ext>
            </a:extLst>
          </p:cNvPr>
          <p:cNvSpPr>
            <a:spLocks noGrp="1"/>
          </p:cNvSpPr>
          <p:nvPr>
            <p:ph type="dt" sz="half" idx="10"/>
          </p:nvPr>
        </p:nvSpPr>
        <p:spPr/>
        <p:txBody>
          <a:bodyPr/>
          <a:lstStyle/>
          <a:p>
            <a:fld id="{E75166AC-6028-3D4F-86E1-181E801F2C5E}" type="datetimeFigureOut">
              <a:rPr lang="en-EC" smtClean="0"/>
              <a:t>13/7/22</a:t>
            </a:fld>
            <a:endParaRPr lang="en-EC"/>
          </a:p>
        </p:txBody>
      </p:sp>
      <p:sp>
        <p:nvSpPr>
          <p:cNvPr id="3" name="Footer Placeholder 2">
            <a:extLst>
              <a:ext uri="{FF2B5EF4-FFF2-40B4-BE49-F238E27FC236}">
                <a16:creationId xmlns:a16="http://schemas.microsoft.com/office/drawing/2014/main" id="{6BA7C2B3-2D24-2CE6-BAB1-5A89B271CB25}"/>
              </a:ext>
            </a:extLst>
          </p:cNvPr>
          <p:cNvSpPr>
            <a:spLocks noGrp="1"/>
          </p:cNvSpPr>
          <p:nvPr>
            <p:ph type="ftr" sz="quarter" idx="11"/>
          </p:nvPr>
        </p:nvSpPr>
        <p:spPr/>
        <p:txBody>
          <a:bodyPr/>
          <a:lstStyle/>
          <a:p>
            <a:endParaRPr lang="en-EC"/>
          </a:p>
        </p:txBody>
      </p:sp>
      <p:sp>
        <p:nvSpPr>
          <p:cNvPr id="4" name="Slide Number Placeholder 3">
            <a:extLst>
              <a:ext uri="{FF2B5EF4-FFF2-40B4-BE49-F238E27FC236}">
                <a16:creationId xmlns:a16="http://schemas.microsoft.com/office/drawing/2014/main" id="{4D3856F9-B656-CEC0-EFB6-14674559B154}"/>
              </a:ext>
            </a:extLst>
          </p:cNvPr>
          <p:cNvSpPr>
            <a:spLocks noGrp="1"/>
          </p:cNvSpPr>
          <p:nvPr>
            <p:ph type="sldNum" sz="quarter" idx="12"/>
          </p:nvPr>
        </p:nvSpPr>
        <p:spPr/>
        <p:txBody>
          <a:bodyPr/>
          <a:lstStyle/>
          <a:p>
            <a:fld id="{B1BE4842-7751-3344-A96F-066E16DF9DB5}" type="slidenum">
              <a:rPr lang="en-EC" smtClean="0"/>
              <a:t>‹#›</a:t>
            </a:fld>
            <a:endParaRPr lang="en-EC"/>
          </a:p>
        </p:txBody>
      </p:sp>
    </p:spTree>
    <p:extLst>
      <p:ext uri="{BB962C8B-B14F-4D97-AF65-F5344CB8AC3E}">
        <p14:creationId xmlns:p14="http://schemas.microsoft.com/office/powerpoint/2010/main" val="13000542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A5C7A-DC2E-771B-19F0-B4257A2EAA1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EC"/>
          </a:p>
        </p:txBody>
      </p:sp>
      <p:sp>
        <p:nvSpPr>
          <p:cNvPr id="3" name="Content Placeholder 2">
            <a:extLst>
              <a:ext uri="{FF2B5EF4-FFF2-40B4-BE49-F238E27FC236}">
                <a16:creationId xmlns:a16="http://schemas.microsoft.com/office/drawing/2014/main" id="{2F9196BC-F24D-598E-5EB9-D5D60B0DEB0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4" name="Text Placeholder 3">
            <a:extLst>
              <a:ext uri="{FF2B5EF4-FFF2-40B4-BE49-F238E27FC236}">
                <a16:creationId xmlns:a16="http://schemas.microsoft.com/office/drawing/2014/main" id="{475744CA-1A63-4F99-9B74-A96C390EBF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4CB36CA-C7F5-28E4-B746-064AFAF3200E}"/>
              </a:ext>
            </a:extLst>
          </p:cNvPr>
          <p:cNvSpPr>
            <a:spLocks noGrp="1"/>
          </p:cNvSpPr>
          <p:nvPr>
            <p:ph type="dt" sz="half" idx="10"/>
          </p:nvPr>
        </p:nvSpPr>
        <p:spPr/>
        <p:txBody>
          <a:bodyPr/>
          <a:lstStyle/>
          <a:p>
            <a:fld id="{E75166AC-6028-3D4F-86E1-181E801F2C5E}" type="datetimeFigureOut">
              <a:rPr lang="en-EC" smtClean="0"/>
              <a:t>13/7/22</a:t>
            </a:fld>
            <a:endParaRPr lang="en-EC"/>
          </a:p>
        </p:txBody>
      </p:sp>
      <p:sp>
        <p:nvSpPr>
          <p:cNvPr id="6" name="Footer Placeholder 5">
            <a:extLst>
              <a:ext uri="{FF2B5EF4-FFF2-40B4-BE49-F238E27FC236}">
                <a16:creationId xmlns:a16="http://schemas.microsoft.com/office/drawing/2014/main" id="{808DCF44-7E2C-2BB1-907B-998A91D390E2}"/>
              </a:ext>
            </a:extLst>
          </p:cNvPr>
          <p:cNvSpPr>
            <a:spLocks noGrp="1"/>
          </p:cNvSpPr>
          <p:nvPr>
            <p:ph type="ftr" sz="quarter" idx="11"/>
          </p:nvPr>
        </p:nvSpPr>
        <p:spPr/>
        <p:txBody>
          <a:bodyPr/>
          <a:lstStyle/>
          <a:p>
            <a:endParaRPr lang="en-EC"/>
          </a:p>
        </p:txBody>
      </p:sp>
      <p:sp>
        <p:nvSpPr>
          <p:cNvPr id="7" name="Slide Number Placeholder 6">
            <a:extLst>
              <a:ext uri="{FF2B5EF4-FFF2-40B4-BE49-F238E27FC236}">
                <a16:creationId xmlns:a16="http://schemas.microsoft.com/office/drawing/2014/main" id="{99E0790C-BC30-A4D8-DE6B-56600697CEA3}"/>
              </a:ext>
            </a:extLst>
          </p:cNvPr>
          <p:cNvSpPr>
            <a:spLocks noGrp="1"/>
          </p:cNvSpPr>
          <p:nvPr>
            <p:ph type="sldNum" sz="quarter" idx="12"/>
          </p:nvPr>
        </p:nvSpPr>
        <p:spPr/>
        <p:txBody>
          <a:bodyPr/>
          <a:lstStyle/>
          <a:p>
            <a:fld id="{B1BE4842-7751-3344-A96F-066E16DF9DB5}" type="slidenum">
              <a:rPr lang="en-EC" smtClean="0"/>
              <a:t>‹#›</a:t>
            </a:fld>
            <a:endParaRPr lang="en-EC"/>
          </a:p>
        </p:txBody>
      </p:sp>
    </p:spTree>
    <p:extLst>
      <p:ext uri="{BB962C8B-B14F-4D97-AF65-F5344CB8AC3E}">
        <p14:creationId xmlns:p14="http://schemas.microsoft.com/office/powerpoint/2010/main" val="42145504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DF51CC-AEDE-5FDF-677A-691DF0D9D58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EC"/>
          </a:p>
        </p:txBody>
      </p:sp>
      <p:sp>
        <p:nvSpPr>
          <p:cNvPr id="3" name="Picture Placeholder 2">
            <a:extLst>
              <a:ext uri="{FF2B5EF4-FFF2-40B4-BE49-F238E27FC236}">
                <a16:creationId xmlns:a16="http://schemas.microsoft.com/office/drawing/2014/main" id="{457AC310-9732-1129-5C86-73D6769E01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EC"/>
          </a:p>
        </p:txBody>
      </p:sp>
      <p:sp>
        <p:nvSpPr>
          <p:cNvPr id="4" name="Text Placeholder 3">
            <a:extLst>
              <a:ext uri="{FF2B5EF4-FFF2-40B4-BE49-F238E27FC236}">
                <a16:creationId xmlns:a16="http://schemas.microsoft.com/office/drawing/2014/main" id="{39E2DCCE-7C46-F688-5DE5-FD3E0CC5DF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079138-642E-61F1-174A-239DA908A34F}"/>
              </a:ext>
            </a:extLst>
          </p:cNvPr>
          <p:cNvSpPr>
            <a:spLocks noGrp="1"/>
          </p:cNvSpPr>
          <p:nvPr>
            <p:ph type="dt" sz="half" idx="10"/>
          </p:nvPr>
        </p:nvSpPr>
        <p:spPr/>
        <p:txBody>
          <a:bodyPr/>
          <a:lstStyle/>
          <a:p>
            <a:fld id="{E75166AC-6028-3D4F-86E1-181E801F2C5E}" type="datetimeFigureOut">
              <a:rPr lang="en-EC" smtClean="0"/>
              <a:t>13/7/22</a:t>
            </a:fld>
            <a:endParaRPr lang="en-EC"/>
          </a:p>
        </p:txBody>
      </p:sp>
      <p:sp>
        <p:nvSpPr>
          <p:cNvPr id="6" name="Footer Placeholder 5">
            <a:extLst>
              <a:ext uri="{FF2B5EF4-FFF2-40B4-BE49-F238E27FC236}">
                <a16:creationId xmlns:a16="http://schemas.microsoft.com/office/drawing/2014/main" id="{22A77E92-D0DE-F917-0F25-E1632846BE96}"/>
              </a:ext>
            </a:extLst>
          </p:cNvPr>
          <p:cNvSpPr>
            <a:spLocks noGrp="1"/>
          </p:cNvSpPr>
          <p:nvPr>
            <p:ph type="ftr" sz="quarter" idx="11"/>
          </p:nvPr>
        </p:nvSpPr>
        <p:spPr/>
        <p:txBody>
          <a:bodyPr/>
          <a:lstStyle/>
          <a:p>
            <a:endParaRPr lang="en-EC"/>
          </a:p>
        </p:txBody>
      </p:sp>
      <p:sp>
        <p:nvSpPr>
          <p:cNvPr id="7" name="Slide Number Placeholder 6">
            <a:extLst>
              <a:ext uri="{FF2B5EF4-FFF2-40B4-BE49-F238E27FC236}">
                <a16:creationId xmlns:a16="http://schemas.microsoft.com/office/drawing/2014/main" id="{011E10AF-56D9-A13D-1F23-D09C5F0ADC85}"/>
              </a:ext>
            </a:extLst>
          </p:cNvPr>
          <p:cNvSpPr>
            <a:spLocks noGrp="1"/>
          </p:cNvSpPr>
          <p:nvPr>
            <p:ph type="sldNum" sz="quarter" idx="12"/>
          </p:nvPr>
        </p:nvSpPr>
        <p:spPr/>
        <p:txBody>
          <a:bodyPr/>
          <a:lstStyle/>
          <a:p>
            <a:fld id="{B1BE4842-7751-3344-A96F-066E16DF9DB5}" type="slidenum">
              <a:rPr lang="en-EC" smtClean="0"/>
              <a:t>‹#›</a:t>
            </a:fld>
            <a:endParaRPr lang="en-EC"/>
          </a:p>
        </p:txBody>
      </p:sp>
    </p:spTree>
    <p:extLst>
      <p:ext uri="{BB962C8B-B14F-4D97-AF65-F5344CB8AC3E}">
        <p14:creationId xmlns:p14="http://schemas.microsoft.com/office/powerpoint/2010/main" val="35708850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8AEDF-2907-EBF9-784F-13413E3077FF}"/>
              </a:ext>
            </a:extLst>
          </p:cNvPr>
          <p:cNvSpPr>
            <a:spLocks noGrp="1"/>
          </p:cNvSpPr>
          <p:nvPr>
            <p:ph type="title"/>
          </p:nvPr>
        </p:nvSpPr>
        <p:spPr/>
        <p:txBody>
          <a:bodyPr/>
          <a:lstStyle/>
          <a:p>
            <a:r>
              <a:rPr lang="en-US"/>
              <a:t>Click to edit Master title style</a:t>
            </a:r>
            <a:endParaRPr lang="en-EC"/>
          </a:p>
        </p:txBody>
      </p:sp>
      <p:sp>
        <p:nvSpPr>
          <p:cNvPr id="3" name="Vertical Text Placeholder 2">
            <a:extLst>
              <a:ext uri="{FF2B5EF4-FFF2-40B4-BE49-F238E27FC236}">
                <a16:creationId xmlns:a16="http://schemas.microsoft.com/office/drawing/2014/main" id="{7CF84F34-3535-B316-01C9-1C540D14006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4" name="Date Placeholder 3">
            <a:extLst>
              <a:ext uri="{FF2B5EF4-FFF2-40B4-BE49-F238E27FC236}">
                <a16:creationId xmlns:a16="http://schemas.microsoft.com/office/drawing/2014/main" id="{BF7567CF-6017-B574-EFC0-AF5970C88EE3}"/>
              </a:ext>
            </a:extLst>
          </p:cNvPr>
          <p:cNvSpPr>
            <a:spLocks noGrp="1"/>
          </p:cNvSpPr>
          <p:nvPr>
            <p:ph type="dt" sz="half" idx="10"/>
          </p:nvPr>
        </p:nvSpPr>
        <p:spPr/>
        <p:txBody>
          <a:bodyPr/>
          <a:lstStyle/>
          <a:p>
            <a:fld id="{E75166AC-6028-3D4F-86E1-181E801F2C5E}" type="datetimeFigureOut">
              <a:rPr lang="en-EC" smtClean="0"/>
              <a:t>13/7/22</a:t>
            </a:fld>
            <a:endParaRPr lang="en-EC"/>
          </a:p>
        </p:txBody>
      </p:sp>
      <p:sp>
        <p:nvSpPr>
          <p:cNvPr id="5" name="Footer Placeholder 4">
            <a:extLst>
              <a:ext uri="{FF2B5EF4-FFF2-40B4-BE49-F238E27FC236}">
                <a16:creationId xmlns:a16="http://schemas.microsoft.com/office/drawing/2014/main" id="{BC8192D5-BD15-C36C-976C-8CA47352C087}"/>
              </a:ext>
            </a:extLst>
          </p:cNvPr>
          <p:cNvSpPr>
            <a:spLocks noGrp="1"/>
          </p:cNvSpPr>
          <p:nvPr>
            <p:ph type="ftr" sz="quarter" idx="11"/>
          </p:nvPr>
        </p:nvSpPr>
        <p:spPr/>
        <p:txBody>
          <a:bodyPr/>
          <a:lstStyle/>
          <a:p>
            <a:endParaRPr lang="en-EC"/>
          </a:p>
        </p:txBody>
      </p:sp>
      <p:sp>
        <p:nvSpPr>
          <p:cNvPr id="6" name="Slide Number Placeholder 5">
            <a:extLst>
              <a:ext uri="{FF2B5EF4-FFF2-40B4-BE49-F238E27FC236}">
                <a16:creationId xmlns:a16="http://schemas.microsoft.com/office/drawing/2014/main" id="{BE4D9CAE-FA1E-160B-2E7B-3940491E9B57}"/>
              </a:ext>
            </a:extLst>
          </p:cNvPr>
          <p:cNvSpPr>
            <a:spLocks noGrp="1"/>
          </p:cNvSpPr>
          <p:nvPr>
            <p:ph type="sldNum" sz="quarter" idx="12"/>
          </p:nvPr>
        </p:nvSpPr>
        <p:spPr/>
        <p:txBody>
          <a:bodyPr/>
          <a:lstStyle/>
          <a:p>
            <a:fld id="{B1BE4842-7751-3344-A96F-066E16DF9DB5}" type="slidenum">
              <a:rPr lang="en-EC" smtClean="0"/>
              <a:t>‹#›</a:t>
            </a:fld>
            <a:endParaRPr lang="en-EC"/>
          </a:p>
        </p:txBody>
      </p:sp>
    </p:spTree>
    <p:extLst>
      <p:ext uri="{BB962C8B-B14F-4D97-AF65-F5344CB8AC3E}">
        <p14:creationId xmlns:p14="http://schemas.microsoft.com/office/powerpoint/2010/main" val="18557333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329BE8-D4A7-8364-5F94-EBED8B3F417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EC"/>
          </a:p>
        </p:txBody>
      </p:sp>
      <p:sp>
        <p:nvSpPr>
          <p:cNvPr id="3" name="Vertical Text Placeholder 2">
            <a:extLst>
              <a:ext uri="{FF2B5EF4-FFF2-40B4-BE49-F238E27FC236}">
                <a16:creationId xmlns:a16="http://schemas.microsoft.com/office/drawing/2014/main" id="{88BBDE6C-5918-CE00-8259-C12887F6A4E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4" name="Date Placeholder 3">
            <a:extLst>
              <a:ext uri="{FF2B5EF4-FFF2-40B4-BE49-F238E27FC236}">
                <a16:creationId xmlns:a16="http://schemas.microsoft.com/office/drawing/2014/main" id="{05224197-0F0A-4EE4-42EA-400F08613B90}"/>
              </a:ext>
            </a:extLst>
          </p:cNvPr>
          <p:cNvSpPr>
            <a:spLocks noGrp="1"/>
          </p:cNvSpPr>
          <p:nvPr>
            <p:ph type="dt" sz="half" idx="10"/>
          </p:nvPr>
        </p:nvSpPr>
        <p:spPr/>
        <p:txBody>
          <a:bodyPr/>
          <a:lstStyle/>
          <a:p>
            <a:fld id="{E75166AC-6028-3D4F-86E1-181E801F2C5E}" type="datetimeFigureOut">
              <a:rPr lang="en-EC" smtClean="0"/>
              <a:t>13/7/22</a:t>
            </a:fld>
            <a:endParaRPr lang="en-EC"/>
          </a:p>
        </p:txBody>
      </p:sp>
      <p:sp>
        <p:nvSpPr>
          <p:cNvPr id="5" name="Footer Placeholder 4">
            <a:extLst>
              <a:ext uri="{FF2B5EF4-FFF2-40B4-BE49-F238E27FC236}">
                <a16:creationId xmlns:a16="http://schemas.microsoft.com/office/drawing/2014/main" id="{740CD9D9-415C-9EA4-47E8-3F5F0DE43509}"/>
              </a:ext>
            </a:extLst>
          </p:cNvPr>
          <p:cNvSpPr>
            <a:spLocks noGrp="1"/>
          </p:cNvSpPr>
          <p:nvPr>
            <p:ph type="ftr" sz="quarter" idx="11"/>
          </p:nvPr>
        </p:nvSpPr>
        <p:spPr/>
        <p:txBody>
          <a:bodyPr/>
          <a:lstStyle/>
          <a:p>
            <a:endParaRPr lang="en-EC"/>
          </a:p>
        </p:txBody>
      </p:sp>
      <p:sp>
        <p:nvSpPr>
          <p:cNvPr id="6" name="Slide Number Placeholder 5">
            <a:extLst>
              <a:ext uri="{FF2B5EF4-FFF2-40B4-BE49-F238E27FC236}">
                <a16:creationId xmlns:a16="http://schemas.microsoft.com/office/drawing/2014/main" id="{5027603B-073A-8353-89C5-5E808C7DABCE}"/>
              </a:ext>
            </a:extLst>
          </p:cNvPr>
          <p:cNvSpPr>
            <a:spLocks noGrp="1"/>
          </p:cNvSpPr>
          <p:nvPr>
            <p:ph type="sldNum" sz="quarter" idx="12"/>
          </p:nvPr>
        </p:nvSpPr>
        <p:spPr/>
        <p:txBody>
          <a:bodyPr/>
          <a:lstStyle/>
          <a:p>
            <a:fld id="{B1BE4842-7751-3344-A96F-066E16DF9DB5}" type="slidenum">
              <a:rPr lang="en-EC" smtClean="0"/>
              <a:t>‹#›</a:t>
            </a:fld>
            <a:endParaRPr lang="en-EC"/>
          </a:p>
        </p:txBody>
      </p:sp>
    </p:spTree>
    <p:extLst>
      <p:ext uri="{BB962C8B-B14F-4D97-AF65-F5344CB8AC3E}">
        <p14:creationId xmlns:p14="http://schemas.microsoft.com/office/powerpoint/2010/main" val="23633665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4E65534-911D-4052-5D37-AD11A84DA53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EC"/>
          </a:p>
        </p:txBody>
      </p:sp>
      <p:sp>
        <p:nvSpPr>
          <p:cNvPr id="3" name="Text Placeholder 2">
            <a:extLst>
              <a:ext uri="{FF2B5EF4-FFF2-40B4-BE49-F238E27FC236}">
                <a16:creationId xmlns:a16="http://schemas.microsoft.com/office/drawing/2014/main" id="{A2FE5490-8ECF-A7E0-38FA-D473C7E2EA4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4" name="Date Placeholder 3">
            <a:extLst>
              <a:ext uri="{FF2B5EF4-FFF2-40B4-BE49-F238E27FC236}">
                <a16:creationId xmlns:a16="http://schemas.microsoft.com/office/drawing/2014/main" id="{A2206734-A132-BE50-0C1F-92DAA4D2E39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5166AC-6028-3D4F-86E1-181E801F2C5E}" type="datetimeFigureOut">
              <a:rPr lang="en-EC" smtClean="0"/>
              <a:t>13/7/22</a:t>
            </a:fld>
            <a:endParaRPr lang="en-EC"/>
          </a:p>
        </p:txBody>
      </p:sp>
      <p:sp>
        <p:nvSpPr>
          <p:cNvPr id="5" name="Footer Placeholder 4">
            <a:extLst>
              <a:ext uri="{FF2B5EF4-FFF2-40B4-BE49-F238E27FC236}">
                <a16:creationId xmlns:a16="http://schemas.microsoft.com/office/drawing/2014/main" id="{45BAFA18-942D-ED90-C21B-9C467746817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EC"/>
          </a:p>
        </p:txBody>
      </p:sp>
      <p:sp>
        <p:nvSpPr>
          <p:cNvPr id="6" name="Slide Number Placeholder 5">
            <a:extLst>
              <a:ext uri="{FF2B5EF4-FFF2-40B4-BE49-F238E27FC236}">
                <a16:creationId xmlns:a16="http://schemas.microsoft.com/office/drawing/2014/main" id="{4F0E986E-152D-473F-6B90-8954C9C3EC6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BE4842-7751-3344-A96F-066E16DF9DB5}" type="slidenum">
              <a:rPr lang="en-EC" smtClean="0"/>
              <a:t>‹#›</a:t>
            </a:fld>
            <a:endParaRPr lang="en-EC"/>
          </a:p>
        </p:txBody>
      </p:sp>
    </p:spTree>
    <p:extLst>
      <p:ext uri="{BB962C8B-B14F-4D97-AF65-F5344CB8AC3E}">
        <p14:creationId xmlns:p14="http://schemas.microsoft.com/office/powerpoint/2010/main" val="37111234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B385F-B102-4A4D-575B-BD8F6246EA96}"/>
              </a:ext>
            </a:extLst>
          </p:cNvPr>
          <p:cNvSpPr>
            <a:spLocks noGrp="1"/>
          </p:cNvSpPr>
          <p:nvPr>
            <p:ph type="ctrTitle"/>
          </p:nvPr>
        </p:nvSpPr>
        <p:spPr>
          <a:xfrm>
            <a:off x="1524000" y="1122362"/>
            <a:ext cx="9144000" cy="4436773"/>
          </a:xfrm>
        </p:spPr>
        <p:txBody>
          <a:bodyPr>
            <a:normAutofit fontScale="90000"/>
          </a:bodyPr>
          <a:lstStyle/>
          <a:p>
            <a:r>
              <a:rPr lang="en-EC" dirty="0"/>
              <a:t>Grupo 3: Institucionalidad – Síntesis del grupo:</a:t>
            </a:r>
            <a:r>
              <a:rPr lang="en-US" dirty="0"/>
              <a:t>	</a:t>
            </a:r>
            <a:r>
              <a:rPr lang="es-ES_tradnl" dirty="0"/>
              <a:t>¿Qué hemos aprendido de los cambios institucionales que fomentan la AE y la investigación AE?</a:t>
            </a:r>
          </a:p>
        </p:txBody>
      </p:sp>
    </p:spTree>
    <p:extLst>
      <p:ext uri="{BB962C8B-B14F-4D97-AF65-F5344CB8AC3E}">
        <p14:creationId xmlns:p14="http://schemas.microsoft.com/office/powerpoint/2010/main" val="12923114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9B484-C68A-F969-6068-F975EC080703}"/>
              </a:ext>
            </a:extLst>
          </p:cNvPr>
          <p:cNvSpPr>
            <a:spLocks noGrp="1"/>
          </p:cNvSpPr>
          <p:nvPr>
            <p:ph type="title"/>
          </p:nvPr>
        </p:nvSpPr>
        <p:spPr/>
        <p:txBody>
          <a:bodyPr/>
          <a:lstStyle/>
          <a:p>
            <a:pPr algn="ctr"/>
            <a:r>
              <a:rPr lang="en-EC" b="1" dirty="0"/>
              <a:t>Síntesis (1/3)</a:t>
            </a:r>
          </a:p>
        </p:txBody>
      </p:sp>
      <p:sp>
        <p:nvSpPr>
          <p:cNvPr id="3" name="Content Placeholder 2">
            <a:extLst>
              <a:ext uri="{FF2B5EF4-FFF2-40B4-BE49-F238E27FC236}">
                <a16:creationId xmlns:a16="http://schemas.microsoft.com/office/drawing/2014/main" id="{C5676B62-5E33-C998-CE08-02816E1181DD}"/>
              </a:ext>
            </a:extLst>
          </p:cNvPr>
          <p:cNvSpPr>
            <a:spLocks noGrp="1"/>
          </p:cNvSpPr>
          <p:nvPr>
            <p:ph idx="1"/>
          </p:nvPr>
        </p:nvSpPr>
        <p:spPr/>
        <p:txBody>
          <a:bodyPr>
            <a:normAutofit fontScale="55000" lnSpcReduction="20000"/>
          </a:bodyPr>
          <a:lstStyle/>
          <a:p>
            <a:pPr marL="0" indent="0">
              <a:buNone/>
            </a:pPr>
            <a:r>
              <a:rPr lang="es-ES_tradnl" b="1" dirty="0"/>
              <a:t>Qué es Institucionalidad y cómo se forma? </a:t>
            </a:r>
          </a:p>
          <a:p>
            <a:r>
              <a:rPr lang="es-ES_tradnl" dirty="0"/>
              <a:t>La institucionalidad es un concepto muy amplio, Tiene que ver con las reglas, normas, la conducta, la cultura de los individuos, su comunidad, su organización y no tanto con las leyes del Estado.</a:t>
            </a:r>
          </a:p>
          <a:p>
            <a:r>
              <a:rPr lang="es-ES_tradnl" dirty="0"/>
              <a:t>Muchas veces se habla de institucionalidad a nivel más macro, del gobierno/Estado. Lo que buscamos es de-construir esta mirada. Hay tensiones y retos: temas de </a:t>
            </a:r>
            <a:r>
              <a:rPr lang="es-ES_tradnl" dirty="0" err="1"/>
              <a:t>co</a:t>
            </a:r>
            <a:r>
              <a:rPr lang="es-ES_tradnl" dirty="0"/>
              <a:t>-optación, discursos</a:t>
            </a:r>
          </a:p>
          <a:p>
            <a:r>
              <a:rPr lang="es-ES_tradnl" dirty="0"/>
              <a:t>Diferentes formas de abordar o mirar la institucionalidad desde nuestras organizaciones. Por ejemplo CIZA trabaja con las escuelas rurales y con convenios firmados con el Ministerio buscando legitimización de los procesos. EkoRural  el punto de entrada con las universidades ha sido cómo cambiar el ambiente alimentario en las universidades; para CLACSO la pregunta es  ¿cómo trabajar con las universidades para sensibilizar y llevar una línea más proactiva en AE. 	</a:t>
            </a:r>
          </a:p>
          <a:p>
            <a:r>
              <a:rPr lang="es-ES_tradnl" dirty="0"/>
              <a:t>Diversos niveles de poder entre el Estado y la sociedad civil. En ocasiones el tema institucional está totalmente relacionado con estructuras muy grandes y verticales (</a:t>
            </a:r>
            <a:r>
              <a:rPr lang="es-ES_tradnl" dirty="0" err="1"/>
              <a:t>p.e</a:t>
            </a:r>
            <a:r>
              <a:rPr lang="es-ES_tradnl" dirty="0"/>
              <a:t>  ministerio de educación)</a:t>
            </a:r>
          </a:p>
          <a:p>
            <a:r>
              <a:rPr lang="es-ES_tradnl" dirty="0"/>
              <a:t>Crear institucionalidad exige una mirada más holística y local</a:t>
            </a:r>
          </a:p>
          <a:p>
            <a:r>
              <a:rPr lang="es-ES_tradnl" dirty="0"/>
              <a:t>Conocer las reglas del juego, normas, reconocimiento de actores</a:t>
            </a:r>
          </a:p>
          <a:p>
            <a:r>
              <a:rPr lang="es-ES_tradnl" dirty="0"/>
              <a:t>Hay una diversidad de actores (redes, instituciones)  y necesitamos mapearlos para conocer sus necesidades y posicionamientos y entender cómo se desarrollan las </a:t>
            </a:r>
            <a:r>
              <a:rPr lang="es-ES_tradnl" dirty="0" err="1"/>
              <a:t>relacionesi</a:t>
            </a:r>
            <a:r>
              <a:rPr lang="es-ES_tradnl" dirty="0"/>
              <a:t>)	</a:t>
            </a:r>
          </a:p>
          <a:p>
            <a:r>
              <a:rPr lang="es-ES_tradnl" dirty="0"/>
              <a:t>Tener una mirada histórica para entender los momentos claves de cambio</a:t>
            </a:r>
            <a:endParaRPr lang="en-US" dirty="0"/>
          </a:p>
        </p:txBody>
      </p:sp>
    </p:spTree>
    <p:extLst>
      <p:ext uri="{BB962C8B-B14F-4D97-AF65-F5344CB8AC3E}">
        <p14:creationId xmlns:p14="http://schemas.microsoft.com/office/powerpoint/2010/main" val="40606971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9E3D8-EF4E-8FB2-5BB6-42198FB7DBA1}"/>
              </a:ext>
            </a:extLst>
          </p:cNvPr>
          <p:cNvSpPr>
            <a:spLocks noGrp="1"/>
          </p:cNvSpPr>
          <p:nvPr>
            <p:ph type="title"/>
          </p:nvPr>
        </p:nvSpPr>
        <p:spPr/>
        <p:txBody>
          <a:bodyPr/>
          <a:lstStyle/>
          <a:p>
            <a:pPr algn="ctr"/>
            <a:r>
              <a:rPr lang="en-EC" b="1" dirty="0"/>
              <a:t>Síntesis (2/3)</a:t>
            </a:r>
          </a:p>
        </p:txBody>
      </p:sp>
      <p:sp>
        <p:nvSpPr>
          <p:cNvPr id="3" name="Content Placeholder 2">
            <a:extLst>
              <a:ext uri="{FF2B5EF4-FFF2-40B4-BE49-F238E27FC236}">
                <a16:creationId xmlns:a16="http://schemas.microsoft.com/office/drawing/2014/main" id="{A907AB85-1694-29EB-CFF1-D4F261BA251D}"/>
              </a:ext>
            </a:extLst>
          </p:cNvPr>
          <p:cNvSpPr>
            <a:spLocks noGrp="1"/>
          </p:cNvSpPr>
          <p:nvPr>
            <p:ph idx="1"/>
          </p:nvPr>
        </p:nvSpPr>
        <p:spPr/>
        <p:txBody>
          <a:bodyPr>
            <a:normAutofit fontScale="77500" lnSpcReduction="20000"/>
          </a:bodyPr>
          <a:lstStyle/>
          <a:p>
            <a:r>
              <a:rPr lang="es-ES_tradnl" dirty="0"/>
              <a:t>Desde la Universidad hay una cooptación del concepto de AE con la idea de atraer estudiantes, pero no hay un cambio real de la malla curricular. No hay un entendimiento de la AE y finalmente terminan enseñando las mismas cátedras de Agronomía más formal. La visión es convencional. Cuestionamiento profundo de la relevancia de que las universidades se involucren en estos temas y tengan vocería</a:t>
            </a:r>
          </a:p>
          <a:p>
            <a:r>
              <a:rPr lang="es-ES_tradnl" dirty="0"/>
              <a:t>¿Qué indicadores se puede utilizar para mirar los cambios? Por ejemplo, en el trabajo de CLACSO</a:t>
            </a:r>
          </a:p>
          <a:p>
            <a:pPr marL="0" indent="0">
              <a:buNone/>
            </a:pPr>
            <a:r>
              <a:rPr lang="es-ES_tradnl" dirty="0"/>
              <a:t>	- ¿En qué medida los conceptos, estructura de pensamiento han sido asumidos por las organizaciones? Esto se puede ver en los currículos, en el relacionamiento, en la cultura institucional, en otras formas de ver.</a:t>
            </a:r>
          </a:p>
          <a:p>
            <a:pPr marL="0" indent="0">
              <a:buNone/>
            </a:pPr>
            <a:r>
              <a:rPr lang="es-ES_tradnl" dirty="0"/>
              <a:t>	- Densidad de la red</a:t>
            </a:r>
          </a:p>
          <a:p>
            <a:pPr marL="0" indent="0">
              <a:buNone/>
            </a:pPr>
            <a:r>
              <a:rPr lang="es-ES_tradnl" dirty="0"/>
              <a:t>	- Hablamos más de lo que se trata cambio institucional relacionado a los alcances (¿Qué ha cambiado? cambios de comportamiento, actitudes y prácticas de los actores)</a:t>
            </a:r>
          </a:p>
          <a:p>
            <a:endParaRPr lang="es-ES_tradnl" dirty="0"/>
          </a:p>
          <a:p>
            <a:endParaRPr lang="es-ES_tradnl" dirty="0"/>
          </a:p>
          <a:p>
            <a:endParaRPr lang="en-EC" dirty="0"/>
          </a:p>
        </p:txBody>
      </p:sp>
    </p:spTree>
    <p:extLst>
      <p:ext uri="{BB962C8B-B14F-4D97-AF65-F5344CB8AC3E}">
        <p14:creationId xmlns:p14="http://schemas.microsoft.com/office/powerpoint/2010/main" val="8064303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BA42B-161A-A5C9-CD3F-E3C561E37AEE}"/>
              </a:ext>
            </a:extLst>
          </p:cNvPr>
          <p:cNvSpPr>
            <a:spLocks noGrp="1"/>
          </p:cNvSpPr>
          <p:nvPr>
            <p:ph type="title"/>
          </p:nvPr>
        </p:nvSpPr>
        <p:spPr/>
        <p:txBody>
          <a:bodyPr/>
          <a:lstStyle/>
          <a:p>
            <a:pPr algn="ctr"/>
            <a:r>
              <a:rPr lang="en-EC" b="1" dirty="0"/>
              <a:t>Síntesis (3/3)</a:t>
            </a:r>
            <a:endParaRPr lang="en-EC" dirty="0"/>
          </a:p>
        </p:txBody>
      </p:sp>
      <p:sp>
        <p:nvSpPr>
          <p:cNvPr id="3" name="Content Placeholder 2">
            <a:extLst>
              <a:ext uri="{FF2B5EF4-FFF2-40B4-BE49-F238E27FC236}">
                <a16:creationId xmlns:a16="http://schemas.microsoft.com/office/drawing/2014/main" id="{F74F022C-DEC3-C83D-3A31-E96CBA51F42B}"/>
              </a:ext>
            </a:extLst>
          </p:cNvPr>
          <p:cNvSpPr>
            <a:spLocks noGrp="1"/>
          </p:cNvSpPr>
          <p:nvPr>
            <p:ph idx="1"/>
          </p:nvPr>
        </p:nvSpPr>
        <p:spPr/>
        <p:txBody>
          <a:bodyPr/>
          <a:lstStyle/>
          <a:p>
            <a:pPr lvl="0"/>
            <a:r>
              <a:rPr lang="es-ES_tradnl" dirty="0"/>
              <a:t>Transdisciplinariedad e interdisciplinariedad. ¿Cómo trabajarla?</a:t>
            </a:r>
          </a:p>
          <a:p>
            <a:pPr lvl="0"/>
            <a:r>
              <a:rPr lang="es-ES_tradnl" dirty="0"/>
              <a:t>Tensiones entre estudiantes y docentes</a:t>
            </a:r>
          </a:p>
          <a:p>
            <a:pPr lvl="0"/>
            <a:r>
              <a:rPr lang="es-ES_tradnl" dirty="0"/>
              <a:t>Hay varios marcos conceptuales de </a:t>
            </a:r>
            <a:r>
              <a:rPr lang="es-ES_tradnl" dirty="0" err="1"/>
              <a:t>co</a:t>
            </a:r>
            <a:r>
              <a:rPr lang="es-ES_tradnl" dirty="0"/>
              <a:t>-construcción de conocimiento. Considerar al proceso de </a:t>
            </a:r>
            <a:r>
              <a:rPr lang="es-ES_tradnl" dirty="0" err="1"/>
              <a:t>co</a:t>
            </a:r>
            <a:r>
              <a:rPr lang="es-ES_tradnl" dirty="0"/>
              <a:t>-construcción como un objetivo de investigación por si mismo para ver los retos entre las disciplinas.</a:t>
            </a:r>
          </a:p>
          <a:p>
            <a:pPr lvl="0"/>
            <a:r>
              <a:rPr lang="es-ES_tradnl" dirty="0"/>
              <a:t>Uno de los problema es que </a:t>
            </a:r>
            <a:r>
              <a:rPr lang="es-ES_tradnl" dirty="0" err="1"/>
              <a:t>lasuniversidades</a:t>
            </a:r>
            <a:r>
              <a:rPr lang="es-ES_tradnl"/>
              <a:t> no tienen una formación real en AE, los estudiantes no tienen la base, pueden provenir de cualquier Carrera, ni los entendimientos holísticos que se necesitan para poder madurar los temas de AE.</a:t>
            </a:r>
          </a:p>
          <a:p>
            <a:endParaRPr lang="en-EC" dirty="0"/>
          </a:p>
        </p:txBody>
      </p:sp>
    </p:spTree>
    <p:extLst>
      <p:ext uri="{BB962C8B-B14F-4D97-AF65-F5344CB8AC3E}">
        <p14:creationId xmlns:p14="http://schemas.microsoft.com/office/powerpoint/2010/main" val="25172643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TotalTime>
  <Words>542</Words>
  <Application>Microsoft Macintosh PowerPoint</Application>
  <PresentationFormat>Widescreen</PresentationFormat>
  <Paragraphs>23</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Grupo 3: Institucionalidad – Síntesis del grupo: ¿Qué hemos aprendido de los cambios institucionales que fomentan la AE y la investigación AE?</vt:lpstr>
      <vt:lpstr>Síntesis (1/3)</vt:lpstr>
      <vt:lpstr>Síntesis (2/3)</vt:lpstr>
      <vt:lpstr>Síntesis (3/3)</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Grupo 3: Institucionalidad – Síntesis del grupo</dc:title>
  <dc:creator>Ross Borja</dc:creator>
  <cp:lastModifiedBy>Ross Borja</cp:lastModifiedBy>
  <cp:revision>9</cp:revision>
  <dcterms:created xsi:type="dcterms:W3CDTF">2022-07-13T06:21:40Z</dcterms:created>
  <dcterms:modified xsi:type="dcterms:W3CDTF">2022-07-13T14:28:40Z</dcterms:modified>
</cp:coreProperties>
</file>