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404" r:id="rId3"/>
    <p:sldId id="378" r:id="rId4"/>
    <p:sldId id="403" r:id="rId5"/>
    <p:sldId id="396" r:id="rId6"/>
    <p:sldId id="371" r:id="rId7"/>
    <p:sldId id="411" r:id="rId8"/>
    <p:sldId id="424" r:id="rId9"/>
    <p:sldId id="410" r:id="rId10"/>
    <p:sldId id="426" r:id="rId11"/>
    <p:sldId id="422" r:id="rId12"/>
    <p:sldId id="418" r:id="rId13"/>
    <p:sldId id="419" r:id="rId14"/>
    <p:sldId id="412" r:id="rId15"/>
    <p:sldId id="413" r:id="rId16"/>
    <p:sldId id="425" r:id="rId17"/>
    <p:sldId id="414" r:id="rId18"/>
    <p:sldId id="402" r:id="rId19"/>
    <p:sldId id="417" r:id="rId20"/>
    <p:sldId id="415" r:id="rId21"/>
    <p:sldId id="420" r:id="rId22"/>
    <p:sldId id="421" r:id="rId23"/>
  </p:sldIdLst>
  <p:sldSz cx="9144000" cy="6858000" type="screen4x3"/>
  <p:notesSz cx="6858000" cy="9144000"/>
  <p:custDataLst>
    <p:tags r:id="rId25"/>
  </p:custData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DD"/>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p:scale>
          <a:sx n="66" d="100"/>
          <a:sy n="66" d="100"/>
        </p:scale>
        <p:origin x="-1200" y="-1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4E4DDE-15CA-48F5-85BE-D48B225F1999}"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es-ES"/>
        </a:p>
      </dgm:t>
    </dgm:pt>
    <dgm:pt modelId="{2AA70F5F-0D4A-4EFD-BD8D-AB90BE50FDF8}">
      <dgm:prSet phldrT="[Texto]" custT="1"/>
      <dgm:spPr/>
      <dgm:t>
        <a:bodyPr/>
        <a:lstStyle/>
        <a:p>
          <a:pPr algn="l"/>
          <a:r>
            <a:rPr lang="es-ES" sz="1200" dirty="0" smtClean="0">
              <a:solidFill>
                <a:schemeClr val="bg1"/>
              </a:solidFill>
            </a:rPr>
            <a:t>Realizar la identificación y validación.</a:t>
          </a:r>
          <a:endParaRPr lang="es-ES" sz="1200" dirty="0">
            <a:solidFill>
              <a:schemeClr val="bg1"/>
            </a:solidFill>
          </a:endParaRPr>
        </a:p>
      </dgm:t>
    </dgm:pt>
    <dgm:pt modelId="{C58A6BBB-77A9-42FA-9FC3-44D966924C07}" type="parTrans" cxnId="{29620E53-4101-4503-8828-BBDD53051905}">
      <dgm:prSet custT="1"/>
      <dgm:spPr/>
      <dgm:t>
        <a:bodyPr/>
        <a:lstStyle/>
        <a:p>
          <a:endParaRPr lang="es-ES" sz="1100">
            <a:solidFill>
              <a:schemeClr val="bg1"/>
            </a:solidFill>
          </a:endParaRPr>
        </a:p>
      </dgm:t>
    </dgm:pt>
    <dgm:pt modelId="{9C276B49-677D-4F38-8A12-89C4F706909B}" type="sibTrans" cxnId="{29620E53-4101-4503-8828-BBDD53051905}">
      <dgm:prSet/>
      <dgm:spPr/>
      <dgm:t>
        <a:bodyPr/>
        <a:lstStyle/>
        <a:p>
          <a:endParaRPr lang="es-ES" sz="1100">
            <a:solidFill>
              <a:schemeClr val="bg1"/>
            </a:solidFill>
          </a:endParaRPr>
        </a:p>
      </dgm:t>
    </dgm:pt>
    <dgm:pt modelId="{03EB5D8F-E2CC-4D7F-ADCE-32213B9EB60F}">
      <dgm:prSet phldrT="[Texto]" custT="1"/>
      <dgm:spPr/>
      <dgm:t>
        <a:bodyPr/>
        <a:lstStyle/>
        <a:p>
          <a:pPr algn="just"/>
          <a:r>
            <a:rPr lang="es-ES" sz="1200" smtClean="0">
              <a:solidFill>
                <a:schemeClr val="bg1"/>
              </a:solidFill>
            </a:rPr>
            <a:t>Talleres de identificación y verificación</a:t>
          </a:r>
          <a:endParaRPr lang="es-ES" sz="1200" dirty="0">
            <a:solidFill>
              <a:schemeClr val="bg1"/>
            </a:solidFill>
          </a:endParaRPr>
        </a:p>
      </dgm:t>
    </dgm:pt>
    <dgm:pt modelId="{A021F5F7-573E-42ED-8BF0-EC67DBB884A7}" type="parTrans" cxnId="{817B6941-817F-4DAA-9B05-B73C8DF039EF}">
      <dgm:prSet custT="1"/>
      <dgm:spPr/>
      <dgm:t>
        <a:bodyPr/>
        <a:lstStyle/>
        <a:p>
          <a:endParaRPr lang="es-ES" sz="1100">
            <a:solidFill>
              <a:schemeClr val="bg1"/>
            </a:solidFill>
          </a:endParaRPr>
        </a:p>
      </dgm:t>
    </dgm:pt>
    <dgm:pt modelId="{0A51FC4F-38F6-48DE-9B9E-2AE1006C47EA}" type="sibTrans" cxnId="{817B6941-817F-4DAA-9B05-B73C8DF039EF}">
      <dgm:prSet/>
      <dgm:spPr/>
      <dgm:t>
        <a:bodyPr/>
        <a:lstStyle/>
        <a:p>
          <a:endParaRPr lang="es-ES" sz="1100">
            <a:solidFill>
              <a:schemeClr val="bg1"/>
            </a:solidFill>
          </a:endParaRPr>
        </a:p>
      </dgm:t>
    </dgm:pt>
    <dgm:pt modelId="{75DBF487-EA9A-487F-8A9F-2F76FA4F3708}">
      <dgm:prSet phldrT="[Texto]" custT="1"/>
      <dgm:spPr/>
      <dgm:t>
        <a:bodyPr/>
        <a:lstStyle/>
        <a:p>
          <a:pPr algn="l"/>
          <a:r>
            <a:rPr lang="es-ES" sz="1200" smtClean="0">
              <a:solidFill>
                <a:schemeClr val="bg1"/>
              </a:solidFill>
            </a:rPr>
            <a:t>Determinar el grado de funcionamiento con la comparación de datos meteorológicos.</a:t>
          </a:r>
          <a:endParaRPr lang="es-ES" sz="1200" dirty="0">
            <a:solidFill>
              <a:schemeClr val="bg1"/>
            </a:solidFill>
          </a:endParaRPr>
        </a:p>
      </dgm:t>
    </dgm:pt>
    <dgm:pt modelId="{456DB2B9-569A-43D7-A753-CAE3FF30EEAA}" type="parTrans" cxnId="{36655C5B-569B-46B8-B79D-CB7CA0A3C4E5}">
      <dgm:prSet custT="1"/>
      <dgm:spPr/>
      <dgm:t>
        <a:bodyPr/>
        <a:lstStyle/>
        <a:p>
          <a:endParaRPr lang="es-ES" sz="1100">
            <a:solidFill>
              <a:schemeClr val="bg1"/>
            </a:solidFill>
          </a:endParaRPr>
        </a:p>
      </dgm:t>
    </dgm:pt>
    <dgm:pt modelId="{11658478-6F57-41C4-A5A6-D8E1A85FB024}" type="sibTrans" cxnId="{36655C5B-569B-46B8-B79D-CB7CA0A3C4E5}">
      <dgm:prSet/>
      <dgm:spPr/>
      <dgm:t>
        <a:bodyPr/>
        <a:lstStyle/>
        <a:p>
          <a:endParaRPr lang="es-ES" sz="1100">
            <a:solidFill>
              <a:schemeClr val="bg1"/>
            </a:solidFill>
          </a:endParaRPr>
        </a:p>
      </dgm:t>
    </dgm:pt>
    <dgm:pt modelId="{2FC79FCE-8C0A-4D1C-BDEA-6E5274812C3B}">
      <dgm:prSet phldrT="[Texto]" custT="1"/>
      <dgm:spPr/>
      <dgm:t>
        <a:bodyPr/>
        <a:lstStyle/>
        <a:p>
          <a:pPr algn="just"/>
          <a:r>
            <a:rPr lang="es-ES" sz="1200" dirty="0" smtClean="0">
              <a:solidFill>
                <a:schemeClr val="bg1"/>
              </a:solidFill>
            </a:rPr>
            <a:t>Estaciones meteorológicas, gestiones 2010 y 2012.</a:t>
          </a:r>
          <a:endParaRPr lang="es-ES" sz="1200" dirty="0">
            <a:solidFill>
              <a:schemeClr val="bg1"/>
            </a:solidFill>
          </a:endParaRPr>
        </a:p>
      </dgm:t>
    </dgm:pt>
    <dgm:pt modelId="{27D582A6-60AC-482E-A157-43A5D4A625A2}" type="parTrans" cxnId="{DF4C7255-448C-4496-9636-724E64EF371F}">
      <dgm:prSet custT="1"/>
      <dgm:spPr/>
      <dgm:t>
        <a:bodyPr/>
        <a:lstStyle/>
        <a:p>
          <a:endParaRPr lang="es-ES" sz="1100">
            <a:solidFill>
              <a:schemeClr val="bg1"/>
            </a:solidFill>
          </a:endParaRPr>
        </a:p>
      </dgm:t>
    </dgm:pt>
    <dgm:pt modelId="{452D86BC-2E9C-47CC-9899-F1CC32199231}" type="sibTrans" cxnId="{DF4C7255-448C-4496-9636-724E64EF371F}">
      <dgm:prSet/>
      <dgm:spPr/>
      <dgm:t>
        <a:bodyPr/>
        <a:lstStyle/>
        <a:p>
          <a:endParaRPr lang="es-ES" sz="1100">
            <a:solidFill>
              <a:schemeClr val="bg1"/>
            </a:solidFill>
          </a:endParaRPr>
        </a:p>
      </dgm:t>
    </dgm:pt>
    <dgm:pt modelId="{47513F28-C5D7-489C-8782-D56376E9CB31}">
      <dgm:prSet custT="1"/>
      <dgm:spPr/>
      <dgm:t>
        <a:bodyPr/>
        <a:lstStyle/>
        <a:p>
          <a:pPr algn="just"/>
          <a:r>
            <a:rPr lang="es-ES" sz="1200" dirty="0" smtClean="0">
              <a:solidFill>
                <a:schemeClr val="bg1"/>
              </a:solidFill>
            </a:rPr>
            <a:t>Comparar, catalogo de indicadores en cada localidad.</a:t>
          </a:r>
          <a:endParaRPr lang="es-ES" sz="1200" dirty="0">
            <a:solidFill>
              <a:schemeClr val="bg1"/>
            </a:solidFill>
          </a:endParaRPr>
        </a:p>
      </dgm:t>
    </dgm:pt>
    <dgm:pt modelId="{80551FFA-C684-4E6C-B77C-88486D519B0C}" type="parTrans" cxnId="{C4C0515D-123F-45C7-ADEF-6B4093DF0BC0}">
      <dgm:prSet custT="1"/>
      <dgm:spPr/>
      <dgm:t>
        <a:bodyPr/>
        <a:lstStyle/>
        <a:p>
          <a:endParaRPr lang="es-ES" sz="1100">
            <a:solidFill>
              <a:schemeClr val="bg1"/>
            </a:solidFill>
          </a:endParaRPr>
        </a:p>
      </dgm:t>
    </dgm:pt>
    <dgm:pt modelId="{E3AF0887-E4EC-48A9-BDBA-292B80D24C32}" type="sibTrans" cxnId="{C4C0515D-123F-45C7-ADEF-6B4093DF0BC0}">
      <dgm:prSet/>
      <dgm:spPr/>
      <dgm:t>
        <a:bodyPr/>
        <a:lstStyle/>
        <a:p>
          <a:endParaRPr lang="es-ES" sz="1100">
            <a:solidFill>
              <a:schemeClr val="bg1"/>
            </a:solidFill>
          </a:endParaRPr>
        </a:p>
      </dgm:t>
    </dgm:pt>
    <dgm:pt modelId="{29BCFBA1-D6D3-4AE3-906C-A3C10F0399AA}">
      <dgm:prSet custT="1"/>
      <dgm:spPr/>
      <dgm:t>
        <a:bodyPr/>
        <a:lstStyle/>
        <a:p>
          <a:pPr algn="l"/>
          <a:r>
            <a:rPr lang="es-ES" sz="1200" dirty="0" smtClean="0">
              <a:solidFill>
                <a:schemeClr val="bg1"/>
              </a:solidFill>
            </a:rPr>
            <a:t>Realizar el seguimiento; por los productores durante el ciclo  agrícola</a:t>
          </a:r>
          <a:endParaRPr lang="es-ES" sz="1200" dirty="0">
            <a:solidFill>
              <a:schemeClr val="bg1"/>
            </a:solidFill>
          </a:endParaRPr>
        </a:p>
      </dgm:t>
    </dgm:pt>
    <dgm:pt modelId="{0BA75851-ADF8-4576-93E1-03DFE0E9197E}" type="parTrans" cxnId="{62EFD104-EF87-46E7-AC47-DA74664DB5BB}">
      <dgm:prSet custT="1"/>
      <dgm:spPr/>
      <dgm:t>
        <a:bodyPr/>
        <a:lstStyle/>
        <a:p>
          <a:endParaRPr lang="es-ES" sz="1100">
            <a:solidFill>
              <a:schemeClr val="bg1"/>
            </a:solidFill>
          </a:endParaRPr>
        </a:p>
      </dgm:t>
    </dgm:pt>
    <dgm:pt modelId="{1BCCCD42-BB3D-43BB-A632-D0200C9A6522}" type="sibTrans" cxnId="{62EFD104-EF87-46E7-AC47-DA74664DB5BB}">
      <dgm:prSet/>
      <dgm:spPr/>
      <dgm:t>
        <a:bodyPr/>
        <a:lstStyle/>
        <a:p>
          <a:endParaRPr lang="es-ES" sz="1100">
            <a:solidFill>
              <a:schemeClr val="bg1"/>
            </a:solidFill>
          </a:endParaRPr>
        </a:p>
      </dgm:t>
    </dgm:pt>
    <dgm:pt modelId="{3879C050-A028-493E-B13B-EE0DFC1BA972}">
      <dgm:prSet custT="1"/>
      <dgm:spPr/>
      <dgm:t>
        <a:bodyPr/>
        <a:lstStyle/>
        <a:p>
          <a:pPr algn="just"/>
          <a:r>
            <a:rPr lang="es-ES" sz="1200" smtClean="0">
              <a:solidFill>
                <a:schemeClr val="bg1"/>
              </a:solidFill>
            </a:rPr>
            <a:t>Organización</a:t>
          </a:r>
          <a:r>
            <a:rPr lang="es-ES" sz="1100" smtClean="0">
              <a:solidFill>
                <a:schemeClr val="bg1"/>
              </a:solidFill>
            </a:rPr>
            <a:t> de grupos de productores </a:t>
          </a:r>
          <a:endParaRPr lang="es-ES" sz="1100" dirty="0">
            <a:solidFill>
              <a:schemeClr val="bg1"/>
            </a:solidFill>
          </a:endParaRPr>
        </a:p>
      </dgm:t>
    </dgm:pt>
    <dgm:pt modelId="{95DBAA21-C99F-49A8-832E-FD739BB1CFB6}" type="parTrans" cxnId="{36EAF1C9-81EF-4973-9090-3F9BE25CB587}">
      <dgm:prSet custT="1"/>
      <dgm:spPr/>
      <dgm:t>
        <a:bodyPr/>
        <a:lstStyle/>
        <a:p>
          <a:endParaRPr lang="es-ES" sz="1100">
            <a:solidFill>
              <a:schemeClr val="bg1"/>
            </a:solidFill>
          </a:endParaRPr>
        </a:p>
      </dgm:t>
    </dgm:pt>
    <dgm:pt modelId="{8FC1B17E-421E-4BDF-AD56-BF90C3DC0576}" type="sibTrans" cxnId="{36EAF1C9-81EF-4973-9090-3F9BE25CB587}">
      <dgm:prSet/>
      <dgm:spPr/>
      <dgm:t>
        <a:bodyPr/>
        <a:lstStyle/>
        <a:p>
          <a:endParaRPr lang="es-ES" sz="1100">
            <a:solidFill>
              <a:schemeClr val="bg1"/>
            </a:solidFill>
          </a:endParaRPr>
        </a:p>
      </dgm:t>
    </dgm:pt>
    <dgm:pt modelId="{F063F5A5-ECD0-4B9D-8EAB-1EF285B440E9}">
      <dgm:prSet custT="1"/>
      <dgm:spPr/>
      <dgm:t>
        <a:bodyPr/>
        <a:lstStyle/>
        <a:p>
          <a:pPr algn="just"/>
          <a:r>
            <a:rPr lang="es-ES" sz="1200" dirty="0" smtClean="0">
              <a:solidFill>
                <a:schemeClr val="bg1"/>
              </a:solidFill>
            </a:rPr>
            <a:t>Seguimiento de los </a:t>
          </a:r>
          <a:r>
            <a:rPr lang="es-ES" sz="1200" dirty="0" err="1" smtClean="0">
              <a:solidFill>
                <a:schemeClr val="bg1"/>
              </a:solidFill>
            </a:rPr>
            <a:t>bioindicadores</a:t>
          </a:r>
          <a:r>
            <a:rPr lang="es-ES" sz="1200" dirty="0" smtClean="0">
              <a:solidFill>
                <a:schemeClr val="bg1"/>
              </a:solidFill>
            </a:rPr>
            <a:t> con calendarios de </a:t>
          </a:r>
          <a:r>
            <a:rPr lang="es-ES" sz="1200" dirty="0" err="1" smtClean="0">
              <a:solidFill>
                <a:schemeClr val="bg1"/>
              </a:solidFill>
            </a:rPr>
            <a:t>bioindicadores</a:t>
          </a:r>
          <a:r>
            <a:rPr lang="es-ES" sz="1200" dirty="0" smtClean="0">
              <a:solidFill>
                <a:schemeClr val="bg1"/>
              </a:solidFill>
            </a:rPr>
            <a:t>.</a:t>
          </a:r>
          <a:endParaRPr lang="es-ES" sz="1200" dirty="0">
            <a:solidFill>
              <a:schemeClr val="bg1"/>
            </a:solidFill>
          </a:endParaRPr>
        </a:p>
      </dgm:t>
    </dgm:pt>
    <dgm:pt modelId="{75A1BFB9-A6EE-4961-A51A-F189CCE5B400}" type="parTrans" cxnId="{9B59CF3E-4175-4D5C-9ABC-17E84333DCA1}">
      <dgm:prSet custT="1"/>
      <dgm:spPr/>
      <dgm:t>
        <a:bodyPr/>
        <a:lstStyle/>
        <a:p>
          <a:endParaRPr lang="es-ES" sz="1100">
            <a:solidFill>
              <a:schemeClr val="bg1"/>
            </a:solidFill>
          </a:endParaRPr>
        </a:p>
      </dgm:t>
    </dgm:pt>
    <dgm:pt modelId="{B5D303DC-215B-4ACF-9328-B178E7F69A98}" type="sibTrans" cxnId="{9B59CF3E-4175-4D5C-9ABC-17E84333DCA1}">
      <dgm:prSet/>
      <dgm:spPr/>
      <dgm:t>
        <a:bodyPr/>
        <a:lstStyle/>
        <a:p>
          <a:endParaRPr lang="es-ES" sz="1100">
            <a:solidFill>
              <a:schemeClr val="bg1"/>
            </a:solidFill>
          </a:endParaRPr>
        </a:p>
      </dgm:t>
    </dgm:pt>
    <dgm:pt modelId="{1593A10E-B334-47B2-8074-E2772367B7E4}">
      <dgm:prSet custT="1"/>
      <dgm:spPr/>
      <dgm:t>
        <a:bodyPr/>
        <a:lstStyle/>
        <a:p>
          <a:pPr algn="just"/>
          <a:r>
            <a:rPr lang="es-ES" sz="1200" dirty="0" smtClean="0">
              <a:solidFill>
                <a:schemeClr val="bg1"/>
              </a:solidFill>
            </a:rPr>
            <a:t>Comportamiento de los indicadores del pronostico del clima.</a:t>
          </a:r>
          <a:endParaRPr lang="es-ES" sz="1200" dirty="0">
            <a:solidFill>
              <a:schemeClr val="bg1"/>
            </a:solidFill>
          </a:endParaRPr>
        </a:p>
      </dgm:t>
    </dgm:pt>
    <dgm:pt modelId="{99DED08E-7D1B-435E-9C11-5EB8C6475128}" type="parTrans" cxnId="{9C84C917-5995-4E09-9D54-A0536C2BBB18}">
      <dgm:prSet custT="1"/>
      <dgm:spPr/>
      <dgm:t>
        <a:bodyPr/>
        <a:lstStyle/>
        <a:p>
          <a:endParaRPr lang="es-ES" sz="1100">
            <a:solidFill>
              <a:schemeClr val="bg1"/>
            </a:solidFill>
          </a:endParaRPr>
        </a:p>
      </dgm:t>
    </dgm:pt>
    <dgm:pt modelId="{3B2C69FB-2109-4189-8EEA-54961330F1D7}" type="sibTrans" cxnId="{9C84C917-5995-4E09-9D54-A0536C2BBB18}">
      <dgm:prSet/>
      <dgm:spPr/>
      <dgm:t>
        <a:bodyPr/>
        <a:lstStyle/>
        <a:p>
          <a:endParaRPr lang="es-ES" sz="1100">
            <a:solidFill>
              <a:schemeClr val="bg1"/>
            </a:solidFill>
          </a:endParaRPr>
        </a:p>
      </dgm:t>
    </dgm:pt>
    <dgm:pt modelId="{FBF4964D-ACA9-47D2-B87E-79F2E89A6137}">
      <dgm:prSet phldrT="[Texto]" custT="1"/>
      <dgm:spPr/>
      <dgm:t>
        <a:bodyPr/>
        <a:lstStyle/>
        <a:p>
          <a:r>
            <a:rPr lang="es-ES" sz="1200" b="1" dirty="0" smtClean="0">
              <a:solidFill>
                <a:schemeClr val="bg1"/>
              </a:solidFill>
            </a:rPr>
            <a:t>VALIDEZ Y FUNCIONAMIENTO DE </a:t>
          </a:r>
          <a:r>
            <a:rPr lang="es-ES" sz="1200" b="1" dirty="0" err="1" smtClean="0">
              <a:solidFill>
                <a:schemeClr val="bg1"/>
              </a:solidFill>
            </a:rPr>
            <a:t>BIOINDICADORES</a:t>
          </a:r>
          <a:r>
            <a:rPr lang="es-ES" sz="1200" b="1" dirty="0" smtClean="0">
              <a:solidFill>
                <a:schemeClr val="bg1"/>
              </a:solidFill>
            </a:rPr>
            <a:t> LOCALES COMO SISTEMA DE </a:t>
          </a:r>
          <a:r>
            <a:rPr lang="es-ES" sz="1200" b="1" dirty="0" err="1" smtClean="0">
              <a:solidFill>
                <a:schemeClr val="bg1"/>
              </a:solidFill>
            </a:rPr>
            <a:t>PLANIFICACION</a:t>
          </a:r>
          <a:r>
            <a:rPr lang="es-ES" sz="1200" b="1" dirty="0" smtClean="0">
              <a:solidFill>
                <a:schemeClr val="bg1"/>
              </a:solidFill>
            </a:rPr>
            <a:t> EN SEIS </a:t>
          </a:r>
          <a:r>
            <a:rPr lang="es-ES" sz="1200" b="1" baseline="0" dirty="0" smtClean="0">
              <a:solidFill>
                <a:schemeClr val="bg1"/>
              </a:solidFill>
            </a:rPr>
            <a:t>COMUNIDADES</a:t>
          </a:r>
          <a:r>
            <a:rPr lang="es-ES" sz="1200" b="1" dirty="0" smtClean="0">
              <a:solidFill>
                <a:schemeClr val="bg1"/>
              </a:solidFill>
            </a:rPr>
            <a:t> DEL MUNICIPIO DE </a:t>
          </a:r>
          <a:r>
            <a:rPr lang="es-ES" sz="1200" b="1" dirty="0" err="1" smtClean="0">
              <a:solidFill>
                <a:schemeClr val="bg1"/>
              </a:solidFill>
            </a:rPr>
            <a:t>ANCORAIMES</a:t>
          </a:r>
          <a:r>
            <a:rPr lang="es-ES" sz="1200" b="1" dirty="0" smtClean="0">
              <a:solidFill>
                <a:schemeClr val="bg1"/>
              </a:solidFill>
            </a:rPr>
            <a:t> Y </a:t>
          </a:r>
          <a:r>
            <a:rPr lang="es-ES" sz="1200" b="1" dirty="0" err="1" smtClean="0">
              <a:solidFill>
                <a:schemeClr val="bg1"/>
              </a:solidFill>
            </a:rPr>
            <a:t>UMALA</a:t>
          </a:r>
          <a:endParaRPr lang="es-ES" sz="1200" dirty="0" smtClean="0">
            <a:solidFill>
              <a:schemeClr val="bg1"/>
            </a:solidFill>
          </a:endParaRPr>
        </a:p>
        <a:p>
          <a:endParaRPr lang="es-ES" sz="1200" dirty="0">
            <a:solidFill>
              <a:schemeClr val="bg1"/>
            </a:solidFill>
          </a:endParaRPr>
        </a:p>
      </dgm:t>
    </dgm:pt>
    <dgm:pt modelId="{A6B456B4-6057-4501-93D0-F88ED9F824D5}" type="sibTrans" cxnId="{1327AD12-6DB8-4942-9B11-34948801B1D3}">
      <dgm:prSet/>
      <dgm:spPr/>
      <dgm:t>
        <a:bodyPr/>
        <a:lstStyle/>
        <a:p>
          <a:endParaRPr lang="es-ES" sz="1100">
            <a:solidFill>
              <a:schemeClr val="bg1"/>
            </a:solidFill>
          </a:endParaRPr>
        </a:p>
      </dgm:t>
    </dgm:pt>
    <dgm:pt modelId="{F8CCAAC4-5DD9-4CE7-BA03-F218320DCEC3}" type="parTrans" cxnId="{1327AD12-6DB8-4942-9B11-34948801B1D3}">
      <dgm:prSet/>
      <dgm:spPr/>
      <dgm:t>
        <a:bodyPr/>
        <a:lstStyle/>
        <a:p>
          <a:endParaRPr lang="es-ES" sz="1100">
            <a:solidFill>
              <a:schemeClr val="bg1"/>
            </a:solidFill>
          </a:endParaRPr>
        </a:p>
      </dgm:t>
    </dgm:pt>
    <dgm:pt modelId="{6CEA229E-37DC-4592-9DF0-04E27E3785EE}">
      <dgm:prSet custT="1"/>
      <dgm:spPr/>
      <dgm:t>
        <a:bodyPr/>
        <a:lstStyle/>
        <a:p>
          <a:pPr algn="just"/>
          <a:r>
            <a:rPr lang="es-ES" sz="1200" smtClean="0">
              <a:solidFill>
                <a:schemeClr val="bg1"/>
              </a:solidFill>
            </a:rPr>
            <a:t>Reuniones con las comunidades para validar los bioindicadores.</a:t>
          </a:r>
          <a:endParaRPr lang="es-ES" sz="1200" dirty="0">
            <a:solidFill>
              <a:schemeClr val="bg1"/>
            </a:solidFill>
          </a:endParaRPr>
        </a:p>
      </dgm:t>
    </dgm:pt>
    <dgm:pt modelId="{CEDA4B96-BB01-4427-9557-32E96FC92A95}" type="parTrans" cxnId="{E498BD2E-1F2D-4008-964C-290772024E85}">
      <dgm:prSet custT="1"/>
      <dgm:spPr/>
      <dgm:t>
        <a:bodyPr/>
        <a:lstStyle/>
        <a:p>
          <a:endParaRPr lang="es-ES" sz="1100">
            <a:solidFill>
              <a:schemeClr val="bg1"/>
            </a:solidFill>
          </a:endParaRPr>
        </a:p>
      </dgm:t>
    </dgm:pt>
    <dgm:pt modelId="{B5925481-3276-4ED6-AC96-602C270B237C}" type="sibTrans" cxnId="{E498BD2E-1F2D-4008-964C-290772024E85}">
      <dgm:prSet/>
      <dgm:spPr/>
      <dgm:t>
        <a:bodyPr/>
        <a:lstStyle/>
        <a:p>
          <a:endParaRPr lang="es-ES" sz="1100">
            <a:solidFill>
              <a:schemeClr val="bg1"/>
            </a:solidFill>
          </a:endParaRPr>
        </a:p>
      </dgm:t>
    </dgm:pt>
    <dgm:pt modelId="{09107182-CB48-4522-8207-5A4FBE7A589F}" type="pres">
      <dgm:prSet presAssocID="{184E4DDE-15CA-48F5-85BE-D48B225F1999}" presName="diagram" presStyleCnt="0">
        <dgm:presLayoutVars>
          <dgm:chPref val="1"/>
          <dgm:dir/>
          <dgm:animOne val="branch"/>
          <dgm:animLvl val="lvl"/>
          <dgm:resizeHandles val="exact"/>
        </dgm:presLayoutVars>
      </dgm:prSet>
      <dgm:spPr/>
      <dgm:t>
        <a:bodyPr/>
        <a:lstStyle/>
        <a:p>
          <a:endParaRPr lang="es-ES"/>
        </a:p>
      </dgm:t>
    </dgm:pt>
    <dgm:pt modelId="{0812C3F8-7274-4C84-AB89-29E73AEA44C1}" type="pres">
      <dgm:prSet presAssocID="{FBF4964D-ACA9-47D2-B87E-79F2E89A6137}" presName="root1" presStyleCnt="0"/>
      <dgm:spPr/>
      <dgm:t>
        <a:bodyPr/>
        <a:lstStyle/>
        <a:p>
          <a:endParaRPr lang="es-ES"/>
        </a:p>
      </dgm:t>
    </dgm:pt>
    <dgm:pt modelId="{F09B39D7-998A-464A-9B7B-3E9F7A5DE56D}" type="pres">
      <dgm:prSet presAssocID="{FBF4964D-ACA9-47D2-B87E-79F2E89A6137}" presName="LevelOneTextNode" presStyleLbl="node0" presStyleIdx="0" presStyleCnt="1" custScaleX="113528" custScaleY="812765" custLinFactNeighborX="3193">
        <dgm:presLayoutVars>
          <dgm:chPref val="3"/>
        </dgm:presLayoutVars>
      </dgm:prSet>
      <dgm:spPr/>
      <dgm:t>
        <a:bodyPr/>
        <a:lstStyle/>
        <a:p>
          <a:endParaRPr lang="es-ES"/>
        </a:p>
      </dgm:t>
    </dgm:pt>
    <dgm:pt modelId="{FD612BD1-E40A-4439-951A-2F039FC08107}" type="pres">
      <dgm:prSet presAssocID="{FBF4964D-ACA9-47D2-B87E-79F2E89A6137}" presName="level2hierChild" presStyleCnt="0"/>
      <dgm:spPr/>
      <dgm:t>
        <a:bodyPr/>
        <a:lstStyle/>
        <a:p>
          <a:endParaRPr lang="es-ES"/>
        </a:p>
      </dgm:t>
    </dgm:pt>
    <dgm:pt modelId="{AE249648-C2D3-4C47-99D7-9D27E3FE38A1}" type="pres">
      <dgm:prSet presAssocID="{C58A6BBB-77A9-42FA-9FC3-44D966924C07}" presName="conn2-1" presStyleLbl="parChTrans1D2" presStyleIdx="0" presStyleCnt="3"/>
      <dgm:spPr/>
      <dgm:t>
        <a:bodyPr/>
        <a:lstStyle/>
        <a:p>
          <a:endParaRPr lang="es-ES"/>
        </a:p>
      </dgm:t>
    </dgm:pt>
    <dgm:pt modelId="{2075E32C-68EF-4D44-B51C-4966A420329B}" type="pres">
      <dgm:prSet presAssocID="{C58A6BBB-77A9-42FA-9FC3-44D966924C07}" presName="connTx" presStyleLbl="parChTrans1D2" presStyleIdx="0" presStyleCnt="3"/>
      <dgm:spPr/>
      <dgm:t>
        <a:bodyPr/>
        <a:lstStyle/>
        <a:p>
          <a:endParaRPr lang="es-ES"/>
        </a:p>
      </dgm:t>
    </dgm:pt>
    <dgm:pt modelId="{677EB29B-C241-4D84-B754-BDD884084E77}" type="pres">
      <dgm:prSet presAssocID="{2AA70F5F-0D4A-4EFD-BD8D-AB90BE50FDF8}" presName="root2" presStyleCnt="0"/>
      <dgm:spPr/>
      <dgm:t>
        <a:bodyPr/>
        <a:lstStyle/>
        <a:p>
          <a:endParaRPr lang="es-ES"/>
        </a:p>
      </dgm:t>
    </dgm:pt>
    <dgm:pt modelId="{DB535F28-E6E0-48D0-B1D1-EA9CED80B168}" type="pres">
      <dgm:prSet presAssocID="{2AA70F5F-0D4A-4EFD-BD8D-AB90BE50FDF8}" presName="LevelTwoTextNode" presStyleLbl="node2" presStyleIdx="0" presStyleCnt="3" custScaleX="126008" custScaleY="200915">
        <dgm:presLayoutVars>
          <dgm:chPref val="3"/>
        </dgm:presLayoutVars>
      </dgm:prSet>
      <dgm:spPr/>
      <dgm:t>
        <a:bodyPr/>
        <a:lstStyle/>
        <a:p>
          <a:endParaRPr lang="es-ES"/>
        </a:p>
      </dgm:t>
    </dgm:pt>
    <dgm:pt modelId="{1AF314F6-D47A-4965-9D0B-900F7922F884}" type="pres">
      <dgm:prSet presAssocID="{2AA70F5F-0D4A-4EFD-BD8D-AB90BE50FDF8}" presName="level3hierChild" presStyleCnt="0"/>
      <dgm:spPr/>
      <dgm:t>
        <a:bodyPr/>
        <a:lstStyle/>
        <a:p>
          <a:endParaRPr lang="es-ES"/>
        </a:p>
      </dgm:t>
    </dgm:pt>
    <dgm:pt modelId="{54FBE4F5-4EA9-43D5-BFA3-3DC2B35CE0E4}" type="pres">
      <dgm:prSet presAssocID="{80551FFA-C684-4E6C-B77C-88486D519B0C}" presName="conn2-1" presStyleLbl="parChTrans1D3" presStyleIdx="0" presStyleCnt="7"/>
      <dgm:spPr/>
      <dgm:t>
        <a:bodyPr/>
        <a:lstStyle/>
        <a:p>
          <a:endParaRPr lang="es-ES"/>
        </a:p>
      </dgm:t>
    </dgm:pt>
    <dgm:pt modelId="{929DD88C-C66C-4295-A94B-4126DFEB81EE}" type="pres">
      <dgm:prSet presAssocID="{80551FFA-C684-4E6C-B77C-88486D519B0C}" presName="connTx" presStyleLbl="parChTrans1D3" presStyleIdx="0" presStyleCnt="7"/>
      <dgm:spPr/>
      <dgm:t>
        <a:bodyPr/>
        <a:lstStyle/>
        <a:p>
          <a:endParaRPr lang="es-ES"/>
        </a:p>
      </dgm:t>
    </dgm:pt>
    <dgm:pt modelId="{E2BC3E8A-138B-460C-80F6-36779AAF0802}" type="pres">
      <dgm:prSet presAssocID="{47513F28-C5D7-489C-8782-D56376E9CB31}" presName="root2" presStyleCnt="0"/>
      <dgm:spPr/>
      <dgm:t>
        <a:bodyPr/>
        <a:lstStyle/>
        <a:p>
          <a:endParaRPr lang="es-ES"/>
        </a:p>
      </dgm:t>
    </dgm:pt>
    <dgm:pt modelId="{B35ECF4E-49BE-4AEB-B19A-0537C00A6150}" type="pres">
      <dgm:prSet presAssocID="{47513F28-C5D7-489C-8782-D56376E9CB31}" presName="LevelTwoTextNode" presStyleLbl="node3" presStyleIdx="0" presStyleCnt="7" custScaleX="232176" custScaleY="102360" custLinFactNeighborX="-3545">
        <dgm:presLayoutVars>
          <dgm:chPref val="3"/>
        </dgm:presLayoutVars>
      </dgm:prSet>
      <dgm:spPr/>
      <dgm:t>
        <a:bodyPr/>
        <a:lstStyle/>
        <a:p>
          <a:endParaRPr lang="es-ES"/>
        </a:p>
      </dgm:t>
    </dgm:pt>
    <dgm:pt modelId="{48ACB729-A62A-468D-9D92-62ACFA40504F}" type="pres">
      <dgm:prSet presAssocID="{47513F28-C5D7-489C-8782-D56376E9CB31}" presName="level3hierChild" presStyleCnt="0"/>
      <dgm:spPr/>
      <dgm:t>
        <a:bodyPr/>
        <a:lstStyle/>
        <a:p>
          <a:endParaRPr lang="es-ES"/>
        </a:p>
      </dgm:t>
    </dgm:pt>
    <dgm:pt modelId="{A9E28B99-BE61-4E02-8FC9-6C0B6B39DF42}" type="pres">
      <dgm:prSet presAssocID="{A021F5F7-573E-42ED-8BF0-EC67DBB884A7}" presName="conn2-1" presStyleLbl="parChTrans1D3" presStyleIdx="1" presStyleCnt="7"/>
      <dgm:spPr/>
      <dgm:t>
        <a:bodyPr/>
        <a:lstStyle/>
        <a:p>
          <a:endParaRPr lang="es-ES"/>
        </a:p>
      </dgm:t>
    </dgm:pt>
    <dgm:pt modelId="{8AC7BA3E-F47B-4DBB-BFA5-E58AE0825C55}" type="pres">
      <dgm:prSet presAssocID="{A021F5F7-573E-42ED-8BF0-EC67DBB884A7}" presName="connTx" presStyleLbl="parChTrans1D3" presStyleIdx="1" presStyleCnt="7"/>
      <dgm:spPr/>
      <dgm:t>
        <a:bodyPr/>
        <a:lstStyle/>
        <a:p>
          <a:endParaRPr lang="es-ES"/>
        </a:p>
      </dgm:t>
    </dgm:pt>
    <dgm:pt modelId="{7E48C7EB-BC1B-46CF-9827-96E2EFB00C4A}" type="pres">
      <dgm:prSet presAssocID="{03EB5D8F-E2CC-4D7F-ADCE-32213B9EB60F}" presName="root2" presStyleCnt="0"/>
      <dgm:spPr/>
      <dgm:t>
        <a:bodyPr/>
        <a:lstStyle/>
        <a:p>
          <a:endParaRPr lang="es-ES"/>
        </a:p>
      </dgm:t>
    </dgm:pt>
    <dgm:pt modelId="{4BE43287-6E81-4C57-BE33-ED5F16E9D234}" type="pres">
      <dgm:prSet presAssocID="{03EB5D8F-E2CC-4D7F-ADCE-32213B9EB60F}" presName="LevelTwoTextNode" presStyleLbl="node3" presStyleIdx="1" presStyleCnt="7" custAng="0" custScaleX="216952" custScaleY="113559" custLinFactNeighborX="3875" custLinFactNeighborY="-987">
        <dgm:presLayoutVars>
          <dgm:chPref val="3"/>
        </dgm:presLayoutVars>
      </dgm:prSet>
      <dgm:spPr/>
      <dgm:t>
        <a:bodyPr/>
        <a:lstStyle/>
        <a:p>
          <a:endParaRPr lang="es-ES"/>
        </a:p>
      </dgm:t>
    </dgm:pt>
    <dgm:pt modelId="{4CB3DDAE-FF54-41B1-BACE-71BC9EEAAA76}" type="pres">
      <dgm:prSet presAssocID="{03EB5D8F-E2CC-4D7F-ADCE-32213B9EB60F}" presName="level3hierChild" presStyleCnt="0"/>
      <dgm:spPr/>
      <dgm:t>
        <a:bodyPr/>
        <a:lstStyle/>
        <a:p>
          <a:endParaRPr lang="es-ES"/>
        </a:p>
      </dgm:t>
    </dgm:pt>
    <dgm:pt modelId="{E4A9252B-58A7-4A5C-A46A-F9A8AD4D4E1E}" type="pres">
      <dgm:prSet presAssocID="{456DB2B9-569A-43D7-A753-CAE3FF30EEAA}" presName="conn2-1" presStyleLbl="parChTrans1D2" presStyleIdx="1" presStyleCnt="3"/>
      <dgm:spPr/>
      <dgm:t>
        <a:bodyPr/>
        <a:lstStyle/>
        <a:p>
          <a:endParaRPr lang="es-ES"/>
        </a:p>
      </dgm:t>
    </dgm:pt>
    <dgm:pt modelId="{BA7827CC-9F9B-4694-A86C-3B15834A5D6E}" type="pres">
      <dgm:prSet presAssocID="{456DB2B9-569A-43D7-A753-CAE3FF30EEAA}" presName="connTx" presStyleLbl="parChTrans1D2" presStyleIdx="1" presStyleCnt="3"/>
      <dgm:spPr/>
      <dgm:t>
        <a:bodyPr/>
        <a:lstStyle/>
        <a:p>
          <a:endParaRPr lang="es-ES"/>
        </a:p>
      </dgm:t>
    </dgm:pt>
    <dgm:pt modelId="{BF578AF1-237B-4B33-9957-56A9F5A59E67}" type="pres">
      <dgm:prSet presAssocID="{75DBF487-EA9A-487F-8A9F-2F76FA4F3708}" presName="root2" presStyleCnt="0"/>
      <dgm:spPr/>
      <dgm:t>
        <a:bodyPr/>
        <a:lstStyle/>
        <a:p>
          <a:endParaRPr lang="es-ES"/>
        </a:p>
      </dgm:t>
    </dgm:pt>
    <dgm:pt modelId="{89A8CBD4-ACA4-4287-B0FB-7589E4196E6C}" type="pres">
      <dgm:prSet presAssocID="{75DBF487-EA9A-487F-8A9F-2F76FA4F3708}" presName="LevelTwoTextNode" presStyleLbl="node2" presStyleIdx="1" presStyleCnt="3" custScaleX="132819" custScaleY="302232">
        <dgm:presLayoutVars>
          <dgm:chPref val="3"/>
        </dgm:presLayoutVars>
      </dgm:prSet>
      <dgm:spPr/>
      <dgm:t>
        <a:bodyPr/>
        <a:lstStyle/>
        <a:p>
          <a:endParaRPr lang="es-ES"/>
        </a:p>
      </dgm:t>
    </dgm:pt>
    <dgm:pt modelId="{91F4F659-AD94-4573-86F9-7119FB2E123B}" type="pres">
      <dgm:prSet presAssocID="{75DBF487-EA9A-487F-8A9F-2F76FA4F3708}" presName="level3hierChild" presStyleCnt="0"/>
      <dgm:spPr/>
      <dgm:t>
        <a:bodyPr/>
        <a:lstStyle/>
        <a:p>
          <a:endParaRPr lang="es-ES"/>
        </a:p>
      </dgm:t>
    </dgm:pt>
    <dgm:pt modelId="{4B722761-0A56-48C9-9747-4A497815275E}" type="pres">
      <dgm:prSet presAssocID="{99DED08E-7D1B-435E-9C11-5EB8C6475128}" presName="conn2-1" presStyleLbl="parChTrans1D3" presStyleIdx="2" presStyleCnt="7"/>
      <dgm:spPr/>
      <dgm:t>
        <a:bodyPr/>
        <a:lstStyle/>
        <a:p>
          <a:endParaRPr lang="es-ES"/>
        </a:p>
      </dgm:t>
    </dgm:pt>
    <dgm:pt modelId="{4AA98577-F098-4458-8941-84062FA48DCF}" type="pres">
      <dgm:prSet presAssocID="{99DED08E-7D1B-435E-9C11-5EB8C6475128}" presName="connTx" presStyleLbl="parChTrans1D3" presStyleIdx="2" presStyleCnt="7"/>
      <dgm:spPr/>
      <dgm:t>
        <a:bodyPr/>
        <a:lstStyle/>
        <a:p>
          <a:endParaRPr lang="es-ES"/>
        </a:p>
      </dgm:t>
    </dgm:pt>
    <dgm:pt modelId="{E7270B4E-7BC3-4C29-83F2-0DA023ECA3E0}" type="pres">
      <dgm:prSet presAssocID="{1593A10E-B334-47B2-8074-E2772367B7E4}" presName="root2" presStyleCnt="0"/>
      <dgm:spPr/>
      <dgm:t>
        <a:bodyPr/>
        <a:lstStyle/>
        <a:p>
          <a:endParaRPr lang="es-ES"/>
        </a:p>
      </dgm:t>
    </dgm:pt>
    <dgm:pt modelId="{1A6DE6A0-0878-49F6-81EB-CEFBE6F2899B}" type="pres">
      <dgm:prSet presAssocID="{1593A10E-B334-47B2-8074-E2772367B7E4}" presName="LevelTwoTextNode" presStyleLbl="node3" presStyleIdx="2" presStyleCnt="7" custScaleX="222428" custScaleY="130127" custLinFactNeighborX="-3545">
        <dgm:presLayoutVars>
          <dgm:chPref val="3"/>
        </dgm:presLayoutVars>
      </dgm:prSet>
      <dgm:spPr/>
      <dgm:t>
        <a:bodyPr/>
        <a:lstStyle/>
        <a:p>
          <a:endParaRPr lang="es-ES"/>
        </a:p>
      </dgm:t>
    </dgm:pt>
    <dgm:pt modelId="{CE3A8072-5D40-40B2-A282-273AC4B396FB}" type="pres">
      <dgm:prSet presAssocID="{1593A10E-B334-47B2-8074-E2772367B7E4}" presName="level3hierChild" presStyleCnt="0"/>
      <dgm:spPr/>
      <dgm:t>
        <a:bodyPr/>
        <a:lstStyle/>
        <a:p>
          <a:endParaRPr lang="es-ES"/>
        </a:p>
      </dgm:t>
    </dgm:pt>
    <dgm:pt modelId="{9BCF7B7B-083D-4C18-8F3B-747CC968F9C9}" type="pres">
      <dgm:prSet presAssocID="{27D582A6-60AC-482E-A157-43A5D4A625A2}" presName="conn2-1" presStyleLbl="parChTrans1D3" presStyleIdx="3" presStyleCnt="7"/>
      <dgm:spPr/>
      <dgm:t>
        <a:bodyPr/>
        <a:lstStyle/>
        <a:p>
          <a:endParaRPr lang="es-ES"/>
        </a:p>
      </dgm:t>
    </dgm:pt>
    <dgm:pt modelId="{4C10C60B-A12C-4B9F-B018-08FBAFC757DE}" type="pres">
      <dgm:prSet presAssocID="{27D582A6-60AC-482E-A157-43A5D4A625A2}" presName="connTx" presStyleLbl="parChTrans1D3" presStyleIdx="3" presStyleCnt="7"/>
      <dgm:spPr/>
      <dgm:t>
        <a:bodyPr/>
        <a:lstStyle/>
        <a:p>
          <a:endParaRPr lang="es-ES"/>
        </a:p>
      </dgm:t>
    </dgm:pt>
    <dgm:pt modelId="{D9F31F49-1764-4043-9BF1-87B5F97F0A22}" type="pres">
      <dgm:prSet presAssocID="{2FC79FCE-8C0A-4D1C-BDEA-6E5274812C3B}" presName="root2" presStyleCnt="0"/>
      <dgm:spPr/>
      <dgm:t>
        <a:bodyPr/>
        <a:lstStyle/>
        <a:p>
          <a:endParaRPr lang="es-ES"/>
        </a:p>
      </dgm:t>
    </dgm:pt>
    <dgm:pt modelId="{0AF21996-256C-41CB-92B3-B08B922FC040}" type="pres">
      <dgm:prSet presAssocID="{2FC79FCE-8C0A-4D1C-BDEA-6E5274812C3B}" presName="LevelTwoTextNode" presStyleLbl="node3" presStyleIdx="3" presStyleCnt="7" custScaleX="226458" custScaleY="121629" custLinFactNeighborX="-3545">
        <dgm:presLayoutVars>
          <dgm:chPref val="3"/>
        </dgm:presLayoutVars>
      </dgm:prSet>
      <dgm:spPr/>
      <dgm:t>
        <a:bodyPr/>
        <a:lstStyle/>
        <a:p>
          <a:endParaRPr lang="es-ES"/>
        </a:p>
      </dgm:t>
    </dgm:pt>
    <dgm:pt modelId="{E8C30983-99BB-44BC-8ED3-C2C124A05090}" type="pres">
      <dgm:prSet presAssocID="{2FC79FCE-8C0A-4D1C-BDEA-6E5274812C3B}" presName="level3hierChild" presStyleCnt="0"/>
      <dgm:spPr/>
      <dgm:t>
        <a:bodyPr/>
        <a:lstStyle/>
        <a:p>
          <a:endParaRPr lang="es-ES"/>
        </a:p>
      </dgm:t>
    </dgm:pt>
    <dgm:pt modelId="{407577B8-E020-42D9-B563-C231D2A95F8F}" type="pres">
      <dgm:prSet presAssocID="{0BA75851-ADF8-4576-93E1-03DFE0E9197E}" presName="conn2-1" presStyleLbl="parChTrans1D2" presStyleIdx="2" presStyleCnt="3"/>
      <dgm:spPr/>
      <dgm:t>
        <a:bodyPr/>
        <a:lstStyle/>
        <a:p>
          <a:endParaRPr lang="es-ES"/>
        </a:p>
      </dgm:t>
    </dgm:pt>
    <dgm:pt modelId="{91FA618E-7712-4D78-935A-32B69F04B217}" type="pres">
      <dgm:prSet presAssocID="{0BA75851-ADF8-4576-93E1-03DFE0E9197E}" presName="connTx" presStyleLbl="parChTrans1D2" presStyleIdx="2" presStyleCnt="3"/>
      <dgm:spPr/>
      <dgm:t>
        <a:bodyPr/>
        <a:lstStyle/>
        <a:p>
          <a:endParaRPr lang="es-ES"/>
        </a:p>
      </dgm:t>
    </dgm:pt>
    <dgm:pt modelId="{BC2A3634-FA79-42E7-BF6A-8FCBF0786324}" type="pres">
      <dgm:prSet presAssocID="{29BCFBA1-D6D3-4AE3-906C-A3C10F0399AA}" presName="root2" presStyleCnt="0"/>
      <dgm:spPr/>
      <dgm:t>
        <a:bodyPr/>
        <a:lstStyle/>
        <a:p>
          <a:endParaRPr lang="es-ES"/>
        </a:p>
      </dgm:t>
    </dgm:pt>
    <dgm:pt modelId="{0E3E2B6F-20BA-475D-A138-479965F87399}" type="pres">
      <dgm:prSet presAssocID="{29BCFBA1-D6D3-4AE3-906C-A3C10F0399AA}" presName="LevelTwoTextNode" presStyleLbl="node2" presStyleIdx="2" presStyleCnt="3" custScaleX="120737" custScaleY="308886">
        <dgm:presLayoutVars>
          <dgm:chPref val="3"/>
        </dgm:presLayoutVars>
      </dgm:prSet>
      <dgm:spPr/>
      <dgm:t>
        <a:bodyPr/>
        <a:lstStyle/>
        <a:p>
          <a:endParaRPr lang="es-ES"/>
        </a:p>
      </dgm:t>
    </dgm:pt>
    <dgm:pt modelId="{C8243660-9BD7-4BD7-8973-CD52378EF48A}" type="pres">
      <dgm:prSet presAssocID="{29BCFBA1-D6D3-4AE3-906C-A3C10F0399AA}" presName="level3hierChild" presStyleCnt="0"/>
      <dgm:spPr/>
      <dgm:t>
        <a:bodyPr/>
        <a:lstStyle/>
        <a:p>
          <a:endParaRPr lang="es-ES"/>
        </a:p>
      </dgm:t>
    </dgm:pt>
    <dgm:pt modelId="{3BF72C49-209D-4DBF-8630-0651FAB7AFF4}" type="pres">
      <dgm:prSet presAssocID="{75A1BFB9-A6EE-4961-A51A-F189CCE5B400}" presName="conn2-1" presStyleLbl="parChTrans1D3" presStyleIdx="4" presStyleCnt="7"/>
      <dgm:spPr/>
      <dgm:t>
        <a:bodyPr/>
        <a:lstStyle/>
        <a:p>
          <a:endParaRPr lang="es-ES"/>
        </a:p>
      </dgm:t>
    </dgm:pt>
    <dgm:pt modelId="{D8FEE291-AFAD-41C6-9B88-23EB1B0F7301}" type="pres">
      <dgm:prSet presAssocID="{75A1BFB9-A6EE-4961-A51A-F189CCE5B400}" presName="connTx" presStyleLbl="parChTrans1D3" presStyleIdx="4" presStyleCnt="7"/>
      <dgm:spPr/>
      <dgm:t>
        <a:bodyPr/>
        <a:lstStyle/>
        <a:p>
          <a:endParaRPr lang="es-ES"/>
        </a:p>
      </dgm:t>
    </dgm:pt>
    <dgm:pt modelId="{36EDEBDD-9015-4243-815A-221BE3FFCDAC}" type="pres">
      <dgm:prSet presAssocID="{F063F5A5-ECD0-4B9D-8EAB-1EF285B440E9}" presName="root2" presStyleCnt="0"/>
      <dgm:spPr/>
      <dgm:t>
        <a:bodyPr/>
        <a:lstStyle/>
        <a:p>
          <a:endParaRPr lang="es-ES"/>
        </a:p>
      </dgm:t>
    </dgm:pt>
    <dgm:pt modelId="{A2A776F0-FA14-4778-9632-B1F6FFC87509}" type="pres">
      <dgm:prSet presAssocID="{F063F5A5-ECD0-4B9D-8EAB-1EF285B440E9}" presName="LevelTwoTextNode" presStyleLbl="node3" presStyleIdx="4" presStyleCnt="7" custScaleX="245029" custScaleY="94931" custLinFactNeighborX="-9523" custLinFactNeighborY="-21217">
        <dgm:presLayoutVars>
          <dgm:chPref val="3"/>
        </dgm:presLayoutVars>
      </dgm:prSet>
      <dgm:spPr/>
      <dgm:t>
        <a:bodyPr/>
        <a:lstStyle/>
        <a:p>
          <a:endParaRPr lang="es-ES"/>
        </a:p>
      </dgm:t>
    </dgm:pt>
    <dgm:pt modelId="{5D0B80D2-00E7-49ED-8512-38BAF4EF0447}" type="pres">
      <dgm:prSet presAssocID="{F063F5A5-ECD0-4B9D-8EAB-1EF285B440E9}" presName="level3hierChild" presStyleCnt="0"/>
      <dgm:spPr/>
      <dgm:t>
        <a:bodyPr/>
        <a:lstStyle/>
        <a:p>
          <a:endParaRPr lang="es-ES"/>
        </a:p>
      </dgm:t>
    </dgm:pt>
    <dgm:pt modelId="{01CB886F-087D-4A28-85F7-962877C9ACC5}" type="pres">
      <dgm:prSet presAssocID="{95DBAA21-C99F-49A8-832E-FD739BB1CFB6}" presName="conn2-1" presStyleLbl="parChTrans1D3" presStyleIdx="5" presStyleCnt="7"/>
      <dgm:spPr/>
      <dgm:t>
        <a:bodyPr/>
        <a:lstStyle/>
        <a:p>
          <a:endParaRPr lang="es-ES"/>
        </a:p>
      </dgm:t>
    </dgm:pt>
    <dgm:pt modelId="{18D3587E-951D-4258-A4E8-A11843D108B5}" type="pres">
      <dgm:prSet presAssocID="{95DBAA21-C99F-49A8-832E-FD739BB1CFB6}" presName="connTx" presStyleLbl="parChTrans1D3" presStyleIdx="5" presStyleCnt="7"/>
      <dgm:spPr/>
      <dgm:t>
        <a:bodyPr/>
        <a:lstStyle/>
        <a:p>
          <a:endParaRPr lang="es-ES"/>
        </a:p>
      </dgm:t>
    </dgm:pt>
    <dgm:pt modelId="{2BFB7621-5BF5-470C-A081-92C1396203B6}" type="pres">
      <dgm:prSet presAssocID="{3879C050-A028-493E-B13B-EE0DFC1BA972}" presName="root2" presStyleCnt="0"/>
      <dgm:spPr/>
      <dgm:t>
        <a:bodyPr/>
        <a:lstStyle/>
        <a:p>
          <a:endParaRPr lang="es-ES"/>
        </a:p>
      </dgm:t>
    </dgm:pt>
    <dgm:pt modelId="{3D3AC914-2EDE-45ED-9D09-A95530880F42}" type="pres">
      <dgm:prSet presAssocID="{3879C050-A028-493E-B13B-EE0DFC1BA972}" presName="LevelTwoTextNode" presStyleLbl="node3" presStyleIdx="5" presStyleCnt="7" custScaleX="235295" custScaleY="65721" custLinFactNeighborX="-3545" custLinFactNeighborY="-22809">
        <dgm:presLayoutVars>
          <dgm:chPref val="3"/>
        </dgm:presLayoutVars>
      </dgm:prSet>
      <dgm:spPr/>
      <dgm:t>
        <a:bodyPr/>
        <a:lstStyle/>
        <a:p>
          <a:endParaRPr lang="es-ES"/>
        </a:p>
      </dgm:t>
    </dgm:pt>
    <dgm:pt modelId="{6B30B1C2-1790-4159-9F21-A940580D2AFA}" type="pres">
      <dgm:prSet presAssocID="{3879C050-A028-493E-B13B-EE0DFC1BA972}" presName="level3hierChild" presStyleCnt="0"/>
      <dgm:spPr/>
      <dgm:t>
        <a:bodyPr/>
        <a:lstStyle/>
        <a:p>
          <a:endParaRPr lang="es-ES"/>
        </a:p>
      </dgm:t>
    </dgm:pt>
    <dgm:pt modelId="{91E813E2-075B-4334-8915-A52C74ED28B5}" type="pres">
      <dgm:prSet presAssocID="{CEDA4B96-BB01-4427-9557-32E96FC92A95}" presName="conn2-1" presStyleLbl="parChTrans1D3" presStyleIdx="6" presStyleCnt="7"/>
      <dgm:spPr/>
      <dgm:t>
        <a:bodyPr/>
        <a:lstStyle/>
        <a:p>
          <a:endParaRPr lang="es-ES"/>
        </a:p>
      </dgm:t>
    </dgm:pt>
    <dgm:pt modelId="{14ED9125-B8A4-4475-9B73-4BECAF6C07D5}" type="pres">
      <dgm:prSet presAssocID="{CEDA4B96-BB01-4427-9557-32E96FC92A95}" presName="connTx" presStyleLbl="parChTrans1D3" presStyleIdx="6" presStyleCnt="7"/>
      <dgm:spPr/>
      <dgm:t>
        <a:bodyPr/>
        <a:lstStyle/>
        <a:p>
          <a:endParaRPr lang="es-ES"/>
        </a:p>
      </dgm:t>
    </dgm:pt>
    <dgm:pt modelId="{7DE3A46D-7FEA-45B1-B029-9F8215F48D54}" type="pres">
      <dgm:prSet presAssocID="{6CEA229E-37DC-4592-9DF0-04E27E3785EE}" presName="root2" presStyleCnt="0"/>
      <dgm:spPr/>
      <dgm:t>
        <a:bodyPr/>
        <a:lstStyle/>
        <a:p>
          <a:endParaRPr lang="es-ES"/>
        </a:p>
      </dgm:t>
    </dgm:pt>
    <dgm:pt modelId="{6134171B-8E43-459B-9612-0207BA3637F0}" type="pres">
      <dgm:prSet presAssocID="{6CEA229E-37DC-4592-9DF0-04E27E3785EE}" presName="LevelTwoTextNode" presStyleLbl="node3" presStyleIdx="6" presStyleCnt="7" custScaleX="232717" custLinFactNeighborX="-3545" custLinFactNeighborY="-20511">
        <dgm:presLayoutVars>
          <dgm:chPref val="3"/>
        </dgm:presLayoutVars>
      </dgm:prSet>
      <dgm:spPr/>
      <dgm:t>
        <a:bodyPr/>
        <a:lstStyle/>
        <a:p>
          <a:endParaRPr lang="es-ES"/>
        </a:p>
      </dgm:t>
    </dgm:pt>
    <dgm:pt modelId="{DF6DBF34-1B21-4FFB-A6EC-1AD155E686C8}" type="pres">
      <dgm:prSet presAssocID="{6CEA229E-37DC-4592-9DF0-04E27E3785EE}" presName="level3hierChild" presStyleCnt="0"/>
      <dgm:spPr/>
      <dgm:t>
        <a:bodyPr/>
        <a:lstStyle/>
        <a:p>
          <a:endParaRPr lang="es-ES"/>
        </a:p>
      </dgm:t>
    </dgm:pt>
  </dgm:ptLst>
  <dgm:cxnLst>
    <dgm:cxn modelId="{D3149E37-4007-470C-B10A-48B47D46BACB}" type="presOf" srcId="{29BCFBA1-D6D3-4AE3-906C-A3C10F0399AA}" destId="{0E3E2B6F-20BA-475D-A138-479965F87399}" srcOrd="0" destOrd="0" presId="urn:microsoft.com/office/officeart/2005/8/layout/hierarchy2"/>
    <dgm:cxn modelId="{228BBA37-5184-4BA8-B1FF-562DECE01E4E}" type="presOf" srcId="{CEDA4B96-BB01-4427-9557-32E96FC92A95}" destId="{91E813E2-075B-4334-8915-A52C74ED28B5}" srcOrd="0" destOrd="0" presId="urn:microsoft.com/office/officeart/2005/8/layout/hierarchy2"/>
    <dgm:cxn modelId="{5712EAB4-C239-476E-A75F-99C49EA13963}" type="presOf" srcId="{99DED08E-7D1B-435E-9C11-5EB8C6475128}" destId="{4AA98577-F098-4458-8941-84062FA48DCF}" srcOrd="1" destOrd="0" presId="urn:microsoft.com/office/officeart/2005/8/layout/hierarchy2"/>
    <dgm:cxn modelId="{8B44AA79-8518-439B-82C4-60D4AF01537E}" type="presOf" srcId="{75A1BFB9-A6EE-4961-A51A-F189CCE5B400}" destId="{3BF72C49-209D-4DBF-8630-0651FAB7AFF4}" srcOrd="0" destOrd="0" presId="urn:microsoft.com/office/officeart/2005/8/layout/hierarchy2"/>
    <dgm:cxn modelId="{5B6B943F-F800-4AB0-96C3-7BAA761C1087}" type="presOf" srcId="{1593A10E-B334-47B2-8074-E2772367B7E4}" destId="{1A6DE6A0-0878-49F6-81EB-CEFBE6F2899B}" srcOrd="0" destOrd="0" presId="urn:microsoft.com/office/officeart/2005/8/layout/hierarchy2"/>
    <dgm:cxn modelId="{2D0D3534-37EB-4A77-A367-BB0A32122A8B}" type="presOf" srcId="{80551FFA-C684-4E6C-B77C-88486D519B0C}" destId="{929DD88C-C66C-4295-A94B-4126DFEB81EE}" srcOrd="1" destOrd="0" presId="urn:microsoft.com/office/officeart/2005/8/layout/hierarchy2"/>
    <dgm:cxn modelId="{8B00B8BD-31DF-4BAF-A47C-241637B917D7}" type="presOf" srcId="{2AA70F5F-0D4A-4EFD-BD8D-AB90BE50FDF8}" destId="{DB535F28-E6E0-48D0-B1D1-EA9CED80B168}" srcOrd="0" destOrd="0" presId="urn:microsoft.com/office/officeart/2005/8/layout/hierarchy2"/>
    <dgm:cxn modelId="{DF4C7255-448C-4496-9636-724E64EF371F}" srcId="{75DBF487-EA9A-487F-8A9F-2F76FA4F3708}" destId="{2FC79FCE-8C0A-4D1C-BDEA-6E5274812C3B}" srcOrd="1" destOrd="0" parTransId="{27D582A6-60AC-482E-A157-43A5D4A625A2}" sibTransId="{452D86BC-2E9C-47CC-9899-F1CC32199231}"/>
    <dgm:cxn modelId="{DC797213-D1BA-462A-843D-2BF9175C37C1}" type="presOf" srcId="{F063F5A5-ECD0-4B9D-8EAB-1EF285B440E9}" destId="{A2A776F0-FA14-4778-9632-B1F6FFC87509}" srcOrd="0" destOrd="0" presId="urn:microsoft.com/office/officeart/2005/8/layout/hierarchy2"/>
    <dgm:cxn modelId="{961F1EB5-5293-4BC4-8D2E-74E134A8834D}" type="presOf" srcId="{2FC79FCE-8C0A-4D1C-BDEA-6E5274812C3B}" destId="{0AF21996-256C-41CB-92B3-B08B922FC040}" srcOrd="0" destOrd="0" presId="urn:microsoft.com/office/officeart/2005/8/layout/hierarchy2"/>
    <dgm:cxn modelId="{E498BD2E-1F2D-4008-964C-290772024E85}" srcId="{29BCFBA1-D6D3-4AE3-906C-A3C10F0399AA}" destId="{6CEA229E-37DC-4592-9DF0-04E27E3785EE}" srcOrd="2" destOrd="0" parTransId="{CEDA4B96-BB01-4427-9557-32E96FC92A95}" sibTransId="{B5925481-3276-4ED6-AC96-602C270B237C}"/>
    <dgm:cxn modelId="{36655C5B-569B-46B8-B79D-CB7CA0A3C4E5}" srcId="{FBF4964D-ACA9-47D2-B87E-79F2E89A6137}" destId="{75DBF487-EA9A-487F-8A9F-2F76FA4F3708}" srcOrd="1" destOrd="0" parTransId="{456DB2B9-569A-43D7-A753-CAE3FF30EEAA}" sibTransId="{11658478-6F57-41C4-A5A6-D8E1A85FB024}"/>
    <dgm:cxn modelId="{9E372931-8132-4470-B31C-B0F0F9956845}" type="presOf" srcId="{184E4DDE-15CA-48F5-85BE-D48B225F1999}" destId="{09107182-CB48-4522-8207-5A4FBE7A589F}" srcOrd="0" destOrd="0" presId="urn:microsoft.com/office/officeart/2005/8/layout/hierarchy2"/>
    <dgm:cxn modelId="{F49B075F-0A99-44FB-A271-2104B9F6BE66}" type="presOf" srcId="{A021F5F7-573E-42ED-8BF0-EC67DBB884A7}" destId="{8AC7BA3E-F47B-4DBB-BFA5-E58AE0825C55}" srcOrd="1" destOrd="0" presId="urn:microsoft.com/office/officeart/2005/8/layout/hierarchy2"/>
    <dgm:cxn modelId="{4CEB8E10-62B7-44CB-B1AD-591EA6D0F1E6}" type="presOf" srcId="{80551FFA-C684-4E6C-B77C-88486D519B0C}" destId="{54FBE4F5-4EA9-43D5-BFA3-3DC2B35CE0E4}" srcOrd="0" destOrd="0" presId="urn:microsoft.com/office/officeart/2005/8/layout/hierarchy2"/>
    <dgm:cxn modelId="{8068C55E-A1DA-40D4-BB58-896FE7FB2A0D}" type="presOf" srcId="{C58A6BBB-77A9-42FA-9FC3-44D966924C07}" destId="{AE249648-C2D3-4C47-99D7-9D27E3FE38A1}" srcOrd="0" destOrd="0" presId="urn:microsoft.com/office/officeart/2005/8/layout/hierarchy2"/>
    <dgm:cxn modelId="{36EAF1C9-81EF-4973-9090-3F9BE25CB587}" srcId="{29BCFBA1-D6D3-4AE3-906C-A3C10F0399AA}" destId="{3879C050-A028-493E-B13B-EE0DFC1BA972}" srcOrd="1" destOrd="0" parTransId="{95DBAA21-C99F-49A8-832E-FD739BB1CFB6}" sibTransId="{8FC1B17E-421E-4BDF-AD56-BF90C3DC0576}"/>
    <dgm:cxn modelId="{9C84C917-5995-4E09-9D54-A0536C2BBB18}" srcId="{75DBF487-EA9A-487F-8A9F-2F76FA4F3708}" destId="{1593A10E-B334-47B2-8074-E2772367B7E4}" srcOrd="0" destOrd="0" parTransId="{99DED08E-7D1B-435E-9C11-5EB8C6475128}" sibTransId="{3B2C69FB-2109-4189-8EEA-54961330F1D7}"/>
    <dgm:cxn modelId="{4406543C-9C29-4104-8FA2-9A1B53C76AFA}" type="presOf" srcId="{75A1BFB9-A6EE-4961-A51A-F189CCE5B400}" destId="{D8FEE291-AFAD-41C6-9B88-23EB1B0F7301}" srcOrd="1" destOrd="0" presId="urn:microsoft.com/office/officeart/2005/8/layout/hierarchy2"/>
    <dgm:cxn modelId="{0375F302-3AB4-4A4A-B243-B2312478EB83}" type="presOf" srcId="{95DBAA21-C99F-49A8-832E-FD739BB1CFB6}" destId="{01CB886F-087D-4A28-85F7-962877C9ACC5}" srcOrd="0" destOrd="0" presId="urn:microsoft.com/office/officeart/2005/8/layout/hierarchy2"/>
    <dgm:cxn modelId="{62EFD104-EF87-46E7-AC47-DA74664DB5BB}" srcId="{FBF4964D-ACA9-47D2-B87E-79F2E89A6137}" destId="{29BCFBA1-D6D3-4AE3-906C-A3C10F0399AA}" srcOrd="2" destOrd="0" parTransId="{0BA75851-ADF8-4576-93E1-03DFE0E9197E}" sibTransId="{1BCCCD42-BB3D-43BB-A632-D0200C9A6522}"/>
    <dgm:cxn modelId="{E990CD89-8CEE-4BED-B9AE-484E7867B62E}" type="presOf" srcId="{0BA75851-ADF8-4576-93E1-03DFE0E9197E}" destId="{91FA618E-7712-4D78-935A-32B69F04B217}" srcOrd="1" destOrd="0" presId="urn:microsoft.com/office/officeart/2005/8/layout/hierarchy2"/>
    <dgm:cxn modelId="{1622DD19-631E-4AC5-82B0-ED2071694E7F}" type="presOf" srcId="{99DED08E-7D1B-435E-9C11-5EB8C6475128}" destId="{4B722761-0A56-48C9-9747-4A497815275E}" srcOrd="0" destOrd="0" presId="urn:microsoft.com/office/officeart/2005/8/layout/hierarchy2"/>
    <dgm:cxn modelId="{0D278A76-C41D-4D9D-9EDB-91AB7491F10F}" type="presOf" srcId="{456DB2B9-569A-43D7-A753-CAE3FF30EEAA}" destId="{E4A9252B-58A7-4A5C-A46A-F9A8AD4D4E1E}" srcOrd="0" destOrd="0" presId="urn:microsoft.com/office/officeart/2005/8/layout/hierarchy2"/>
    <dgm:cxn modelId="{C4C0515D-123F-45C7-ADEF-6B4093DF0BC0}" srcId="{2AA70F5F-0D4A-4EFD-BD8D-AB90BE50FDF8}" destId="{47513F28-C5D7-489C-8782-D56376E9CB31}" srcOrd="0" destOrd="0" parTransId="{80551FFA-C684-4E6C-B77C-88486D519B0C}" sibTransId="{E3AF0887-E4EC-48A9-BDBA-292B80D24C32}"/>
    <dgm:cxn modelId="{41659B64-E56E-43BB-A88B-DB42A4EAC603}" type="presOf" srcId="{27D582A6-60AC-482E-A157-43A5D4A625A2}" destId="{9BCF7B7B-083D-4C18-8F3B-747CC968F9C9}" srcOrd="0" destOrd="0" presId="urn:microsoft.com/office/officeart/2005/8/layout/hierarchy2"/>
    <dgm:cxn modelId="{817B6941-817F-4DAA-9B05-B73C8DF039EF}" srcId="{2AA70F5F-0D4A-4EFD-BD8D-AB90BE50FDF8}" destId="{03EB5D8F-E2CC-4D7F-ADCE-32213B9EB60F}" srcOrd="1" destOrd="0" parTransId="{A021F5F7-573E-42ED-8BF0-EC67DBB884A7}" sibTransId="{0A51FC4F-38F6-48DE-9B9E-2AE1006C47EA}"/>
    <dgm:cxn modelId="{CD744F68-0F6A-4F59-B8F3-3AE524DB4821}" type="presOf" srcId="{A021F5F7-573E-42ED-8BF0-EC67DBB884A7}" destId="{A9E28B99-BE61-4E02-8FC9-6C0B6B39DF42}" srcOrd="0" destOrd="0" presId="urn:microsoft.com/office/officeart/2005/8/layout/hierarchy2"/>
    <dgm:cxn modelId="{2B6E8F2B-D959-49AF-A683-044035E43633}" type="presOf" srcId="{75DBF487-EA9A-487F-8A9F-2F76FA4F3708}" destId="{89A8CBD4-ACA4-4287-B0FB-7589E4196E6C}" srcOrd="0" destOrd="0" presId="urn:microsoft.com/office/officeart/2005/8/layout/hierarchy2"/>
    <dgm:cxn modelId="{A8ECF769-E6F6-43A3-AD4E-0B583D66C3CD}" type="presOf" srcId="{FBF4964D-ACA9-47D2-B87E-79F2E89A6137}" destId="{F09B39D7-998A-464A-9B7B-3E9F7A5DE56D}" srcOrd="0" destOrd="0" presId="urn:microsoft.com/office/officeart/2005/8/layout/hierarchy2"/>
    <dgm:cxn modelId="{88A9907B-2350-4287-8296-2254F6D97D5D}" type="presOf" srcId="{CEDA4B96-BB01-4427-9557-32E96FC92A95}" destId="{14ED9125-B8A4-4475-9B73-4BECAF6C07D5}" srcOrd="1" destOrd="0" presId="urn:microsoft.com/office/officeart/2005/8/layout/hierarchy2"/>
    <dgm:cxn modelId="{E0032041-D4E4-4B55-8B40-0F6205732B5A}" type="presOf" srcId="{03EB5D8F-E2CC-4D7F-ADCE-32213B9EB60F}" destId="{4BE43287-6E81-4C57-BE33-ED5F16E9D234}" srcOrd="0" destOrd="0" presId="urn:microsoft.com/office/officeart/2005/8/layout/hierarchy2"/>
    <dgm:cxn modelId="{0AEAB12E-E82A-41F9-9EC5-FBCEADAAB928}" type="presOf" srcId="{C58A6BBB-77A9-42FA-9FC3-44D966924C07}" destId="{2075E32C-68EF-4D44-B51C-4966A420329B}" srcOrd="1" destOrd="0" presId="urn:microsoft.com/office/officeart/2005/8/layout/hierarchy2"/>
    <dgm:cxn modelId="{FB7243C5-6725-4076-98D6-46B8389B18E2}" type="presOf" srcId="{0BA75851-ADF8-4576-93E1-03DFE0E9197E}" destId="{407577B8-E020-42D9-B563-C231D2A95F8F}" srcOrd="0" destOrd="0" presId="urn:microsoft.com/office/officeart/2005/8/layout/hierarchy2"/>
    <dgm:cxn modelId="{29620E53-4101-4503-8828-BBDD53051905}" srcId="{FBF4964D-ACA9-47D2-B87E-79F2E89A6137}" destId="{2AA70F5F-0D4A-4EFD-BD8D-AB90BE50FDF8}" srcOrd="0" destOrd="0" parTransId="{C58A6BBB-77A9-42FA-9FC3-44D966924C07}" sibTransId="{9C276B49-677D-4F38-8A12-89C4F706909B}"/>
    <dgm:cxn modelId="{A392E562-F0D0-444D-87AF-9B6ADFCAE6E2}" type="presOf" srcId="{456DB2B9-569A-43D7-A753-CAE3FF30EEAA}" destId="{BA7827CC-9F9B-4694-A86C-3B15834A5D6E}" srcOrd="1" destOrd="0" presId="urn:microsoft.com/office/officeart/2005/8/layout/hierarchy2"/>
    <dgm:cxn modelId="{9B59CF3E-4175-4D5C-9ABC-17E84333DCA1}" srcId="{29BCFBA1-D6D3-4AE3-906C-A3C10F0399AA}" destId="{F063F5A5-ECD0-4B9D-8EAB-1EF285B440E9}" srcOrd="0" destOrd="0" parTransId="{75A1BFB9-A6EE-4961-A51A-F189CCE5B400}" sibTransId="{B5D303DC-215B-4ACF-9328-B178E7F69A98}"/>
    <dgm:cxn modelId="{1327AD12-6DB8-4942-9B11-34948801B1D3}" srcId="{184E4DDE-15CA-48F5-85BE-D48B225F1999}" destId="{FBF4964D-ACA9-47D2-B87E-79F2E89A6137}" srcOrd="0" destOrd="0" parTransId="{F8CCAAC4-5DD9-4CE7-BA03-F218320DCEC3}" sibTransId="{A6B456B4-6057-4501-93D0-F88ED9F824D5}"/>
    <dgm:cxn modelId="{1AEE1873-9F52-4DB3-A07A-B15349FBF25E}" type="presOf" srcId="{47513F28-C5D7-489C-8782-D56376E9CB31}" destId="{B35ECF4E-49BE-4AEB-B19A-0537C00A6150}" srcOrd="0" destOrd="0" presId="urn:microsoft.com/office/officeart/2005/8/layout/hierarchy2"/>
    <dgm:cxn modelId="{88609D48-FA21-4195-BFF5-D44A1F66631E}" type="presOf" srcId="{6CEA229E-37DC-4592-9DF0-04E27E3785EE}" destId="{6134171B-8E43-459B-9612-0207BA3637F0}" srcOrd="0" destOrd="0" presId="urn:microsoft.com/office/officeart/2005/8/layout/hierarchy2"/>
    <dgm:cxn modelId="{BE97EE66-0D88-4FAC-B4B6-F73F9DAAB9EE}" type="presOf" srcId="{27D582A6-60AC-482E-A157-43A5D4A625A2}" destId="{4C10C60B-A12C-4B9F-B018-08FBAFC757DE}" srcOrd="1" destOrd="0" presId="urn:microsoft.com/office/officeart/2005/8/layout/hierarchy2"/>
    <dgm:cxn modelId="{AE5B9FB8-E794-4DCF-B7DD-B8DA57866C41}" type="presOf" srcId="{3879C050-A028-493E-B13B-EE0DFC1BA972}" destId="{3D3AC914-2EDE-45ED-9D09-A95530880F42}" srcOrd="0" destOrd="0" presId="urn:microsoft.com/office/officeart/2005/8/layout/hierarchy2"/>
    <dgm:cxn modelId="{288754CD-2C5E-48F1-9D9B-BDD97BF46998}" type="presOf" srcId="{95DBAA21-C99F-49A8-832E-FD739BB1CFB6}" destId="{18D3587E-951D-4258-A4E8-A11843D108B5}" srcOrd="1" destOrd="0" presId="urn:microsoft.com/office/officeart/2005/8/layout/hierarchy2"/>
    <dgm:cxn modelId="{196A8943-06B8-459F-9853-459EAB3BB8B0}" type="presParOf" srcId="{09107182-CB48-4522-8207-5A4FBE7A589F}" destId="{0812C3F8-7274-4C84-AB89-29E73AEA44C1}" srcOrd="0" destOrd="0" presId="urn:microsoft.com/office/officeart/2005/8/layout/hierarchy2"/>
    <dgm:cxn modelId="{216D6C11-1E5F-48CF-ACDC-670C99D30363}" type="presParOf" srcId="{0812C3F8-7274-4C84-AB89-29E73AEA44C1}" destId="{F09B39D7-998A-464A-9B7B-3E9F7A5DE56D}" srcOrd="0" destOrd="0" presId="urn:microsoft.com/office/officeart/2005/8/layout/hierarchy2"/>
    <dgm:cxn modelId="{17F8265B-147A-4384-B7B4-8919C37E6EA2}" type="presParOf" srcId="{0812C3F8-7274-4C84-AB89-29E73AEA44C1}" destId="{FD612BD1-E40A-4439-951A-2F039FC08107}" srcOrd="1" destOrd="0" presId="urn:microsoft.com/office/officeart/2005/8/layout/hierarchy2"/>
    <dgm:cxn modelId="{2FB16247-1F38-425A-8AC5-EA76CE5CA4DA}" type="presParOf" srcId="{FD612BD1-E40A-4439-951A-2F039FC08107}" destId="{AE249648-C2D3-4C47-99D7-9D27E3FE38A1}" srcOrd="0" destOrd="0" presId="urn:microsoft.com/office/officeart/2005/8/layout/hierarchy2"/>
    <dgm:cxn modelId="{14870E87-D868-45A4-9501-FF6C048E3C68}" type="presParOf" srcId="{AE249648-C2D3-4C47-99D7-9D27E3FE38A1}" destId="{2075E32C-68EF-4D44-B51C-4966A420329B}" srcOrd="0" destOrd="0" presId="urn:microsoft.com/office/officeart/2005/8/layout/hierarchy2"/>
    <dgm:cxn modelId="{F11165FC-E88F-4C32-BF4A-0D0B8ACDEE0A}" type="presParOf" srcId="{FD612BD1-E40A-4439-951A-2F039FC08107}" destId="{677EB29B-C241-4D84-B754-BDD884084E77}" srcOrd="1" destOrd="0" presId="urn:microsoft.com/office/officeart/2005/8/layout/hierarchy2"/>
    <dgm:cxn modelId="{AF706642-9CB0-4838-84CA-6094A1B4F754}" type="presParOf" srcId="{677EB29B-C241-4D84-B754-BDD884084E77}" destId="{DB535F28-E6E0-48D0-B1D1-EA9CED80B168}" srcOrd="0" destOrd="0" presId="urn:microsoft.com/office/officeart/2005/8/layout/hierarchy2"/>
    <dgm:cxn modelId="{0224DDCB-8D38-4D2F-8B30-18A953F59776}" type="presParOf" srcId="{677EB29B-C241-4D84-B754-BDD884084E77}" destId="{1AF314F6-D47A-4965-9D0B-900F7922F884}" srcOrd="1" destOrd="0" presId="urn:microsoft.com/office/officeart/2005/8/layout/hierarchy2"/>
    <dgm:cxn modelId="{1E76ADFC-3C71-4BE1-BED5-C2436CCC8D05}" type="presParOf" srcId="{1AF314F6-D47A-4965-9D0B-900F7922F884}" destId="{54FBE4F5-4EA9-43D5-BFA3-3DC2B35CE0E4}" srcOrd="0" destOrd="0" presId="urn:microsoft.com/office/officeart/2005/8/layout/hierarchy2"/>
    <dgm:cxn modelId="{3F38A5AE-1AA5-4F08-8C9C-BE2658D72223}" type="presParOf" srcId="{54FBE4F5-4EA9-43D5-BFA3-3DC2B35CE0E4}" destId="{929DD88C-C66C-4295-A94B-4126DFEB81EE}" srcOrd="0" destOrd="0" presId="urn:microsoft.com/office/officeart/2005/8/layout/hierarchy2"/>
    <dgm:cxn modelId="{8F4BEB5A-3434-4A46-879D-E4F7D62CC373}" type="presParOf" srcId="{1AF314F6-D47A-4965-9D0B-900F7922F884}" destId="{E2BC3E8A-138B-460C-80F6-36779AAF0802}" srcOrd="1" destOrd="0" presId="urn:microsoft.com/office/officeart/2005/8/layout/hierarchy2"/>
    <dgm:cxn modelId="{8F1BE2F2-A392-4C40-B118-8410740E11EF}" type="presParOf" srcId="{E2BC3E8A-138B-460C-80F6-36779AAF0802}" destId="{B35ECF4E-49BE-4AEB-B19A-0537C00A6150}" srcOrd="0" destOrd="0" presId="urn:microsoft.com/office/officeart/2005/8/layout/hierarchy2"/>
    <dgm:cxn modelId="{FC6B3CCE-3DA2-4527-BC72-0D9477D0B9AD}" type="presParOf" srcId="{E2BC3E8A-138B-460C-80F6-36779AAF0802}" destId="{48ACB729-A62A-468D-9D92-62ACFA40504F}" srcOrd="1" destOrd="0" presId="urn:microsoft.com/office/officeart/2005/8/layout/hierarchy2"/>
    <dgm:cxn modelId="{0EFFF4FB-B9CE-45B5-80D4-D6E9EB882648}" type="presParOf" srcId="{1AF314F6-D47A-4965-9D0B-900F7922F884}" destId="{A9E28B99-BE61-4E02-8FC9-6C0B6B39DF42}" srcOrd="2" destOrd="0" presId="urn:microsoft.com/office/officeart/2005/8/layout/hierarchy2"/>
    <dgm:cxn modelId="{82686DFC-87EC-47DD-9124-4D7D1B89B703}" type="presParOf" srcId="{A9E28B99-BE61-4E02-8FC9-6C0B6B39DF42}" destId="{8AC7BA3E-F47B-4DBB-BFA5-E58AE0825C55}" srcOrd="0" destOrd="0" presId="urn:microsoft.com/office/officeart/2005/8/layout/hierarchy2"/>
    <dgm:cxn modelId="{A8184772-CE5A-406C-9C35-8D713F3884B2}" type="presParOf" srcId="{1AF314F6-D47A-4965-9D0B-900F7922F884}" destId="{7E48C7EB-BC1B-46CF-9827-96E2EFB00C4A}" srcOrd="3" destOrd="0" presId="urn:microsoft.com/office/officeart/2005/8/layout/hierarchy2"/>
    <dgm:cxn modelId="{9CB32B22-7C4C-480F-BC12-D73FEC81E9CA}" type="presParOf" srcId="{7E48C7EB-BC1B-46CF-9827-96E2EFB00C4A}" destId="{4BE43287-6E81-4C57-BE33-ED5F16E9D234}" srcOrd="0" destOrd="0" presId="urn:microsoft.com/office/officeart/2005/8/layout/hierarchy2"/>
    <dgm:cxn modelId="{E358C3DC-2953-4FC3-97DF-2CF9597EC4FA}" type="presParOf" srcId="{7E48C7EB-BC1B-46CF-9827-96E2EFB00C4A}" destId="{4CB3DDAE-FF54-41B1-BACE-71BC9EEAAA76}" srcOrd="1" destOrd="0" presId="urn:microsoft.com/office/officeart/2005/8/layout/hierarchy2"/>
    <dgm:cxn modelId="{8EC5C6BA-CD82-4C1A-A02A-A0D21173EF5E}" type="presParOf" srcId="{FD612BD1-E40A-4439-951A-2F039FC08107}" destId="{E4A9252B-58A7-4A5C-A46A-F9A8AD4D4E1E}" srcOrd="2" destOrd="0" presId="urn:microsoft.com/office/officeart/2005/8/layout/hierarchy2"/>
    <dgm:cxn modelId="{C645DA5E-9914-41F5-B6F0-58227825C372}" type="presParOf" srcId="{E4A9252B-58A7-4A5C-A46A-F9A8AD4D4E1E}" destId="{BA7827CC-9F9B-4694-A86C-3B15834A5D6E}" srcOrd="0" destOrd="0" presId="urn:microsoft.com/office/officeart/2005/8/layout/hierarchy2"/>
    <dgm:cxn modelId="{63B70B6D-0715-4F61-925E-3F3D32E2CBA7}" type="presParOf" srcId="{FD612BD1-E40A-4439-951A-2F039FC08107}" destId="{BF578AF1-237B-4B33-9957-56A9F5A59E67}" srcOrd="3" destOrd="0" presId="urn:microsoft.com/office/officeart/2005/8/layout/hierarchy2"/>
    <dgm:cxn modelId="{5E82263C-9BE0-4183-97C5-FF15A9F7D089}" type="presParOf" srcId="{BF578AF1-237B-4B33-9957-56A9F5A59E67}" destId="{89A8CBD4-ACA4-4287-B0FB-7589E4196E6C}" srcOrd="0" destOrd="0" presId="urn:microsoft.com/office/officeart/2005/8/layout/hierarchy2"/>
    <dgm:cxn modelId="{518D2B81-49AD-485B-B5C9-9069914A1148}" type="presParOf" srcId="{BF578AF1-237B-4B33-9957-56A9F5A59E67}" destId="{91F4F659-AD94-4573-86F9-7119FB2E123B}" srcOrd="1" destOrd="0" presId="urn:microsoft.com/office/officeart/2005/8/layout/hierarchy2"/>
    <dgm:cxn modelId="{B6830445-99B6-41EF-8F85-B09136C7DBB6}" type="presParOf" srcId="{91F4F659-AD94-4573-86F9-7119FB2E123B}" destId="{4B722761-0A56-48C9-9747-4A497815275E}" srcOrd="0" destOrd="0" presId="urn:microsoft.com/office/officeart/2005/8/layout/hierarchy2"/>
    <dgm:cxn modelId="{D7153B95-231F-488B-845D-ACF75D24124F}" type="presParOf" srcId="{4B722761-0A56-48C9-9747-4A497815275E}" destId="{4AA98577-F098-4458-8941-84062FA48DCF}" srcOrd="0" destOrd="0" presId="urn:microsoft.com/office/officeart/2005/8/layout/hierarchy2"/>
    <dgm:cxn modelId="{B85C889D-6F51-4087-8987-203B4E2B54D8}" type="presParOf" srcId="{91F4F659-AD94-4573-86F9-7119FB2E123B}" destId="{E7270B4E-7BC3-4C29-83F2-0DA023ECA3E0}" srcOrd="1" destOrd="0" presId="urn:microsoft.com/office/officeart/2005/8/layout/hierarchy2"/>
    <dgm:cxn modelId="{94B5644B-07B5-4D93-BAD8-843030E12C82}" type="presParOf" srcId="{E7270B4E-7BC3-4C29-83F2-0DA023ECA3E0}" destId="{1A6DE6A0-0878-49F6-81EB-CEFBE6F2899B}" srcOrd="0" destOrd="0" presId="urn:microsoft.com/office/officeart/2005/8/layout/hierarchy2"/>
    <dgm:cxn modelId="{70399FC1-014F-4119-9FE5-3553A7A36A43}" type="presParOf" srcId="{E7270B4E-7BC3-4C29-83F2-0DA023ECA3E0}" destId="{CE3A8072-5D40-40B2-A282-273AC4B396FB}" srcOrd="1" destOrd="0" presId="urn:microsoft.com/office/officeart/2005/8/layout/hierarchy2"/>
    <dgm:cxn modelId="{C28AF526-E5F3-4359-9034-5155ABBE38A8}" type="presParOf" srcId="{91F4F659-AD94-4573-86F9-7119FB2E123B}" destId="{9BCF7B7B-083D-4C18-8F3B-747CC968F9C9}" srcOrd="2" destOrd="0" presId="urn:microsoft.com/office/officeart/2005/8/layout/hierarchy2"/>
    <dgm:cxn modelId="{70C16E2C-6C72-4955-A6A6-CC3C025D0A5A}" type="presParOf" srcId="{9BCF7B7B-083D-4C18-8F3B-747CC968F9C9}" destId="{4C10C60B-A12C-4B9F-B018-08FBAFC757DE}" srcOrd="0" destOrd="0" presId="urn:microsoft.com/office/officeart/2005/8/layout/hierarchy2"/>
    <dgm:cxn modelId="{175BCF07-3492-4D3D-B378-5BAC0C8A934D}" type="presParOf" srcId="{91F4F659-AD94-4573-86F9-7119FB2E123B}" destId="{D9F31F49-1764-4043-9BF1-87B5F97F0A22}" srcOrd="3" destOrd="0" presId="urn:microsoft.com/office/officeart/2005/8/layout/hierarchy2"/>
    <dgm:cxn modelId="{0DD6066F-49FA-4A05-AB2E-9EA9621F6422}" type="presParOf" srcId="{D9F31F49-1764-4043-9BF1-87B5F97F0A22}" destId="{0AF21996-256C-41CB-92B3-B08B922FC040}" srcOrd="0" destOrd="0" presId="urn:microsoft.com/office/officeart/2005/8/layout/hierarchy2"/>
    <dgm:cxn modelId="{4324ED62-F972-4A6E-997E-CBC05CF18F02}" type="presParOf" srcId="{D9F31F49-1764-4043-9BF1-87B5F97F0A22}" destId="{E8C30983-99BB-44BC-8ED3-C2C124A05090}" srcOrd="1" destOrd="0" presId="urn:microsoft.com/office/officeart/2005/8/layout/hierarchy2"/>
    <dgm:cxn modelId="{B7F63A7E-9C6C-4FC2-859D-625A229999BA}" type="presParOf" srcId="{FD612BD1-E40A-4439-951A-2F039FC08107}" destId="{407577B8-E020-42D9-B563-C231D2A95F8F}" srcOrd="4" destOrd="0" presId="urn:microsoft.com/office/officeart/2005/8/layout/hierarchy2"/>
    <dgm:cxn modelId="{1E88BE41-C997-4EB4-9563-06C231472191}" type="presParOf" srcId="{407577B8-E020-42D9-B563-C231D2A95F8F}" destId="{91FA618E-7712-4D78-935A-32B69F04B217}" srcOrd="0" destOrd="0" presId="urn:microsoft.com/office/officeart/2005/8/layout/hierarchy2"/>
    <dgm:cxn modelId="{945729D6-0508-4558-9A68-A778B081F738}" type="presParOf" srcId="{FD612BD1-E40A-4439-951A-2F039FC08107}" destId="{BC2A3634-FA79-42E7-BF6A-8FCBF0786324}" srcOrd="5" destOrd="0" presId="urn:microsoft.com/office/officeart/2005/8/layout/hierarchy2"/>
    <dgm:cxn modelId="{A915C844-C702-4560-AD5D-0F3D424E6AA5}" type="presParOf" srcId="{BC2A3634-FA79-42E7-BF6A-8FCBF0786324}" destId="{0E3E2B6F-20BA-475D-A138-479965F87399}" srcOrd="0" destOrd="0" presId="urn:microsoft.com/office/officeart/2005/8/layout/hierarchy2"/>
    <dgm:cxn modelId="{0FE2710E-8321-4CAA-A780-5D6CD0F12EE6}" type="presParOf" srcId="{BC2A3634-FA79-42E7-BF6A-8FCBF0786324}" destId="{C8243660-9BD7-4BD7-8973-CD52378EF48A}" srcOrd="1" destOrd="0" presId="urn:microsoft.com/office/officeart/2005/8/layout/hierarchy2"/>
    <dgm:cxn modelId="{234AED9D-5123-4BF8-88E3-D9F010ADFE5A}" type="presParOf" srcId="{C8243660-9BD7-4BD7-8973-CD52378EF48A}" destId="{3BF72C49-209D-4DBF-8630-0651FAB7AFF4}" srcOrd="0" destOrd="0" presId="urn:microsoft.com/office/officeart/2005/8/layout/hierarchy2"/>
    <dgm:cxn modelId="{8854819B-11B4-4D3F-89CB-41D0BB0CB8E5}" type="presParOf" srcId="{3BF72C49-209D-4DBF-8630-0651FAB7AFF4}" destId="{D8FEE291-AFAD-41C6-9B88-23EB1B0F7301}" srcOrd="0" destOrd="0" presId="urn:microsoft.com/office/officeart/2005/8/layout/hierarchy2"/>
    <dgm:cxn modelId="{21C9B7A7-CC05-4B28-8EB3-8BEE73D0536D}" type="presParOf" srcId="{C8243660-9BD7-4BD7-8973-CD52378EF48A}" destId="{36EDEBDD-9015-4243-815A-221BE3FFCDAC}" srcOrd="1" destOrd="0" presId="urn:microsoft.com/office/officeart/2005/8/layout/hierarchy2"/>
    <dgm:cxn modelId="{3870F18B-DD99-47DB-8360-63137FCEA1A1}" type="presParOf" srcId="{36EDEBDD-9015-4243-815A-221BE3FFCDAC}" destId="{A2A776F0-FA14-4778-9632-B1F6FFC87509}" srcOrd="0" destOrd="0" presId="urn:microsoft.com/office/officeart/2005/8/layout/hierarchy2"/>
    <dgm:cxn modelId="{EE06F7EC-42EF-4206-BD39-3CA045CD1CF9}" type="presParOf" srcId="{36EDEBDD-9015-4243-815A-221BE3FFCDAC}" destId="{5D0B80D2-00E7-49ED-8512-38BAF4EF0447}" srcOrd="1" destOrd="0" presId="urn:microsoft.com/office/officeart/2005/8/layout/hierarchy2"/>
    <dgm:cxn modelId="{D111D2B0-EB00-4F23-A0E6-966F8DB9AB7A}" type="presParOf" srcId="{C8243660-9BD7-4BD7-8973-CD52378EF48A}" destId="{01CB886F-087D-4A28-85F7-962877C9ACC5}" srcOrd="2" destOrd="0" presId="urn:microsoft.com/office/officeart/2005/8/layout/hierarchy2"/>
    <dgm:cxn modelId="{4992B4FD-511A-4E7C-A70D-18AB78FD5911}" type="presParOf" srcId="{01CB886F-087D-4A28-85F7-962877C9ACC5}" destId="{18D3587E-951D-4258-A4E8-A11843D108B5}" srcOrd="0" destOrd="0" presId="urn:microsoft.com/office/officeart/2005/8/layout/hierarchy2"/>
    <dgm:cxn modelId="{8C7E17CA-2512-4EA2-939E-0C28931F6830}" type="presParOf" srcId="{C8243660-9BD7-4BD7-8973-CD52378EF48A}" destId="{2BFB7621-5BF5-470C-A081-92C1396203B6}" srcOrd="3" destOrd="0" presId="urn:microsoft.com/office/officeart/2005/8/layout/hierarchy2"/>
    <dgm:cxn modelId="{DE6D60CE-24D8-4C85-913F-47EEDC90DD6F}" type="presParOf" srcId="{2BFB7621-5BF5-470C-A081-92C1396203B6}" destId="{3D3AC914-2EDE-45ED-9D09-A95530880F42}" srcOrd="0" destOrd="0" presId="urn:microsoft.com/office/officeart/2005/8/layout/hierarchy2"/>
    <dgm:cxn modelId="{18444252-BD4E-4815-98DC-9264F68144D6}" type="presParOf" srcId="{2BFB7621-5BF5-470C-A081-92C1396203B6}" destId="{6B30B1C2-1790-4159-9F21-A940580D2AFA}" srcOrd="1" destOrd="0" presId="urn:microsoft.com/office/officeart/2005/8/layout/hierarchy2"/>
    <dgm:cxn modelId="{1D57F15F-049B-4E87-8048-06D47459795B}" type="presParOf" srcId="{C8243660-9BD7-4BD7-8973-CD52378EF48A}" destId="{91E813E2-075B-4334-8915-A52C74ED28B5}" srcOrd="4" destOrd="0" presId="urn:microsoft.com/office/officeart/2005/8/layout/hierarchy2"/>
    <dgm:cxn modelId="{BEC3DA67-F317-4907-9AEA-01567768BE82}" type="presParOf" srcId="{91E813E2-075B-4334-8915-A52C74ED28B5}" destId="{14ED9125-B8A4-4475-9B73-4BECAF6C07D5}" srcOrd="0" destOrd="0" presId="urn:microsoft.com/office/officeart/2005/8/layout/hierarchy2"/>
    <dgm:cxn modelId="{92B5C4A8-67C9-4949-964F-2E8F2CBD4352}" type="presParOf" srcId="{C8243660-9BD7-4BD7-8973-CD52378EF48A}" destId="{7DE3A46D-7FEA-45B1-B029-9F8215F48D54}" srcOrd="5" destOrd="0" presId="urn:microsoft.com/office/officeart/2005/8/layout/hierarchy2"/>
    <dgm:cxn modelId="{F0954103-0A7A-4ACF-A7B8-527BD1E55E35}" type="presParOf" srcId="{7DE3A46D-7FEA-45B1-B029-9F8215F48D54}" destId="{6134171B-8E43-459B-9612-0207BA3637F0}" srcOrd="0" destOrd="0" presId="urn:microsoft.com/office/officeart/2005/8/layout/hierarchy2"/>
    <dgm:cxn modelId="{11F75B58-8A34-497E-A897-C843790C3F6E}" type="presParOf" srcId="{7DE3A46D-7FEA-45B1-B029-9F8215F48D54}" destId="{DF6DBF34-1B21-4FFB-A6EC-1AD155E686C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702C7B-22A8-4C72-AE3D-6396AC209F60}" type="doc">
      <dgm:prSet loTypeId="urn:microsoft.com/office/officeart/2005/8/layout/default#1" loCatId="list" qsTypeId="urn:microsoft.com/office/officeart/2005/8/quickstyle/simple2" qsCatId="simple" csTypeId="urn:microsoft.com/office/officeart/2005/8/colors/accent1_1" csCatId="accent1" phldr="1"/>
      <dgm:spPr/>
      <dgm:t>
        <a:bodyPr/>
        <a:lstStyle/>
        <a:p>
          <a:endParaRPr lang="es-ES"/>
        </a:p>
      </dgm:t>
    </dgm:pt>
    <dgm:pt modelId="{141B0110-514B-49E6-B9FB-E240DAC9EE76}" type="pres">
      <dgm:prSet presAssocID="{97702C7B-22A8-4C72-AE3D-6396AC209F60}" presName="diagram" presStyleCnt="0">
        <dgm:presLayoutVars>
          <dgm:dir/>
          <dgm:resizeHandles val="exact"/>
        </dgm:presLayoutVars>
      </dgm:prSet>
      <dgm:spPr/>
      <dgm:t>
        <a:bodyPr/>
        <a:lstStyle/>
        <a:p>
          <a:endParaRPr lang="es-ES"/>
        </a:p>
      </dgm:t>
    </dgm:pt>
  </dgm:ptLst>
  <dgm:cxnLst>
    <dgm:cxn modelId="{EDF76AAE-6C6D-4713-B84D-EFB27638EB45}" type="presOf" srcId="{97702C7B-22A8-4C72-AE3D-6396AC209F60}" destId="{141B0110-514B-49E6-B9FB-E240DAC9EE76}" srcOrd="0" destOrd="0" presId="urn:microsoft.com/office/officeart/2005/8/layout/defaul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D08C18-B078-4F0F-A327-9643C5B6F117}" type="doc">
      <dgm:prSet loTypeId="urn:microsoft.com/office/officeart/2005/8/layout/process1" loCatId="process" qsTypeId="urn:microsoft.com/office/officeart/2005/8/quickstyle/simple1" qsCatId="simple" csTypeId="urn:microsoft.com/office/officeart/2005/8/colors/accent1_2" csCatId="accent1" phldr="1"/>
      <dgm:spPr/>
    </dgm:pt>
    <dgm:pt modelId="{7E6FBE69-2490-4AB3-A11C-EDADBBBD8213}">
      <dgm:prSet phldrT="[Texto]">
        <dgm:style>
          <a:lnRef idx="1">
            <a:schemeClr val="accent2"/>
          </a:lnRef>
          <a:fillRef idx="3">
            <a:schemeClr val="accent2"/>
          </a:fillRef>
          <a:effectRef idx="2">
            <a:schemeClr val="accent2"/>
          </a:effectRef>
          <a:fontRef idx="minor">
            <a:schemeClr val="lt1"/>
          </a:fontRef>
        </dgm:style>
      </dgm:prSet>
      <dgm:spPr/>
      <dgm:t>
        <a:bodyPr/>
        <a:lstStyle/>
        <a:p>
          <a:r>
            <a:rPr lang="es-ES" dirty="0" smtClean="0"/>
            <a:t>TEMATICA</a:t>
          </a:r>
          <a:endParaRPr lang="es-ES" dirty="0"/>
        </a:p>
      </dgm:t>
    </dgm:pt>
    <dgm:pt modelId="{D4D94A74-73DF-4D0B-A016-0FD27782B81E}" type="parTrans" cxnId="{DFB65F71-E8F2-4CB1-927C-D872B48054FE}">
      <dgm:prSet/>
      <dgm:spPr/>
      <dgm:t>
        <a:bodyPr/>
        <a:lstStyle/>
        <a:p>
          <a:endParaRPr lang="es-ES"/>
        </a:p>
      </dgm:t>
    </dgm:pt>
    <dgm:pt modelId="{DF593D48-C4C8-47FD-A558-8E49429281D7}" type="sibTrans" cxnId="{DFB65F71-E8F2-4CB1-927C-D872B48054FE}">
      <dgm:prSet/>
      <dgm:spPr/>
      <dgm:t>
        <a:bodyPr/>
        <a:lstStyle/>
        <a:p>
          <a:endParaRPr lang="es-ES"/>
        </a:p>
      </dgm:t>
    </dgm:pt>
    <dgm:pt modelId="{1D37A4CC-A5FD-49BF-8632-060710746751}">
      <dgm:prSet phldrT="[Texto]">
        <dgm:style>
          <a:lnRef idx="1">
            <a:schemeClr val="accent2"/>
          </a:lnRef>
          <a:fillRef idx="3">
            <a:schemeClr val="accent2"/>
          </a:fillRef>
          <a:effectRef idx="2">
            <a:schemeClr val="accent2"/>
          </a:effectRef>
          <a:fontRef idx="minor">
            <a:schemeClr val="lt1"/>
          </a:fontRef>
        </dgm:style>
      </dgm:prSet>
      <dgm:spPr/>
      <dgm:t>
        <a:bodyPr/>
        <a:lstStyle/>
        <a:p>
          <a:r>
            <a:rPr lang="es-ES" dirty="0" smtClean="0"/>
            <a:t>OBJETIVOS</a:t>
          </a:r>
          <a:endParaRPr lang="es-ES" dirty="0"/>
        </a:p>
      </dgm:t>
    </dgm:pt>
    <dgm:pt modelId="{F7BCA7F9-F798-427F-8979-68E99AB95918}" type="parTrans" cxnId="{A5C0741D-7C09-4A3A-8544-34A6DBD3E947}">
      <dgm:prSet/>
      <dgm:spPr/>
      <dgm:t>
        <a:bodyPr/>
        <a:lstStyle/>
        <a:p>
          <a:endParaRPr lang="es-ES"/>
        </a:p>
      </dgm:t>
    </dgm:pt>
    <dgm:pt modelId="{77BF8747-5E73-40AD-BBF4-4165521E0283}" type="sibTrans" cxnId="{A5C0741D-7C09-4A3A-8544-34A6DBD3E947}">
      <dgm:prSet/>
      <dgm:spPr/>
      <dgm:t>
        <a:bodyPr/>
        <a:lstStyle/>
        <a:p>
          <a:endParaRPr lang="es-ES"/>
        </a:p>
      </dgm:t>
    </dgm:pt>
    <dgm:pt modelId="{F94795AA-F0B3-4EF6-98B3-D21932496E34}">
      <dgm:prSet phldrT="[Texto]">
        <dgm:style>
          <a:lnRef idx="1">
            <a:schemeClr val="accent2"/>
          </a:lnRef>
          <a:fillRef idx="3">
            <a:schemeClr val="accent2"/>
          </a:fillRef>
          <a:effectRef idx="2">
            <a:schemeClr val="accent2"/>
          </a:effectRef>
          <a:fontRef idx="minor">
            <a:schemeClr val="lt1"/>
          </a:fontRef>
        </dgm:style>
      </dgm:prSet>
      <dgm:spPr/>
      <dgm:t>
        <a:bodyPr/>
        <a:lstStyle/>
        <a:p>
          <a:r>
            <a:rPr lang="es-ES" dirty="0" smtClean="0"/>
            <a:t>ACCIONES</a:t>
          </a:r>
          <a:endParaRPr lang="es-ES" dirty="0"/>
        </a:p>
      </dgm:t>
    </dgm:pt>
    <dgm:pt modelId="{BEE99563-C837-4441-8C85-4B8929BCCACF}" type="parTrans" cxnId="{BB272CB9-49D5-447D-8E71-B98D467D846F}">
      <dgm:prSet/>
      <dgm:spPr/>
      <dgm:t>
        <a:bodyPr/>
        <a:lstStyle/>
        <a:p>
          <a:endParaRPr lang="es-ES"/>
        </a:p>
      </dgm:t>
    </dgm:pt>
    <dgm:pt modelId="{DC46CB49-7CBB-4B80-9A52-7270DC48CE7E}" type="sibTrans" cxnId="{BB272CB9-49D5-447D-8E71-B98D467D846F}">
      <dgm:prSet/>
      <dgm:spPr/>
      <dgm:t>
        <a:bodyPr/>
        <a:lstStyle/>
        <a:p>
          <a:endParaRPr lang="es-ES"/>
        </a:p>
      </dgm:t>
    </dgm:pt>
    <dgm:pt modelId="{4EABB4A9-DFC3-4139-AF0F-84190C804A6C}">
      <dgm:prSet>
        <dgm:style>
          <a:lnRef idx="1">
            <a:schemeClr val="accent2"/>
          </a:lnRef>
          <a:fillRef idx="3">
            <a:schemeClr val="accent2"/>
          </a:fillRef>
          <a:effectRef idx="2">
            <a:schemeClr val="accent2"/>
          </a:effectRef>
          <a:fontRef idx="minor">
            <a:schemeClr val="lt1"/>
          </a:fontRef>
        </dgm:style>
      </dgm:prSet>
      <dgm:spPr/>
      <dgm:t>
        <a:bodyPr/>
        <a:lstStyle/>
        <a:p>
          <a:r>
            <a:rPr lang="es-ES" dirty="0" smtClean="0"/>
            <a:t>HERRAMIENTAS</a:t>
          </a:r>
          <a:endParaRPr lang="es-ES" dirty="0"/>
        </a:p>
      </dgm:t>
    </dgm:pt>
    <dgm:pt modelId="{0580D9C4-7DA0-44C1-B27E-416D4336024A}" type="parTrans" cxnId="{6A98BBA1-2C10-45D7-AC71-5E3C1E3F7B50}">
      <dgm:prSet/>
      <dgm:spPr/>
      <dgm:t>
        <a:bodyPr/>
        <a:lstStyle/>
        <a:p>
          <a:endParaRPr lang="es-ES"/>
        </a:p>
      </dgm:t>
    </dgm:pt>
    <dgm:pt modelId="{FF333DE1-B4B7-40DE-8FC7-FE162501FC3F}" type="sibTrans" cxnId="{6A98BBA1-2C10-45D7-AC71-5E3C1E3F7B50}">
      <dgm:prSet/>
      <dgm:spPr/>
      <dgm:t>
        <a:bodyPr/>
        <a:lstStyle/>
        <a:p>
          <a:endParaRPr lang="es-ES"/>
        </a:p>
      </dgm:t>
    </dgm:pt>
    <dgm:pt modelId="{F883CBC6-2514-47B4-9B48-F9A16DD7429B}" type="pres">
      <dgm:prSet presAssocID="{CDD08C18-B078-4F0F-A327-9643C5B6F117}" presName="Name0" presStyleCnt="0">
        <dgm:presLayoutVars>
          <dgm:dir/>
          <dgm:resizeHandles val="exact"/>
        </dgm:presLayoutVars>
      </dgm:prSet>
      <dgm:spPr/>
    </dgm:pt>
    <dgm:pt modelId="{1F30693E-F167-41BD-839C-2913836CC01F}" type="pres">
      <dgm:prSet presAssocID="{7E6FBE69-2490-4AB3-A11C-EDADBBBD8213}" presName="node" presStyleLbl="node1" presStyleIdx="0" presStyleCnt="4" custScaleX="74563">
        <dgm:presLayoutVars>
          <dgm:bulletEnabled val="1"/>
        </dgm:presLayoutVars>
      </dgm:prSet>
      <dgm:spPr/>
      <dgm:t>
        <a:bodyPr/>
        <a:lstStyle/>
        <a:p>
          <a:endParaRPr lang="es-ES"/>
        </a:p>
      </dgm:t>
    </dgm:pt>
    <dgm:pt modelId="{681B8C21-CD61-4E43-859C-4E515940A791}" type="pres">
      <dgm:prSet presAssocID="{DF593D48-C4C8-47FD-A558-8E49429281D7}" presName="sibTrans" presStyleLbl="sibTrans2D1" presStyleIdx="0" presStyleCnt="3"/>
      <dgm:spPr/>
      <dgm:t>
        <a:bodyPr/>
        <a:lstStyle/>
        <a:p>
          <a:endParaRPr lang="es-ES"/>
        </a:p>
      </dgm:t>
    </dgm:pt>
    <dgm:pt modelId="{5844E6FE-9E44-42A3-AC75-149060806684}" type="pres">
      <dgm:prSet presAssocID="{DF593D48-C4C8-47FD-A558-8E49429281D7}" presName="connectorText" presStyleLbl="sibTrans2D1" presStyleIdx="0" presStyleCnt="3"/>
      <dgm:spPr/>
      <dgm:t>
        <a:bodyPr/>
        <a:lstStyle/>
        <a:p>
          <a:endParaRPr lang="es-ES"/>
        </a:p>
      </dgm:t>
    </dgm:pt>
    <dgm:pt modelId="{F63BCB2A-37CD-4D2B-86A2-3F1CB9AFD427}" type="pres">
      <dgm:prSet presAssocID="{1D37A4CC-A5FD-49BF-8632-060710746751}" presName="node" presStyleLbl="node1" presStyleIdx="1" presStyleCnt="4" custScaleX="85775" custLinFactNeighborX="-92881">
        <dgm:presLayoutVars>
          <dgm:bulletEnabled val="1"/>
        </dgm:presLayoutVars>
      </dgm:prSet>
      <dgm:spPr/>
      <dgm:t>
        <a:bodyPr/>
        <a:lstStyle/>
        <a:p>
          <a:endParaRPr lang="es-ES"/>
        </a:p>
      </dgm:t>
    </dgm:pt>
    <dgm:pt modelId="{63B12A59-A143-4384-93A0-697EFBF3CBF7}" type="pres">
      <dgm:prSet presAssocID="{77BF8747-5E73-40AD-BBF4-4165521E0283}" presName="sibTrans" presStyleLbl="sibTrans2D1" presStyleIdx="1" presStyleCnt="3"/>
      <dgm:spPr/>
      <dgm:t>
        <a:bodyPr/>
        <a:lstStyle/>
        <a:p>
          <a:endParaRPr lang="es-ES"/>
        </a:p>
      </dgm:t>
    </dgm:pt>
    <dgm:pt modelId="{C462651E-9D15-4E3D-9F58-A86A5087F9B1}" type="pres">
      <dgm:prSet presAssocID="{77BF8747-5E73-40AD-BBF4-4165521E0283}" presName="connectorText" presStyleLbl="sibTrans2D1" presStyleIdx="1" presStyleCnt="3"/>
      <dgm:spPr/>
      <dgm:t>
        <a:bodyPr/>
        <a:lstStyle/>
        <a:p>
          <a:endParaRPr lang="es-ES"/>
        </a:p>
      </dgm:t>
    </dgm:pt>
    <dgm:pt modelId="{9EECA904-981D-479B-B278-CC224034E734}" type="pres">
      <dgm:prSet presAssocID="{F94795AA-F0B3-4EF6-98B3-D21932496E34}" presName="node" presStyleLbl="node1" presStyleIdx="2" presStyleCnt="4" custScaleX="91902" custLinFactX="-23273" custLinFactNeighborX="-100000">
        <dgm:presLayoutVars>
          <dgm:bulletEnabled val="1"/>
        </dgm:presLayoutVars>
      </dgm:prSet>
      <dgm:spPr/>
      <dgm:t>
        <a:bodyPr/>
        <a:lstStyle/>
        <a:p>
          <a:endParaRPr lang="es-ES"/>
        </a:p>
      </dgm:t>
    </dgm:pt>
    <dgm:pt modelId="{F8262DD6-9710-46A5-A431-5A3A55A0430A}" type="pres">
      <dgm:prSet presAssocID="{DC46CB49-7CBB-4B80-9A52-7270DC48CE7E}" presName="sibTrans" presStyleLbl="sibTrans2D1" presStyleIdx="2" presStyleCnt="3" custLinFactNeighborX="-33005" custLinFactNeighborY="-12836"/>
      <dgm:spPr/>
      <dgm:t>
        <a:bodyPr/>
        <a:lstStyle/>
        <a:p>
          <a:endParaRPr lang="es-ES"/>
        </a:p>
      </dgm:t>
    </dgm:pt>
    <dgm:pt modelId="{D9183F8C-37AB-4B98-A2A4-8BF51F63E610}" type="pres">
      <dgm:prSet presAssocID="{DC46CB49-7CBB-4B80-9A52-7270DC48CE7E}" presName="connectorText" presStyleLbl="sibTrans2D1" presStyleIdx="2" presStyleCnt="3"/>
      <dgm:spPr/>
      <dgm:t>
        <a:bodyPr/>
        <a:lstStyle/>
        <a:p>
          <a:endParaRPr lang="es-ES"/>
        </a:p>
      </dgm:t>
    </dgm:pt>
    <dgm:pt modelId="{5428EA44-D7B5-4D1B-816F-7771647A2E05}" type="pres">
      <dgm:prSet presAssocID="{4EABB4A9-DFC3-4139-AF0F-84190C804A6C}" presName="node" presStyleLbl="node1" presStyleIdx="3" presStyleCnt="4" custLinFactX="-18611" custLinFactNeighborX="-100000">
        <dgm:presLayoutVars>
          <dgm:bulletEnabled val="1"/>
        </dgm:presLayoutVars>
      </dgm:prSet>
      <dgm:spPr/>
      <dgm:t>
        <a:bodyPr/>
        <a:lstStyle/>
        <a:p>
          <a:endParaRPr lang="es-ES"/>
        </a:p>
      </dgm:t>
    </dgm:pt>
  </dgm:ptLst>
  <dgm:cxnLst>
    <dgm:cxn modelId="{BB272CB9-49D5-447D-8E71-B98D467D846F}" srcId="{CDD08C18-B078-4F0F-A327-9643C5B6F117}" destId="{F94795AA-F0B3-4EF6-98B3-D21932496E34}" srcOrd="2" destOrd="0" parTransId="{BEE99563-C837-4441-8C85-4B8929BCCACF}" sibTransId="{DC46CB49-7CBB-4B80-9A52-7270DC48CE7E}"/>
    <dgm:cxn modelId="{708F59A6-0584-4038-A0D8-10040980054E}" type="presOf" srcId="{DF593D48-C4C8-47FD-A558-8E49429281D7}" destId="{681B8C21-CD61-4E43-859C-4E515940A791}" srcOrd="0" destOrd="0" presId="urn:microsoft.com/office/officeart/2005/8/layout/process1"/>
    <dgm:cxn modelId="{704E837D-13EF-4C13-B596-8ED17723DD9B}" type="presOf" srcId="{F94795AA-F0B3-4EF6-98B3-D21932496E34}" destId="{9EECA904-981D-479B-B278-CC224034E734}" srcOrd="0" destOrd="0" presId="urn:microsoft.com/office/officeart/2005/8/layout/process1"/>
    <dgm:cxn modelId="{A0C1E5CA-9930-4DEF-AE54-600CE028523A}" type="presOf" srcId="{1D37A4CC-A5FD-49BF-8632-060710746751}" destId="{F63BCB2A-37CD-4D2B-86A2-3F1CB9AFD427}" srcOrd="0" destOrd="0" presId="urn:microsoft.com/office/officeart/2005/8/layout/process1"/>
    <dgm:cxn modelId="{6DC60591-94BD-446C-87CB-480CF6E42937}" type="presOf" srcId="{77BF8747-5E73-40AD-BBF4-4165521E0283}" destId="{63B12A59-A143-4384-93A0-697EFBF3CBF7}" srcOrd="0" destOrd="0" presId="urn:microsoft.com/office/officeart/2005/8/layout/process1"/>
    <dgm:cxn modelId="{A5C0741D-7C09-4A3A-8544-34A6DBD3E947}" srcId="{CDD08C18-B078-4F0F-A327-9643C5B6F117}" destId="{1D37A4CC-A5FD-49BF-8632-060710746751}" srcOrd="1" destOrd="0" parTransId="{F7BCA7F9-F798-427F-8979-68E99AB95918}" sibTransId="{77BF8747-5E73-40AD-BBF4-4165521E0283}"/>
    <dgm:cxn modelId="{49F94961-04BD-464F-B6A2-9309EF86260D}" type="presOf" srcId="{77BF8747-5E73-40AD-BBF4-4165521E0283}" destId="{C462651E-9D15-4E3D-9F58-A86A5087F9B1}" srcOrd="1" destOrd="0" presId="urn:microsoft.com/office/officeart/2005/8/layout/process1"/>
    <dgm:cxn modelId="{F1EDD964-A9EC-405E-B603-879A7D8095E0}" type="presOf" srcId="{DC46CB49-7CBB-4B80-9A52-7270DC48CE7E}" destId="{F8262DD6-9710-46A5-A431-5A3A55A0430A}" srcOrd="0" destOrd="0" presId="urn:microsoft.com/office/officeart/2005/8/layout/process1"/>
    <dgm:cxn modelId="{6A98BBA1-2C10-45D7-AC71-5E3C1E3F7B50}" srcId="{CDD08C18-B078-4F0F-A327-9643C5B6F117}" destId="{4EABB4A9-DFC3-4139-AF0F-84190C804A6C}" srcOrd="3" destOrd="0" parTransId="{0580D9C4-7DA0-44C1-B27E-416D4336024A}" sibTransId="{FF333DE1-B4B7-40DE-8FC7-FE162501FC3F}"/>
    <dgm:cxn modelId="{B31B8B7A-1F85-4CC5-A578-23267DD8267D}" type="presOf" srcId="{CDD08C18-B078-4F0F-A327-9643C5B6F117}" destId="{F883CBC6-2514-47B4-9B48-F9A16DD7429B}" srcOrd="0" destOrd="0" presId="urn:microsoft.com/office/officeart/2005/8/layout/process1"/>
    <dgm:cxn modelId="{26D900C1-3785-442D-831C-861E327CE484}" type="presOf" srcId="{DF593D48-C4C8-47FD-A558-8E49429281D7}" destId="{5844E6FE-9E44-42A3-AC75-149060806684}" srcOrd="1" destOrd="0" presId="urn:microsoft.com/office/officeart/2005/8/layout/process1"/>
    <dgm:cxn modelId="{DFB65F71-E8F2-4CB1-927C-D872B48054FE}" srcId="{CDD08C18-B078-4F0F-A327-9643C5B6F117}" destId="{7E6FBE69-2490-4AB3-A11C-EDADBBBD8213}" srcOrd="0" destOrd="0" parTransId="{D4D94A74-73DF-4D0B-A016-0FD27782B81E}" sibTransId="{DF593D48-C4C8-47FD-A558-8E49429281D7}"/>
    <dgm:cxn modelId="{6C455B44-DE18-4A50-92DF-D8793C0ADC34}" type="presOf" srcId="{7E6FBE69-2490-4AB3-A11C-EDADBBBD8213}" destId="{1F30693E-F167-41BD-839C-2913836CC01F}" srcOrd="0" destOrd="0" presId="urn:microsoft.com/office/officeart/2005/8/layout/process1"/>
    <dgm:cxn modelId="{2AACF961-41E2-4601-8ED8-F21BE36C3626}" type="presOf" srcId="{DC46CB49-7CBB-4B80-9A52-7270DC48CE7E}" destId="{D9183F8C-37AB-4B98-A2A4-8BF51F63E610}" srcOrd="1" destOrd="0" presId="urn:microsoft.com/office/officeart/2005/8/layout/process1"/>
    <dgm:cxn modelId="{17089BC6-0D65-4817-92E5-85EDEC8FE0F3}" type="presOf" srcId="{4EABB4A9-DFC3-4139-AF0F-84190C804A6C}" destId="{5428EA44-D7B5-4D1B-816F-7771647A2E05}" srcOrd="0" destOrd="0" presId="urn:microsoft.com/office/officeart/2005/8/layout/process1"/>
    <dgm:cxn modelId="{4F2A6889-AD4D-4E74-AD10-D9A5B2849D2A}" type="presParOf" srcId="{F883CBC6-2514-47B4-9B48-F9A16DD7429B}" destId="{1F30693E-F167-41BD-839C-2913836CC01F}" srcOrd="0" destOrd="0" presId="urn:microsoft.com/office/officeart/2005/8/layout/process1"/>
    <dgm:cxn modelId="{97FC498F-13E0-412E-95B8-DFE025C449BA}" type="presParOf" srcId="{F883CBC6-2514-47B4-9B48-F9A16DD7429B}" destId="{681B8C21-CD61-4E43-859C-4E515940A791}" srcOrd="1" destOrd="0" presId="urn:microsoft.com/office/officeart/2005/8/layout/process1"/>
    <dgm:cxn modelId="{B2AEE244-D50E-4B6E-BF0F-E0C0FA0C61DB}" type="presParOf" srcId="{681B8C21-CD61-4E43-859C-4E515940A791}" destId="{5844E6FE-9E44-42A3-AC75-149060806684}" srcOrd="0" destOrd="0" presId="urn:microsoft.com/office/officeart/2005/8/layout/process1"/>
    <dgm:cxn modelId="{E9812A49-55DC-4731-9F43-8862F893564D}" type="presParOf" srcId="{F883CBC6-2514-47B4-9B48-F9A16DD7429B}" destId="{F63BCB2A-37CD-4D2B-86A2-3F1CB9AFD427}" srcOrd="2" destOrd="0" presId="urn:microsoft.com/office/officeart/2005/8/layout/process1"/>
    <dgm:cxn modelId="{8A39FE23-D579-4553-80ED-36743E7358FA}" type="presParOf" srcId="{F883CBC6-2514-47B4-9B48-F9A16DD7429B}" destId="{63B12A59-A143-4384-93A0-697EFBF3CBF7}" srcOrd="3" destOrd="0" presId="urn:microsoft.com/office/officeart/2005/8/layout/process1"/>
    <dgm:cxn modelId="{10CF663E-2042-4487-9D15-C86D23353817}" type="presParOf" srcId="{63B12A59-A143-4384-93A0-697EFBF3CBF7}" destId="{C462651E-9D15-4E3D-9F58-A86A5087F9B1}" srcOrd="0" destOrd="0" presId="urn:microsoft.com/office/officeart/2005/8/layout/process1"/>
    <dgm:cxn modelId="{78541BB2-9CFE-40E7-9E70-BF04B80EC53A}" type="presParOf" srcId="{F883CBC6-2514-47B4-9B48-F9A16DD7429B}" destId="{9EECA904-981D-479B-B278-CC224034E734}" srcOrd="4" destOrd="0" presId="urn:microsoft.com/office/officeart/2005/8/layout/process1"/>
    <dgm:cxn modelId="{77B99A5F-DF00-4B7C-81C4-9D2D953E3CD6}" type="presParOf" srcId="{F883CBC6-2514-47B4-9B48-F9A16DD7429B}" destId="{F8262DD6-9710-46A5-A431-5A3A55A0430A}" srcOrd="5" destOrd="0" presId="urn:microsoft.com/office/officeart/2005/8/layout/process1"/>
    <dgm:cxn modelId="{1C7D45F9-9C3D-4101-802B-375D73F81195}" type="presParOf" srcId="{F8262DD6-9710-46A5-A431-5A3A55A0430A}" destId="{D9183F8C-37AB-4B98-A2A4-8BF51F63E610}" srcOrd="0" destOrd="0" presId="urn:microsoft.com/office/officeart/2005/8/layout/process1"/>
    <dgm:cxn modelId="{F2806B68-D86C-4B9B-8DD0-3ADC6A90AD65}" type="presParOf" srcId="{F883CBC6-2514-47B4-9B48-F9A16DD7429B}" destId="{5428EA44-D7B5-4D1B-816F-7771647A2E05}" srcOrd="6"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B39D7-998A-464A-9B7B-3E9F7A5DE56D}">
      <dsp:nvSpPr>
        <dsp:cNvPr id="0" name=""/>
        <dsp:cNvSpPr/>
      </dsp:nvSpPr>
      <dsp:spPr>
        <a:xfrm>
          <a:off x="36339" y="1034074"/>
          <a:ext cx="1145620" cy="4100839"/>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S" sz="1200" b="1" kern="1200" dirty="0" smtClean="0">
              <a:solidFill>
                <a:schemeClr val="bg1"/>
              </a:solidFill>
            </a:rPr>
            <a:t>VALIDEZ Y FUNCIONAMIENTO DE </a:t>
          </a:r>
          <a:r>
            <a:rPr lang="es-ES" sz="1200" b="1" kern="1200" dirty="0" err="1" smtClean="0">
              <a:solidFill>
                <a:schemeClr val="bg1"/>
              </a:solidFill>
            </a:rPr>
            <a:t>BIOINDICADORES</a:t>
          </a:r>
          <a:r>
            <a:rPr lang="es-ES" sz="1200" b="1" kern="1200" dirty="0" smtClean="0">
              <a:solidFill>
                <a:schemeClr val="bg1"/>
              </a:solidFill>
            </a:rPr>
            <a:t> LOCALES COMO SISTEMA DE </a:t>
          </a:r>
          <a:r>
            <a:rPr lang="es-ES" sz="1200" b="1" kern="1200" dirty="0" err="1" smtClean="0">
              <a:solidFill>
                <a:schemeClr val="bg1"/>
              </a:solidFill>
            </a:rPr>
            <a:t>PLANIFICACION</a:t>
          </a:r>
          <a:r>
            <a:rPr lang="es-ES" sz="1200" b="1" kern="1200" dirty="0" smtClean="0">
              <a:solidFill>
                <a:schemeClr val="bg1"/>
              </a:solidFill>
            </a:rPr>
            <a:t> EN SEIS </a:t>
          </a:r>
          <a:r>
            <a:rPr lang="es-ES" sz="1200" b="1" kern="1200" baseline="0" dirty="0" smtClean="0">
              <a:solidFill>
                <a:schemeClr val="bg1"/>
              </a:solidFill>
            </a:rPr>
            <a:t>COMUNIDADES</a:t>
          </a:r>
          <a:r>
            <a:rPr lang="es-ES" sz="1200" b="1" kern="1200" dirty="0" smtClean="0">
              <a:solidFill>
                <a:schemeClr val="bg1"/>
              </a:solidFill>
            </a:rPr>
            <a:t> DEL MUNICIPIO DE </a:t>
          </a:r>
          <a:r>
            <a:rPr lang="es-ES" sz="1200" b="1" kern="1200" dirty="0" err="1" smtClean="0">
              <a:solidFill>
                <a:schemeClr val="bg1"/>
              </a:solidFill>
            </a:rPr>
            <a:t>ANCORAIMES</a:t>
          </a:r>
          <a:r>
            <a:rPr lang="es-ES" sz="1200" b="1" kern="1200" dirty="0" smtClean="0">
              <a:solidFill>
                <a:schemeClr val="bg1"/>
              </a:solidFill>
            </a:rPr>
            <a:t> Y </a:t>
          </a:r>
          <a:r>
            <a:rPr lang="es-ES" sz="1200" b="1" kern="1200" dirty="0" err="1" smtClean="0">
              <a:solidFill>
                <a:schemeClr val="bg1"/>
              </a:solidFill>
            </a:rPr>
            <a:t>UMALA</a:t>
          </a:r>
          <a:endParaRPr lang="es-ES" sz="1200" kern="1200" dirty="0" smtClean="0">
            <a:solidFill>
              <a:schemeClr val="bg1"/>
            </a:solidFill>
          </a:endParaRPr>
        </a:p>
        <a:p>
          <a:pPr lvl="0" algn="ctr" defTabSz="533400">
            <a:lnSpc>
              <a:spcPct val="90000"/>
            </a:lnSpc>
            <a:spcBef>
              <a:spcPct val="0"/>
            </a:spcBef>
            <a:spcAft>
              <a:spcPct val="35000"/>
            </a:spcAft>
          </a:pPr>
          <a:endParaRPr lang="es-ES" sz="1200" kern="1200" dirty="0">
            <a:solidFill>
              <a:schemeClr val="bg1"/>
            </a:solidFill>
          </a:endParaRPr>
        </a:p>
      </dsp:txBody>
      <dsp:txXfrm>
        <a:off x="69893" y="1067628"/>
        <a:ext cx="1078512" cy="4033731"/>
      </dsp:txXfrm>
    </dsp:sp>
    <dsp:sp modelId="{AE249648-C2D3-4C47-99D7-9D27E3FE38A1}">
      <dsp:nvSpPr>
        <dsp:cNvPr id="0" name=""/>
        <dsp:cNvSpPr/>
      </dsp:nvSpPr>
      <dsp:spPr>
        <a:xfrm rot="16975999">
          <a:off x="537924" y="2268345"/>
          <a:ext cx="1659493" cy="14904"/>
        </a:xfrm>
        <a:custGeom>
          <a:avLst/>
          <a:gdLst/>
          <a:ahLst/>
          <a:cxnLst/>
          <a:rect l="0" t="0" r="0" b="0"/>
          <a:pathLst>
            <a:path>
              <a:moveTo>
                <a:pt x="0" y="7452"/>
              </a:moveTo>
              <a:lnTo>
                <a:pt x="1659493" y="7452"/>
              </a:lnTo>
            </a:path>
          </a:pathLst>
        </a:custGeom>
        <a:noFill/>
        <a:ln w="381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1326184" y="2234310"/>
        <a:ext cx="82974" cy="82974"/>
      </dsp:txXfrm>
    </dsp:sp>
    <dsp:sp modelId="{DB535F28-E6E0-48D0-B1D1-EA9CED80B168}">
      <dsp:nvSpPr>
        <dsp:cNvPr id="0" name=""/>
        <dsp:cNvSpPr/>
      </dsp:nvSpPr>
      <dsp:spPr>
        <a:xfrm>
          <a:off x="1553382" y="960238"/>
          <a:ext cx="1271557" cy="101372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es-ES" sz="1200" kern="1200" dirty="0" smtClean="0">
              <a:solidFill>
                <a:schemeClr val="bg1"/>
              </a:solidFill>
            </a:rPr>
            <a:t>Realizar la identificación y validación.</a:t>
          </a:r>
          <a:endParaRPr lang="es-ES" sz="1200" kern="1200" dirty="0">
            <a:solidFill>
              <a:schemeClr val="bg1"/>
            </a:solidFill>
          </a:endParaRPr>
        </a:p>
      </dsp:txBody>
      <dsp:txXfrm>
        <a:off x="1583073" y="989929"/>
        <a:ext cx="1212175" cy="954342"/>
      </dsp:txXfrm>
    </dsp:sp>
    <dsp:sp modelId="{54FBE4F5-4EA9-43D5-BFA3-3DC2B35CE0E4}">
      <dsp:nvSpPr>
        <dsp:cNvPr id="0" name=""/>
        <dsp:cNvSpPr/>
      </dsp:nvSpPr>
      <dsp:spPr>
        <a:xfrm rot="19115982">
          <a:off x="2763663" y="1297485"/>
          <a:ext cx="490423" cy="14904"/>
        </a:xfrm>
        <a:custGeom>
          <a:avLst/>
          <a:gdLst/>
          <a:ahLst/>
          <a:cxnLst/>
          <a:rect l="0" t="0" r="0" b="0"/>
          <a:pathLst>
            <a:path>
              <a:moveTo>
                <a:pt x="0" y="7452"/>
              </a:moveTo>
              <a:lnTo>
                <a:pt x="490423"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2996614" y="1292677"/>
        <a:ext cx="24521" cy="24521"/>
      </dsp:txXfrm>
    </dsp:sp>
    <dsp:sp modelId="{B35ECF4E-49BE-4AEB-B19A-0537C00A6150}">
      <dsp:nvSpPr>
        <dsp:cNvPr id="0" name=""/>
        <dsp:cNvSpPr/>
      </dsp:nvSpPr>
      <dsp:spPr>
        <a:xfrm>
          <a:off x="3192810" y="884545"/>
          <a:ext cx="2342907" cy="516461"/>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solidFill>
                <a:schemeClr val="bg1"/>
              </a:solidFill>
            </a:rPr>
            <a:t>Comparar, catalogo de indicadores en cada localidad.</a:t>
          </a:r>
          <a:endParaRPr lang="es-ES" sz="1200" kern="1200" dirty="0">
            <a:solidFill>
              <a:schemeClr val="bg1"/>
            </a:solidFill>
          </a:endParaRPr>
        </a:p>
      </dsp:txBody>
      <dsp:txXfrm>
        <a:off x="3207937" y="899672"/>
        <a:ext cx="2312653" cy="486207"/>
      </dsp:txXfrm>
    </dsp:sp>
    <dsp:sp modelId="{A9E28B99-BE61-4E02-8FC9-6C0B6B39DF42}">
      <dsp:nvSpPr>
        <dsp:cNvPr id="0" name=""/>
        <dsp:cNvSpPr/>
      </dsp:nvSpPr>
      <dsp:spPr>
        <a:xfrm rot="1999423">
          <a:off x="2781379" y="1605194"/>
          <a:ext cx="529867" cy="14904"/>
        </a:xfrm>
        <a:custGeom>
          <a:avLst/>
          <a:gdLst/>
          <a:ahLst/>
          <a:cxnLst/>
          <a:rect l="0" t="0" r="0" b="0"/>
          <a:pathLst>
            <a:path>
              <a:moveTo>
                <a:pt x="0" y="7452"/>
              </a:moveTo>
              <a:lnTo>
                <a:pt x="529867"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3033066" y="1599400"/>
        <a:ext cx="26493" cy="26493"/>
      </dsp:txXfrm>
    </dsp:sp>
    <dsp:sp modelId="{4BE43287-6E81-4C57-BE33-ED5F16E9D234}">
      <dsp:nvSpPr>
        <dsp:cNvPr id="0" name=""/>
        <dsp:cNvSpPr/>
      </dsp:nvSpPr>
      <dsp:spPr>
        <a:xfrm>
          <a:off x="3267686" y="1471709"/>
          <a:ext cx="2189280" cy="572966"/>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smtClean="0">
              <a:solidFill>
                <a:schemeClr val="bg1"/>
              </a:solidFill>
            </a:rPr>
            <a:t>Talleres de identificación y verificación</a:t>
          </a:r>
          <a:endParaRPr lang="es-ES" sz="1200" kern="1200" dirty="0">
            <a:solidFill>
              <a:schemeClr val="bg1"/>
            </a:solidFill>
          </a:endParaRPr>
        </a:p>
      </dsp:txBody>
      <dsp:txXfrm>
        <a:off x="3284468" y="1488491"/>
        <a:ext cx="2155716" cy="539402"/>
      </dsp:txXfrm>
    </dsp:sp>
    <dsp:sp modelId="{E4A9252B-58A7-4A5C-A46A-F9A8AD4D4E1E}">
      <dsp:nvSpPr>
        <dsp:cNvPr id="0" name=""/>
        <dsp:cNvSpPr/>
      </dsp:nvSpPr>
      <dsp:spPr>
        <a:xfrm rot="19424712">
          <a:off x="1137373" y="2940849"/>
          <a:ext cx="460596" cy="14904"/>
        </a:xfrm>
        <a:custGeom>
          <a:avLst/>
          <a:gdLst/>
          <a:ahLst/>
          <a:cxnLst/>
          <a:rect l="0" t="0" r="0" b="0"/>
          <a:pathLst>
            <a:path>
              <a:moveTo>
                <a:pt x="0" y="7452"/>
              </a:moveTo>
              <a:lnTo>
                <a:pt x="460596" y="7452"/>
              </a:lnTo>
            </a:path>
          </a:pathLst>
        </a:custGeom>
        <a:noFill/>
        <a:ln w="381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1356156" y="2936786"/>
        <a:ext cx="23029" cy="23029"/>
      </dsp:txXfrm>
    </dsp:sp>
    <dsp:sp modelId="{89A8CBD4-ACA4-4287-B0FB-7589E4196E6C}">
      <dsp:nvSpPr>
        <dsp:cNvPr id="0" name=""/>
        <dsp:cNvSpPr/>
      </dsp:nvSpPr>
      <dsp:spPr>
        <a:xfrm>
          <a:off x="1553382" y="2049646"/>
          <a:ext cx="1340287" cy="152492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es-ES" sz="1200" kern="1200" smtClean="0">
              <a:solidFill>
                <a:schemeClr val="bg1"/>
              </a:solidFill>
            </a:rPr>
            <a:t>Determinar el grado de funcionamiento con la comparación de datos meteorológicos.</a:t>
          </a:r>
          <a:endParaRPr lang="es-ES" sz="1200" kern="1200" dirty="0">
            <a:solidFill>
              <a:schemeClr val="bg1"/>
            </a:solidFill>
          </a:endParaRPr>
        </a:p>
      </dsp:txBody>
      <dsp:txXfrm>
        <a:off x="1592638" y="2088902"/>
        <a:ext cx="1261775" cy="1446412"/>
      </dsp:txXfrm>
    </dsp:sp>
    <dsp:sp modelId="{4B722761-0A56-48C9-9747-4A497815275E}">
      <dsp:nvSpPr>
        <dsp:cNvPr id="0" name=""/>
        <dsp:cNvSpPr/>
      </dsp:nvSpPr>
      <dsp:spPr>
        <a:xfrm rot="19011826">
          <a:off x="2825546" y="2632314"/>
          <a:ext cx="504118" cy="14904"/>
        </a:xfrm>
        <a:custGeom>
          <a:avLst/>
          <a:gdLst/>
          <a:ahLst/>
          <a:cxnLst/>
          <a:rect l="0" t="0" r="0" b="0"/>
          <a:pathLst>
            <a:path>
              <a:moveTo>
                <a:pt x="0" y="7452"/>
              </a:moveTo>
              <a:lnTo>
                <a:pt x="504118"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3065002" y="2627163"/>
        <a:ext cx="25205" cy="25205"/>
      </dsp:txXfrm>
    </dsp:sp>
    <dsp:sp modelId="{1A6DE6A0-0878-49F6-81EB-CEFBE6F2899B}">
      <dsp:nvSpPr>
        <dsp:cNvPr id="0" name=""/>
        <dsp:cNvSpPr/>
      </dsp:nvSpPr>
      <dsp:spPr>
        <a:xfrm>
          <a:off x="3261540" y="2139144"/>
          <a:ext cx="2244539" cy="656561"/>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solidFill>
                <a:schemeClr val="bg1"/>
              </a:solidFill>
            </a:rPr>
            <a:t>Comportamiento de los indicadores del pronostico del clima.</a:t>
          </a:r>
          <a:endParaRPr lang="es-ES" sz="1200" kern="1200" dirty="0">
            <a:solidFill>
              <a:schemeClr val="bg1"/>
            </a:solidFill>
          </a:endParaRPr>
        </a:p>
      </dsp:txBody>
      <dsp:txXfrm>
        <a:off x="3280770" y="2158374"/>
        <a:ext cx="2206079" cy="618101"/>
      </dsp:txXfrm>
    </dsp:sp>
    <dsp:sp modelId="{9BCF7B7B-083D-4C18-8F3B-747CC968F9C9}">
      <dsp:nvSpPr>
        <dsp:cNvPr id="0" name=""/>
        <dsp:cNvSpPr/>
      </dsp:nvSpPr>
      <dsp:spPr>
        <a:xfrm rot="2691812">
          <a:off x="2818099" y="2987717"/>
          <a:ext cx="519012" cy="14904"/>
        </a:xfrm>
        <a:custGeom>
          <a:avLst/>
          <a:gdLst/>
          <a:ahLst/>
          <a:cxnLst/>
          <a:rect l="0" t="0" r="0" b="0"/>
          <a:pathLst>
            <a:path>
              <a:moveTo>
                <a:pt x="0" y="7452"/>
              </a:moveTo>
              <a:lnTo>
                <a:pt x="519012"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3064630" y="2982194"/>
        <a:ext cx="25950" cy="25950"/>
      </dsp:txXfrm>
    </dsp:sp>
    <dsp:sp modelId="{0AF21996-256C-41CB-92B3-B08B922FC040}">
      <dsp:nvSpPr>
        <dsp:cNvPr id="0" name=""/>
        <dsp:cNvSpPr/>
      </dsp:nvSpPr>
      <dsp:spPr>
        <a:xfrm>
          <a:off x="3261540" y="2871388"/>
          <a:ext cx="2285206" cy="61368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solidFill>
                <a:schemeClr val="bg1"/>
              </a:solidFill>
            </a:rPr>
            <a:t>Estaciones meteorológicas, gestiones 2010 y 2012.</a:t>
          </a:r>
          <a:endParaRPr lang="es-ES" sz="1200" kern="1200" dirty="0">
            <a:solidFill>
              <a:schemeClr val="bg1"/>
            </a:solidFill>
          </a:endParaRPr>
        </a:p>
      </dsp:txBody>
      <dsp:txXfrm>
        <a:off x="3279514" y="2889362"/>
        <a:ext cx="2249258" cy="577736"/>
      </dsp:txXfrm>
    </dsp:sp>
    <dsp:sp modelId="{407577B8-E020-42D9-B563-C231D2A95F8F}">
      <dsp:nvSpPr>
        <dsp:cNvPr id="0" name=""/>
        <dsp:cNvSpPr/>
      </dsp:nvSpPr>
      <dsp:spPr>
        <a:xfrm rot="4473754">
          <a:off x="669996" y="3749546"/>
          <a:ext cx="1395349" cy="14904"/>
        </a:xfrm>
        <a:custGeom>
          <a:avLst/>
          <a:gdLst/>
          <a:ahLst/>
          <a:cxnLst/>
          <a:rect l="0" t="0" r="0" b="0"/>
          <a:pathLst>
            <a:path>
              <a:moveTo>
                <a:pt x="0" y="7452"/>
              </a:moveTo>
              <a:lnTo>
                <a:pt x="1395349" y="7452"/>
              </a:lnTo>
            </a:path>
          </a:pathLst>
        </a:custGeom>
        <a:noFill/>
        <a:ln w="381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1332787" y="3722114"/>
        <a:ext cx="69767" cy="69767"/>
      </dsp:txXfrm>
    </dsp:sp>
    <dsp:sp modelId="{0E3E2B6F-20BA-475D-A138-479965F87399}">
      <dsp:nvSpPr>
        <dsp:cNvPr id="0" name=""/>
        <dsp:cNvSpPr/>
      </dsp:nvSpPr>
      <dsp:spPr>
        <a:xfrm>
          <a:off x="1553382" y="3650253"/>
          <a:ext cx="1218367" cy="1558497"/>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es-ES" sz="1200" kern="1200" dirty="0" smtClean="0">
              <a:solidFill>
                <a:schemeClr val="bg1"/>
              </a:solidFill>
            </a:rPr>
            <a:t>Realizar el seguimiento; por los productores durante el ciclo  agrícola</a:t>
          </a:r>
          <a:endParaRPr lang="es-ES" sz="1200" kern="1200" dirty="0">
            <a:solidFill>
              <a:schemeClr val="bg1"/>
            </a:solidFill>
          </a:endParaRPr>
        </a:p>
      </dsp:txBody>
      <dsp:txXfrm>
        <a:off x="1589067" y="3685938"/>
        <a:ext cx="1146997" cy="1487127"/>
      </dsp:txXfrm>
    </dsp:sp>
    <dsp:sp modelId="{3BF72C49-209D-4DBF-8630-0651FAB7AFF4}">
      <dsp:nvSpPr>
        <dsp:cNvPr id="0" name=""/>
        <dsp:cNvSpPr/>
      </dsp:nvSpPr>
      <dsp:spPr>
        <a:xfrm rot="17826434">
          <a:off x="2588047" y="4121644"/>
          <a:ext cx="674950" cy="14904"/>
        </a:xfrm>
        <a:custGeom>
          <a:avLst/>
          <a:gdLst/>
          <a:ahLst/>
          <a:cxnLst/>
          <a:rect l="0" t="0" r="0" b="0"/>
          <a:pathLst>
            <a:path>
              <a:moveTo>
                <a:pt x="0" y="7452"/>
              </a:moveTo>
              <a:lnTo>
                <a:pt x="674950"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2908649" y="4112223"/>
        <a:ext cx="33747" cy="33747"/>
      </dsp:txXfrm>
    </dsp:sp>
    <dsp:sp modelId="{A2A776F0-FA14-4778-9632-B1F6FFC87509}">
      <dsp:nvSpPr>
        <dsp:cNvPr id="0" name=""/>
        <dsp:cNvSpPr/>
      </dsp:nvSpPr>
      <dsp:spPr>
        <a:xfrm>
          <a:off x="3079295" y="3589202"/>
          <a:ext cx="2472607" cy="47897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solidFill>
                <a:schemeClr val="bg1"/>
              </a:solidFill>
            </a:rPr>
            <a:t>Seguimiento de los </a:t>
          </a:r>
          <a:r>
            <a:rPr lang="es-ES" sz="1200" kern="1200" dirty="0" err="1" smtClean="0">
              <a:solidFill>
                <a:schemeClr val="bg1"/>
              </a:solidFill>
            </a:rPr>
            <a:t>bioindicadores</a:t>
          </a:r>
          <a:r>
            <a:rPr lang="es-ES" sz="1200" kern="1200" dirty="0" smtClean="0">
              <a:solidFill>
                <a:schemeClr val="bg1"/>
              </a:solidFill>
            </a:rPr>
            <a:t> con calendarios de </a:t>
          </a:r>
          <a:r>
            <a:rPr lang="es-ES" sz="1200" kern="1200" dirty="0" err="1" smtClean="0">
              <a:solidFill>
                <a:schemeClr val="bg1"/>
              </a:solidFill>
            </a:rPr>
            <a:t>bioindicadores</a:t>
          </a:r>
          <a:r>
            <a:rPr lang="es-ES" sz="1200" kern="1200" dirty="0" smtClean="0">
              <a:solidFill>
                <a:schemeClr val="bg1"/>
              </a:solidFill>
            </a:rPr>
            <a:t>.</a:t>
          </a:r>
          <a:endParaRPr lang="es-ES" sz="1200" kern="1200" dirty="0">
            <a:solidFill>
              <a:schemeClr val="bg1"/>
            </a:solidFill>
          </a:endParaRPr>
        </a:p>
      </dsp:txBody>
      <dsp:txXfrm>
        <a:off x="3093324" y="3603231"/>
        <a:ext cx="2444549" cy="450920"/>
      </dsp:txXfrm>
    </dsp:sp>
    <dsp:sp modelId="{01CB886F-087D-4A28-85F7-962877C9ACC5}">
      <dsp:nvSpPr>
        <dsp:cNvPr id="0" name=""/>
        <dsp:cNvSpPr/>
      </dsp:nvSpPr>
      <dsp:spPr>
        <a:xfrm rot="20449954">
          <a:off x="2760954" y="4358113"/>
          <a:ext cx="389460" cy="14904"/>
        </a:xfrm>
        <a:custGeom>
          <a:avLst/>
          <a:gdLst/>
          <a:ahLst/>
          <a:cxnLst/>
          <a:rect l="0" t="0" r="0" b="0"/>
          <a:pathLst>
            <a:path>
              <a:moveTo>
                <a:pt x="0" y="7452"/>
              </a:moveTo>
              <a:lnTo>
                <a:pt x="389460"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2945948" y="4355829"/>
        <a:ext cx="19473" cy="19473"/>
      </dsp:txXfrm>
    </dsp:sp>
    <dsp:sp modelId="{3D3AC914-2EDE-45ED-9D09-A95530880F42}">
      <dsp:nvSpPr>
        <dsp:cNvPr id="0" name=""/>
        <dsp:cNvSpPr/>
      </dsp:nvSpPr>
      <dsp:spPr>
        <a:xfrm>
          <a:off x="3139620" y="4135831"/>
          <a:ext cx="2374381" cy="33159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smtClean="0">
              <a:solidFill>
                <a:schemeClr val="bg1"/>
              </a:solidFill>
            </a:rPr>
            <a:t>Organización</a:t>
          </a:r>
          <a:r>
            <a:rPr lang="es-ES" sz="1100" kern="1200" smtClean="0">
              <a:solidFill>
                <a:schemeClr val="bg1"/>
              </a:solidFill>
            </a:rPr>
            <a:t> de grupos de productores </a:t>
          </a:r>
          <a:endParaRPr lang="es-ES" sz="1100" kern="1200" dirty="0">
            <a:solidFill>
              <a:schemeClr val="bg1"/>
            </a:solidFill>
          </a:endParaRPr>
        </a:p>
      </dsp:txBody>
      <dsp:txXfrm>
        <a:off x="3149332" y="4145543"/>
        <a:ext cx="2354957" cy="312174"/>
      </dsp:txXfrm>
    </dsp:sp>
    <dsp:sp modelId="{91E813E2-075B-4334-8915-A52C74ED28B5}">
      <dsp:nvSpPr>
        <dsp:cNvPr id="0" name=""/>
        <dsp:cNvSpPr/>
      </dsp:nvSpPr>
      <dsp:spPr>
        <a:xfrm rot="2744329">
          <a:off x="2692141" y="4610790"/>
          <a:ext cx="527087" cy="14904"/>
        </a:xfrm>
        <a:custGeom>
          <a:avLst/>
          <a:gdLst/>
          <a:ahLst/>
          <a:cxnLst/>
          <a:rect l="0" t="0" r="0" b="0"/>
          <a:pathLst>
            <a:path>
              <a:moveTo>
                <a:pt x="0" y="7452"/>
              </a:moveTo>
              <a:lnTo>
                <a:pt x="527087" y="7452"/>
              </a:lnTo>
            </a:path>
          </a:pathLst>
        </a:custGeom>
        <a:noFill/>
        <a:ln w="381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s-ES" sz="1100" kern="1200">
            <a:solidFill>
              <a:schemeClr val="bg1"/>
            </a:solidFill>
          </a:endParaRPr>
        </a:p>
      </dsp:txBody>
      <dsp:txXfrm>
        <a:off x="2942507" y="4605066"/>
        <a:ext cx="26354" cy="26354"/>
      </dsp:txXfrm>
    </dsp:sp>
    <dsp:sp modelId="{6134171B-8E43-459B-9612-0207BA3637F0}">
      <dsp:nvSpPr>
        <dsp:cNvPr id="0" name=""/>
        <dsp:cNvSpPr/>
      </dsp:nvSpPr>
      <dsp:spPr>
        <a:xfrm>
          <a:off x="3139620" y="4554707"/>
          <a:ext cx="2348366" cy="50455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smtClean="0">
              <a:solidFill>
                <a:schemeClr val="bg1"/>
              </a:solidFill>
            </a:rPr>
            <a:t>Reuniones con las comunidades para validar los bioindicadores.</a:t>
          </a:r>
          <a:endParaRPr lang="es-ES" sz="1200" kern="1200" dirty="0">
            <a:solidFill>
              <a:schemeClr val="bg1"/>
            </a:solidFill>
          </a:endParaRPr>
        </a:p>
      </dsp:txBody>
      <dsp:txXfrm>
        <a:off x="3154398" y="4569485"/>
        <a:ext cx="2318810" cy="4749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0693E-F167-41BD-839C-2913836CC01F}">
      <dsp:nvSpPr>
        <dsp:cNvPr id="0" name=""/>
        <dsp:cNvSpPr/>
      </dsp:nvSpPr>
      <dsp:spPr>
        <a:xfrm>
          <a:off x="1874" y="0"/>
          <a:ext cx="1443174" cy="603240"/>
        </a:xfrm>
        <a:prstGeom prst="roundRect">
          <a:avLst>
            <a:gd name="adj" fmla="val 10000"/>
          </a:avLst>
        </a:prstGeom>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w="9525" cap="flat" cmpd="sng" algn="ctr">
          <a:solidFill>
            <a:schemeClr val="accent2">
              <a:shade val="80000"/>
            </a:schemeClr>
          </a:solidFill>
          <a:prstDash val="solid"/>
        </a:ln>
        <a:effectLst>
          <a:outerShdw blurRad="50800" dist="38100" dir="5400000" rotWithShape="0">
            <a:srgbClr val="000000">
              <a:alpha val="43137"/>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TEMATICA</a:t>
          </a:r>
          <a:endParaRPr lang="es-ES" sz="1800" kern="1200" dirty="0"/>
        </a:p>
      </dsp:txBody>
      <dsp:txXfrm>
        <a:off x="19542" y="17668"/>
        <a:ext cx="1407838" cy="567904"/>
      </dsp:txXfrm>
    </dsp:sp>
    <dsp:sp modelId="{681B8C21-CD61-4E43-859C-4E515940A791}">
      <dsp:nvSpPr>
        <dsp:cNvPr id="0" name=""/>
        <dsp:cNvSpPr/>
      </dsp:nvSpPr>
      <dsp:spPr>
        <a:xfrm>
          <a:off x="1458827" y="61616"/>
          <a:ext cx="29211" cy="4800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1458827" y="157617"/>
        <a:ext cx="20448" cy="288004"/>
      </dsp:txXfrm>
    </dsp:sp>
    <dsp:sp modelId="{F63BCB2A-37CD-4D2B-86A2-3F1CB9AFD427}">
      <dsp:nvSpPr>
        <dsp:cNvPr id="0" name=""/>
        <dsp:cNvSpPr/>
      </dsp:nvSpPr>
      <dsp:spPr>
        <a:xfrm>
          <a:off x="1500164" y="0"/>
          <a:ext cx="1660183" cy="603240"/>
        </a:xfrm>
        <a:prstGeom prst="roundRect">
          <a:avLst>
            <a:gd name="adj" fmla="val 10000"/>
          </a:avLst>
        </a:prstGeom>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w="9525" cap="flat" cmpd="sng" algn="ctr">
          <a:solidFill>
            <a:schemeClr val="accent2">
              <a:shade val="80000"/>
            </a:schemeClr>
          </a:solidFill>
          <a:prstDash val="solid"/>
        </a:ln>
        <a:effectLst>
          <a:outerShdw blurRad="50800" dist="38100" dir="5400000" rotWithShape="0">
            <a:srgbClr val="000000">
              <a:alpha val="43137"/>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OBJETIVOS</a:t>
          </a:r>
          <a:endParaRPr lang="es-ES" sz="1800" kern="1200" dirty="0"/>
        </a:p>
      </dsp:txBody>
      <dsp:txXfrm>
        <a:off x="1517832" y="17668"/>
        <a:ext cx="1624847" cy="567904"/>
      </dsp:txXfrm>
    </dsp:sp>
    <dsp:sp modelId="{63B12A59-A143-4384-93A0-697EFBF3CBF7}">
      <dsp:nvSpPr>
        <dsp:cNvPr id="0" name=""/>
        <dsp:cNvSpPr/>
      </dsp:nvSpPr>
      <dsp:spPr>
        <a:xfrm>
          <a:off x="3227506" y="61616"/>
          <a:ext cx="142377" cy="4800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3227506" y="157617"/>
        <a:ext cx="99664" cy="288004"/>
      </dsp:txXfrm>
    </dsp:sp>
    <dsp:sp modelId="{9EECA904-981D-479B-B278-CC224034E734}">
      <dsp:nvSpPr>
        <dsp:cNvPr id="0" name=""/>
        <dsp:cNvSpPr/>
      </dsp:nvSpPr>
      <dsp:spPr>
        <a:xfrm>
          <a:off x="3428984" y="0"/>
          <a:ext cx="1778772" cy="603240"/>
        </a:xfrm>
        <a:prstGeom prst="roundRect">
          <a:avLst>
            <a:gd name="adj" fmla="val 10000"/>
          </a:avLst>
        </a:prstGeom>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w="9525" cap="flat" cmpd="sng" algn="ctr">
          <a:solidFill>
            <a:schemeClr val="accent2">
              <a:shade val="80000"/>
            </a:schemeClr>
          </a:solidFill>
          <a:prstDash val="solid"/>
        </a:ln>
        <a:effectLst>
          <a:outerShdw blurRad="50800" dist="38100" dir="5400000" rotWithShape="0">
            <a:srgbClr val="000000">
              <a:alpha val="43137"/>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ACCIONES</a:t>
          </a:r>
          <a:endParaRPr lang="es-ES" sz="1800" kern="1200" dirty="0"/>
        </a:p>
      </dsp:txBody>
      <dsp:txXfrm>
        <a:off x="3446652" y="17668"/>
        <a:ext cx="1743436" cy="567904"/>
      </dsp:txXfrm>
    </dsp:sp>
    <dsp:sp modelId="{F8262DD6-9710-46A5-A431-5A3A55A0430A}">
      <dsp:nvSpPr>
        <dsp:cNvPr id="0" name=""/>
        <dsp:cNvSpPr/>
      </dsp:nvSpPr>
      <dsp:spPr>
        <a:xfrm>
          <a:off x="5272653" y="3"/>
          <a:ext cx="458151" cy="4800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272653" y="96004"/>
        <a:ext cx="320706" cy="288004"/>
      </dsp:txXfrm>
    </dsp:sp>
    <dsp:sp modelId="{5428EA44-D7B5-4D1B-816F-7771647A2E05}">
      <dsp:nvSpPr>
        <dsp:cNvPr id="0" name=""/>
        <dsp:cNvSpPr/>
      </dsp:nvSpPr>
      <dsp:spPr>
        <a:xfrm>
          <a:off x="6072194" y="0"/>
          <a:ext cx="1935509" cy="603240"/>
        </a:xfrm>
        <a:prstGeom prst="roundRect">
          <a:avLst>
            <a:gd name="adj" fmla="val 10000"/>
          </a:avLst>
        </a:prstGeom>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w="9525" cap="flat" cmpd="sng" algn="ctr">
          <a:solidFill>
            <a:schemeClr val="accent2">
              <a:shade val="80000"/>
            </a:schemeClr>
          </a:solidFill>
          <a:prstDash val="solid"/>
        </a:ln>
        <a:effectLst>
          <a:outerShdw blurRad="50800" dist="38100" dir="5400000" rotWithShape="0">
            <a:srgbClr val="000000">
              <a:alpha val="43137"/>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HERRAMIENTAS</a:t>
          </a:r>
          <a:endParaRPr lang="es-ES" sz="1800" kern="1200" dirty="0"/>
        </a:p>
      </dsp:txBody>
      <dsp:txXfrm>
        <a:off x="6089862" y="17668"/>
        <a:ext cx="1900173" cy="56790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F3DC69-1DA4-48DB-BEF7-A0C10DF9BC0D}" type="datetimeFigureOut">
              <a:rPr lang="es-ES" smtClean="0"/>
              <a:pPr/>
              <a:t>16/07/2012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D2803E-A613-478B-A15C-57A995E80152}" type="slidenum">
              <a:rPr lang="es-ES" smtClean="0"/>
              <a:pPr/>
              <a:t>‹Nº›</a:t>
            </a:fld>
            <a:endParaRPr lang="es-ES" dirty="0"/>
          </a:p>
        </p:txBody>
      </p:sp>
    </p:spTree>
    <p:extLst>
      <p:ext uri="{BB962C8B-B14F-4D97-AF65-F5344CB8AC3E}">
        <p14:creationId xmlns:p14="http://schemas.microsoft.com/office/powerpoint/2010/main" val="2774092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DF3C0060-AB4D-4974-8422-499254F40665}" type="datetimeFigureOut">
              <a:rPr lang="es-CO" smtClean="0"/>
              <a:pPr/>
              <a:t>16/07/2012</a:t>
            </a:fld>
            <a:endParaRPr lang="es-CO" dirty="0"/>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09C8D4DE-FA09-4EFE-839E-67D5168E8031}" type="slidenum">
              <a:rPr lang="es-CO" smtClean="0"/>
              <a:pPr/>
              <a:t>‹Nº›</a:t>
            </a:fld>
            <a:endParaRPr lang="es-CO" dirty="0"/>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C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5" name="4 Marcador de pie de página"/>
          <p:cNvSpPr>
            <a:spLocks noGrp="1"/>
          </p:cNvSpPr>
          <p:nvPr>
            <p:ph type="ftr" sz="quarter" idx="11"/>
          </p:nvPr>
        </p:nvSpPr>
        <p:spPr/>
        <p:txBody>
          <a:bodyPr/>
          <a:lstStyle>
            <a:extLst/>
          </a:lstStyle>
          <a:p>
            <a:endParaRPr lang="es-CO" dirty="0"/>
          </a:p>
        </p:txBody>
      </p:sp>
      <p:sp>
        <p:nvSpPr>
          <p:cNvPr id="6" name="5 Marcador de número de diapositiva"/>
          <p:cNvSpPr>
            <a:spLocks noGrp="1"/>
          </p:cNvSpPr>
          <p:nvPr>
            <p:ph type="sldNum" sz="quarter" idx="12"/>
          </p:nvPr>
        </p:nvSpPr>
        <p:spPr/>
        <p:txBody>
          <a:bodyPr/>
          <a:lstStyle>
            <a:extLst/>
          </a:lstStyle>
          <a:p>
            <a:fld id="{09C8D4DE-FA09-4EFE-839E-67D5168E8031}" type="slidenum">
              <a:rPr lang="es-CO" smtClean="0"/>
              <a:pPr/>
              <a:t>‹Nº›</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DF3C0060-AB4D-4974-8422-499254F40665}" type="datetimeFigureOut">
              <a:rPr lang="es-CO" smtClean="0"/>
              <a:pPr/>
              <a:t>16/07/2012</a:t>
            </a:fld>
            <a:endParaRPr lang="es-CO" dirty="0"/>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09C8D4DE-FA09-4EFE-839E-67D5168E8031}" type="slidenum">
              <a:rPr lang="es-CO" smtClean="0"/>
              <a:pPr/>
              <a:t>‹Nº›</a:t>
            </a:fld>
            <a:endParaRPr lang="es-CO" dirty="0"/>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CO"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6" name="5 Marcador de pie de página"/>
          <p:cNvSpPr>
            <a:spLocks noGrp="1"/>
          </p:cNvSpPr>
          <p:nvPr>
            <p:ph type="ftr" sz="quarter" idx="11"/>
          </p:nvPr>
        </p:nvSpPr>
        <p:spPr/>
        <p:txBody>
          <a:bodyPr/>
          <a:lstStyle>
            <a:extLst/>
          </a:lstStyle>
          <a:p>
            <a:endParaRPr lang="es-CO" dirty="0"/>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09C8D4DE-FA09-4EFE-839E-67D5168E8031}" type="slidenum">
              <a:rPr lang="es-CO" smtClean="0"/>
              <a:pPr/>
              <a:t>‹Nº›</a:t>
            </a:fld>
            <a:endParaRPr lang="es-CO" dirty="0"/>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8" name="7 Marcador de pie de página"/>
          <p:cNvSpPr>
            <a:spLocks noGrp="1"/>
          </p:cNvSpPr>
          <p:nvPr>
            <p:ph type="ftr" sz="quarter" idx="11"/>
          </p:nvPr>
        </p:nvSpPr>
        <p:spPr/>
        <p:txBody>
          <a:bodyPr/>
          <a:lstStyle>
            <a:extLst/>
          </a:lstStyle>
          <a:p>
            <a:endParaRPr lang="es-CO" dirty="0"/>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09C8D4DE-FA09-4EFE-839E-67D5168E8031}" type="slidenum">
              <a:rPr lang="es-CO" smtClean="0"/>
              <a:pPr/>
              <a:t>‹Nº›</a:t>
            </a:fld>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4" name="3 Marcador de pie de página"/>
          <p:cNvSpPr>
            <a:spLocks noGrp="1"/>
          </p:cNvSpPr>
          <p:nvPr>
            <p:ph type="ftr" sz="quarter" idx="11"/>
          </p:nvPr>
        </p:nvSpPr>
        <p:spPr/>
        <p:txBody>
          <a:bodyPr/>
          <a:lstStyle>
            <a:extLst/>
          </a:lstStyle>
          <a:p>
            <a:endParaRPr lang="es-CO" dirty="0"/>
          </a:p>
        </p:txBody>
      </p:sp>
      <p:sp>
        <p:nvSpPr>
          <p:cNvPr id="5" name="4 Marcador de número de diapositiva"/>
          <p:cNvSpPr>
            <a:spLocks noGrp="1"/>
          </p:cNvSpPr>
          <p:nvPr>
            <p:ph type="sldNum" sz="quarter" idx="12"/>
          </p:nvPr>
        </p:nvSpPr>
        <p:spPr/>
        <p:txBody>
          <a:bodyPr/>
          <a:lstStyle>
            <a:extLst/>
          </a:lstStyle>
          <a:p>
            <a:fld id="{09C8D4DE-FA09-4EFE-839E-67D5168E8031}" type="slidenum">
              <a:rPr lang="es-CO" smtClean="0"/>
              <a:pPr/>
              <a:t>‹Nº›</a:t>
            </a:fld>
            <a:endParaRPr lang="es-CO" dirty="0"/>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3" name="2 Marcador de pie de página"/>
          <p:cNvSpPr>
            <a:spLocks noGrp="1"/>
          </p:cNvSpPr>
          <p:nvPr>
            <p:ph type="ftr" sz="quarter" idx="11"/>
          </p:nvPr>
        </p:nvSpPr>
        <p:spPr/>
        <p:txBody>
          <a:bodyPr/>
          <a:lstStyle>
            <a:extLst/>
          </a:lstStyle>
          <a:p>
            <a:endParaRPr lang="es-CO" dirty="0"/>
          </a:p>
        </p:txBody>
      </p:sp>
      <p:sp>
        <p:nvSpPr>
          <p:cNvPr id="4" name="3 Marcador de número de diapositiva"/>
          <p:cNvSpPr>
            <a:spLocks noGrp="1"/>
          </p:cNvSpPr>
          <p:nvPr>
            <p:ph type="sldNum" sz="quarter" idx="12"/>
          </p:nvPr>
        </p:nvSpPr>
        <p:spPr/>
        <p:txBody>
          <a:bodyPr/>
          <a:lstStyle>
            <a:extLst/>
          </a:lstStyle>
          <a:p>
            <a:fld id="{09C8D4DE-FA09-4EFE-839E-67D5168E8031}" type="slidenum">
              <a:rPr lang="es-CO" smtClean="0"/>
              <a:pPr/>
              <a:t>‹Nº›</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DF3C0060-AB4D-4974-8422-499254F40665}" type="datetimeFigureOut">
              <a:rPr lang="es-CO" smtClean="0"/>
              <a:pPr/>
              <a:t>16/07/2012</a:t>
            </a:fld>
            <a:endParaRPr lang="es-CO" dirty="0"/>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09C8D4DE-FA09-4EFE-839E-67D5168E8031}" type="slidenum">
              <a:rPr lang="es-CO" smtClean="0"/>
              <a:pPr/>
              <a:t>‹Nº›</a:t>
            </a:fld>
            <a:endParaRPr lang="es-CO" dirty="0"/>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CO"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dirty="0"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DF3C0060-AB4D-4974-8422-499254F40665}" type="datetimeFigureOut">
              <a:rPr lang="es-CO" smtClean="0"/>
              <a:pPr/>
              <a:t>16/07/2012</a:t>
            </a:fld>
            <a:endParaRPr lang="es-CO" dirty="0"/>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09C8D4DE-FA09-4EFE-839E-67D5168E8031}" type="slidenum">
              <a:rPr lang="es-CO" smtClean="0"/>
              <a:pPr/>
              <a:t>‹Nº›</a:t>
            </a:fld>
            <a:endParaRPr lang="es-CO" dirty="0"/>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5" name="4 Marcador de pie de página"/>
          <p:cNvSpPr>
            <a:spLocks noGrp="1"/>
          </p:cNvSpPr>
          <p:nvPr>
            <p:ph type="ftr" sz="quarter" idx="11"/>
          </p:nvPr>
        </p:nvSpPr>
        <p:spPr/>
        <p:txBody>
          <a:bodyPr/>
          <a:lstStyle>
            <a:extLst/>
          </a:lstStyle>
          <a:p>
            <a:endParaRPr lang="es-CO" dirty="0"/>
          </a:p>
        </p:txBody>
      </p:sp>
      <p:sp>
        <p:nvSpPr>
          <p:cNvPr id="6" name="5 Marcador de número de diapositiva"/>
          <p:cNvSpPr>
            <a:spLocks noGrp="1"/>
          </p:cNvSpPr>
          <p:nvPr>
            <p:ph type="sldNum" sz="quarter" idx="12"/>
          </p:nvPr>
        </p:nvSpPr>
        <p:spPr/>
        <p:txBody>
          <a:bodyPr/>
          <a:lstStyle>
            <a:extLst/>
          </a:lstStyle>
          <a:p>
            <a:fld id="{09C8D4DE-FA09-4EFE-839E-67D5168E8031}" type="slidenum">
              <a:rPr lang="es-CO" smtClean="0"/>
              <a:pPr/>
              <a:t>‹Nº›</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F3C0060-AB4D-4974-8422-499254F40665}" type="datetimeFigureOut">
              <a:rPr lang="es-CO" smtClean="0"/>
              <a:pPr/>
              <a:t>16/07/2012</a:t>
            </a:fld>
            <a:endParaRPr lang="es-CO" dirty="0"/>
          </a:p>
        </p:txBody>
      </p:sp>
      <p:sp>
        <p:nvSpPr>
          <p:cNvPr id="5" name="4 Marcador de pie de página"/>
          <p:cNvSpPr>
            <a:spLocks noGrp="1"/>
          </p:cNvSpPr>
          <p:nvPr>
            <p:ph type="ftr" sz="quarter" idx="11"/>
          </p:nvPr>
        </p:nvSpPr>
        <p:spPr/>
        <p:txBody>
          <a:bodyPr/>
          <a:lstStyle>
            <a:extLst/>
          </a:lstStyle>
          <a:p>
            <a:endParaRPr lang="es-CO" dirty="0"/>
          </a:p>
        </p:txBody>
      </p:sp>
      <p:sp>
        <p:nvSpPr>
          <p:cNvPr id="6" name="5 Marcador de número de diapositiva"/>
          <p:cNvSpPr>
            <a:spLocks noGrp="1"/>
          </p:cNvSpPr>
          <p:nvPr>
            <p:ph type="sldNum" sz="quarter" idx="12"/>
          </p:nvPr>
        </p:nvSpPr>
        <p:spPr/>
        <p:txBody>
          <a:bodyPr/>
          <a:lstStyle>
            <a:extLst/>
          </a:lstStyle>
          <a:p>
            <a:fld id="{09C8D4DE-FA09-4EFE-839E-67D5168E8031}" type="slidenum">
              <a:rPr lang="es-CO" smtClean="0"/>
              <a:pPr/>
              <a:t>‹Nº›</a:t>
            </a:fld>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CO" dirty="0"/>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F3C0060-AB4D-4974-8422-499254F40665}" type="datetimeFigureOut">
              <a:rPr lang="es-CO" smtClean="0"/>
              <a:pPr/>
              <a:t>16/07/2012</a:t>
            </a:fld>
            <a:endParaRPr lang="es-CO" dirty="0"/>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09C8D4DE-FA09-4EFE-839E-67D5168E8031}" type="slidenum">
              <a:rPr lang="es-CO" smtClean="0"/>
              <a:pPr/>
              <a:t>‹Nº›</a:t>
            </a:fld>
            <a:endParaRPr lang="es-CO" dirty="0"/>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image" Target="../media/image6.jpeg"/><Relationship Id="rId26" Type="http://schemas.openxmlformats.org/officeDocument/2006/relationships/image" Target="../media/image14.jpeg"/><Relationship Id="rId3" Type="http://schemas.openxmlformats.org/officeDocument/2006/relationships/diagramLayout" Target="../diagrams/layout1.xml"/><Relationship Id="rId21" Type="http://schemas.openxmlformats.org/officeDocument/2006/relationships/image" Target="../media/image9.jpeg"/><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5.jpeg"/><Relationship Id="rId25" Type="http://schemas.openxmlformats.org/officeDocument/2006/relationships/image" Target="../media/image13.jpeg"/><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image" Target="../media/image12.jpeg"/><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image" Target="../media/image11.jpeg"/><Relationship Id="rId10" Type="http://schemas.openxmlformats.org/officeDocument/2006/relationships/diagramColors" Target="../diagrams/colors2.xml"/><Relationship Id="rId19" Type="http://schemas.openxmlformats.org/officeDocument/2006/relationships/image" Target="../media/image7.jpeg"/><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http://www.katari.org/wiphala/estrella.jpg" TargetMode="External"/><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5496" y="6093296"/>
            <a:ext cx="3329746" cy="606063"/>
          </a:xfrm>
        </p:spPr>
        <p:txBody>
          <a:bodyPr>
            <a:normAutofit/>
          </a:bodyPr>
          <a:lstStyle/>
          <a:p>
            <a:pPr lvl="0" algn="ctr"/>
            <a:r>
              <a:rPr lang="es-ES" sz="1200" dirty="0" smtClean="0"/>
              <a:t>UNIVERSIDAD MAYOR DE SAN ANDRES</a:t>
            </a:r>
            <a:br>
              <a:rPr lang="es-ES" sz="1200" dirty="0" smtClean="0"/>
            </a:br>
            <a:r>
              <a:rPr lang="es-ES" sz="1200" dirty="0" smtClean="0"/>
              <a:t>FACULTAD DE AGRONOMÍA</a:t>
            </a:r>
            <a:endParaRPr lang="es-CO" sz="1200" dirty="0"/>
          </a:p>
        </p:txBody>
      </p:sp>
      <p:sp>
        <p:nvSpPr>
          <p:cNvPr id="3" name="2 Subtítulo"/>
          <p:cNvSpPr>
            <a:spLocks noGrp="1"/>
          </p:cNvSpPr>
          <p:nvPr>
            <p:ph type="subTitle" idx="1"/>
          </p:nvPr>
        </p:nvSpPr>
        <p:spPr>
          <a:xfrm>
            <a:off x="2483768" y="3071810"/>
            <a:ext cx="6210066" cy="1797350"/>
          </a:xfrm>
        </p:spPr>
        <p:txBody>
          <a:bodyPr>
            <a:normAutofit/>
          </a:bodyPr>
          <a:lstStyle/>
          <a:p>
            <a:r>
              <a:rPr lang="es-ES" dirty="0" smtClean="0"/>
              <a:t>VALIDES DE </a:t>
            </a:r>
            <a:r>
              <a:rPr lang="es-ES" dirty="0"/>
              <a:t>INDICADORES NATURALES EN EL </a:t>
            </a:r>
            <a:r>
              <a:rPr lang="es-ES" dirty="0" smtClean="0"/>
              <a:t>ALTIPLANO BOLIVIANO</a:t>
            </a:r>
            <a:endParaRPr lang="es-CO" dirty="0" smtClean="0"/>
          </a:p>
        </p:txBody>
      </p:sp>
      <p:sp>
        <p:nvSpPr>
          <p:cNvPr id="4" name="2 Subtítulo"/>
          <p:cNvSpPr txBox="1">
            <a:spLocks/>
          </p:cNvSpPr>
          <p:nvPr/>
        </p:nvSpPr>
        <p:spPr>
          <a:xfrm>
            <a:off x="4775528" y="5643578"/>
            <a:ext cx="3989743" cy="857256"/>
          </a:xfrm>
          <a:prstGeom prst="rect">
            <a:avLst/>
          </a:prstGeom>
        </p:spPr>
        <p:txBody>
          <a:bodyPr lIns="45720" rIns="246888">
            <a:normAutofit/>
          </a:bodyPr>
          <a:lstStyle/>
          <a:p>
            <a:pPr marL="0" marR="0" lvl="0" indent="0" algn="r" defTabSz="914400" rtl="0" eaLnBrk="1" fontAlgn="auto" latinLnBrk="0" hangingPunct="1">
              <a:lnSpc>
                <a:spcPct val="100000"/>
              </a:lnSpc>
              <a:spcBef>
                <a:spcPts val="0"/>
              </a:spcBef>
              <a:spcAft>
                <a:spcPts val="0"/>
              </a:spcAft>
              <a:buClr>
                <a:schemeClr val="accent1"/>
              </a:buClr>
              <a:buSzPct val="70000"/>
              <a:buFont typeface="Wingdings 2"/>
              <a:buNone/>
              <a:tabLst/>
              <a:defRPr/>
            </a:pPr>
            <a:endParaRPr kumimoji="0" lang="es-CO"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descr="documentos~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4944629"/>
            <a:ext cx="773179" cy="1331142"/>
          </a:xfrm>
          <a:prstGeom prst="rect">
            <a:avLst/>
          </a:prstGeom>
          <a:noFill/>
          <a:ln w="12700">
            <a:solidFill>
              <a:schemeClr val="tx1"/>
            </a:solidFill>
            <a:miter lim="800000"/>
            <a:headEnd/>
            <a:tailEnd/>
          </a:ln>
        </p:spPr>
      </p:pic>
      <p:sp>
        <p:nvSpPr>
          <p:cNvPr id="6" name="1 Título"/>
          <p:cNvSpPr txBox="1">
            <a:spLocks/>
          </p:cNvSpPr>
          <p:nvPr/>
        </p:nvSpPr>
        <p:spPr>
          <a:xfrm>
            <a:off x="995386" y="548680"/>
            <a:ext cx="7769886" cy="1800200"/>
          </a:xfrm>
          <a:prstGeom prst="rect">
            <a:avLst/>
          </a:prstGeom>
        </p:spPr>
        <p:txBody>
          <a:bodyPr lIns="45720" rIns="228600" anchor="b">
            <a:normAutofit fontScale="97500"/>
            <a:scene3d>
              <a:camera prst="orthographicFront"/>
              <a:lightRig rig="soft" dir="t">
                <a:rot lat="0" lon="0" rev="2400000"/>
              </a:lightRig>
            </a:scene3d>
            <a:sp3d>
              <a:bevelT w="19050" h="12700"/>
            </a:sp3d>
          </a:bodyPr>
          <a:lstStyle>
            <a:lvl1pPr marL="0" algn="r" rtl="0" eaLnBrk="1" latinLnBrk="0" hangingPunct="1">
              <a:spcBef>
                <a:spcPct val="0"/>
              </a:spcBef>
              <a:buNone/>
              <a:defRPr kumimoji="0" sz="48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r>
              <a:rPr lang="es-ES" sz="3100" dirty="0" smtClean="0"/>
              <a:t>MANEJO DE RIESGOS RELACIONADOS CON EL CLIMA FRENTE A CAMBIOS CLIMÁTICOS Y SOCIALES</a:t>
            </a: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564" y="5373216"/>
            <a:ext cx="17145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0417" y="1628800"/>
            <a:ext cx="8229600" cy="1143000"/>
          </a:xfrm>
        </p:spPr>
        <p:txBody>
          <a:bodyPr/>
          <a:lstStyle/>
          <a:p>
            <a:r>
              <a:rPr lang="es-ES" dirty="0" smtClean="0"/>
              <a:t>OBJETIVO</a:t>
            </a:r>
            <a:endParaRPr lang="es-ES" dirty="0"/>
          </a:p>
        </p:txBody>
      </p:sp>
      <p:sp>
        <p:nvSpPr>
          <p:cNvPr id="3" name="2 Marcador de contenido"/>
          <p:cNvSpPr>
            <a:spLocks noGrp="1"/>
          </p:cNvSpPr>
          <p:nvPr>
            <p:ph idx="1"/>
          </p:nvPr>
        </p:nvSpPr>
        <p:spPr>
          <a:xfrm>
            <a:off x="517135" y="2949763"/>
            <a:ext cx="8229600" cy="3719597"/>
          </a:xfrm>
        </p:spPr>
        <p:txBody>
          <a:bodyPr>
            <a:normAutofit lnSpcReduction="10000"/>
          </a:bodyPr>
          <a:lstStyle/>
          <a:p>
            <a:r>
              <a:rPr lang="es-ES" dirty="0" smtClean="0"/>
              <a:t>Identificar y evaluar el comportamiento de los principales Indicadores naturales, en las zonas de </a:t>
            </a:r>
            <a:r>
              <a:rPr lang="es-ES" dirty="0" err="1" smtClean="0"/>
              <a:t>Ancoraimes</a:t>
            </a:r>
            <a:r>
              <a:rPr lang="es-ES" dirty="0" smtClean="0"/>
              <a:t> y </a:t>
            </a:r>
            <a:r>
              <a:rPr lang="es-ES" dirty="0" err="1" smtClean="0"/>
              <a:t>Umala</a:t>
            </a:r>
            <a:endParaRPr lang="es-ES" dirty="0" smtClean="0"/>
          </a:p>
          <a:p>
            <a:r>
              <a:rPr lang="es-ES" dirty="0" smtClean="0"/>
              <a:t>Evaluar los pronósticos con indicadores locales en dos gestiones.</a:t>
            </a:r>
          </a:p>
          <a:p>
            <a:r>
              <a:rPr lang="es-ES" dirty="0" smtClean="0"/>
              <a:t>Estimar la validez de principales indicadores locales para el pronostico del clima.</a:t>
            </a:r>
          </a:p>
          <a:p>
            <a:endParaRPr lang="es-ES" dirty="0" smtClean="0"/>
          </a:p>
          <a:p>
            <a:endParaRPr lang="es-ES"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60648"/>
            <a:ext cx="5078400" cy="2257067"/>
          </a:xfrm>
          <a:prstGeom prst="rect">
            <a:avLst/>
          </a:prstGeom>
          <a:noFill/>
          <a:ln w="9525">
            <a:noFill/>
            <a:miter lim="800000"/>
            <a:headEnd/>
            <a:tailEnd/>
          </a:ln>
          <a:effectLst/>
        </p:spPr>
      </p:pic>
    </p:spTree>
    <p:extLst>
      <p:ext uri="{BB962C8B-B14F-4D97-AF65-F5344CB8AC3E}">
        <p14:creationId xmlns:p14="http://schemas.microsoft.com/office/powerpoint/2010/main" val="3189875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METODOLOGÍA APLICADA</a:t>
            </a:r>
            <a:endParaRPr lang="es-ES" dirty="0"/>
          </a:p>
        </p:txBody>
      </p:sp>
      <p:sp>
        <p:nvSpPr>
          <p:cNvPr id="3" name="2 Marcador de contenido"/>
          <p:cNvSpPr>
            <a:spLocks noGrp="1"/>
          </p:cNvSpPr>
          <p:nvPr>
            <p:ph idx="1"/>
          </p:nvPr>
        </p:nvSpPr>
        <p:spPr>
          <a:xfrm>
            <a:off x="457200" y="1646236"/>
            <a:ext cx="8147248" cy="4879107"/>
          </a:xfrm>
        </p:spPr>
        <p:txBody>
          <a:bodyPr>
            <a:normAutofit/>
          </a:bodyPr>
          <a:lstStyle/>
          <a:p>
            <a:r>
              <a:rPr lang="es-ES" dirty="0" smtClean="0"/>
              <a:t>Evaluación de los indicadores bióticos.</a:t>
            </a:r>
          </a:p>
          <a:p>
            <a:pPr lvl="1"/>
            <a:r>
              <a:rPr lang="es-ES" dirty="0" smtClean="0"/>
              <a:t>Implementación de parcelas de evaluación.</a:t>
            </a:r>
          </a:p>
          <a:p>
            <a:pPr lvl="1"/>
            <a:r>
              <a:rPr lang="es-ES" dirty="0" smtClean="0"/>
              <a:t>Registro meteorológicos.</a:t>
            </a:r>
          </a:p>
          <a:p>
            <a:pPr lvl="1"/>
            <a:r>
              <a:rPr lang="es-ES" dirty="0" smtClean="0"/>
              <a:t>Análisis de la correlación de pronostico con producción</a:t>
            </a:r>
          </a:p>
          <a:p>
            <a:r>
              <a:rPr lang="es-ES" dirty="0" smtClean="0"/>
              <a:t>Estudio de un indicador abiótico</a:t>
            </a:r>
          </a:p>
          <a:p>
            <a:pPr lvl="1"/>
            <a:r>
              <a:rPr lang="es-ES" dirty="0" smtClean="0"/>
              <a:t>Análisis de la correlación de la temperatura de San juan y la precipitación de la siguiente campaña</a:t>
            </a:r>
          </a:p>
          <a:p>
            <a:pPr lvl="1"/>
            <a:endParaRPr lang="es-ES" dirty="0"/>
          </a:p>
        </p:txBody>
      </p:sp>
    </p:spTree>
    <p:extLst>
      <p:ext uri="{BB962C8B-B14F-4D97-AF65-F5344CB8AC3E}">
        <p14:creationId xmlns:p14="http://schemas.microsoft.com/office/powerpoint/2010/main" val="4177632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735181544"/>
              </p:ext>
            </p:extLst>
          </p:nvPr>
        </p:nvGraphicFramePr>
        <p:xfrm>
          <a:off x="0" y="764704"/>
          <a:ext cx="5652120" cy="6093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3575336191"/>
              </p:ext>
            </p:extLst>
          </p:nvPr>
        </p:nvGraphicFramePr>
        <p:xfrm>
          <a:off x="5767239" y="571480"/>
          <a:ext cx="2994528" cy="12858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12 Diagrama"/>
          <p:cNvGraphicFramePr/>
          <p:nvPr>
            <p:extLst>
              <p:ext uri="{D42A27DB-BD31-4B8C-83A1-F6EECF244321}">
                <p14:modId xmlns:p14="http://schemas.microsoft.com/office/powerpoint/2010/main" val="3346466056"/>
              </p:ext>
            </p:extLst>
          </p:nvPr>
        </p:nvGraphicFramePr>
        <p:xfrm>
          <a:off x="36512" y="116632"/>
          <a:ext cx="9144000" cy="60324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026" name="Picture 2" descr="D:\PROCESAMIENTO DE BASE DE DATOS UMALA Y ANCORAIMES\Fotos Umala\fotos Umala 20-09-10\100_2843.JP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1191" t="15869" r="36612" b="23322"/>
          <a:stretch/>
        </p:blipFill>
        <p:spPr bwMode="auto">
          <a:xfrm>
            <a:off x="5724127" y="3212975"/>
            <a:ext cx="1359083" cy="1498801"/>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5" name="14 Rectángulo"/>
          <p:cNvSpPr/>
          <p:nvPr/>
        </p:nvSpPr>
        <p:spPr>
          <a:xfrm>
            <a:off x="7083211" y="1868799"/>
            <a:ext cx="2060789" cy="1344176"/>
          </a:xfrm>
          <a:prstGeom prst="rect">
            <a:avLst/>
          </a:prstGeom>
          <a:blipFill rotWithShape="0">
            <a:blip r:embed="rId18"/>
            <a:stretch>
              <a:fillRect/>
            </a:stretch>
          </a:blipFill>
          <a:ln>
            <a:noFill/>
          </a:ln>
        </p:spPr>
        <p:style>
          <a:lnRef idx="2">
            <a:schemeClr val="dk1">
              <a:hueOff val="0"/>
              <a:satOff val="0"/>
              <a:lumOff val="0"/>
              <a:alphaOff val="0"/>
            </a:schemeClr>
          </a:lnRef>
          <a:fillRef idx="1">
            <a:scrgbClr r="0" g="0" b="0"/>
          </a:fillRef>
          <a:effectRef idx="0">
            <a:schemeClr val="dk1">
              <a:alpha val="90000"/>
              <a:tint val="40000"/>
              <a:hueOff val="0"/>
              <a:satOff val="0"/>
              <a:lumOff val="0"/>
              <a:alphaOff val="0"/>
            </a:schemeClr>
          </a:effectRef>
          <a:fontRef idx="minor">
            <a:schemeClr val="dk1">
              <a:hueOff val="0"/>
              <a:satOff val="0"/>
              <a:lumOff val="0"/>
              <a:alphaOff val="0"/>
            </a:schemeClr>
          </a:fontRef>
        </p:style>
      </p:sp>
      <p:pic>
        <p:nvPicPr>
          <p:cNvPr id="1033" name="Picture 9" descr="C:\Users\BM2\Desktop\fotos umala.cosecha\100_7613.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8376" r="10741"/>
          <a:stretch/>
        </p:blipFill>
        <p:spPr bwMode="auto">
          <a:xfrm>
            <a:off x="5652120" y="1895481"/>
            <a:ext cx="1431091" cy="124548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rotWithShape="1">
          <a:blip r:embed="rId20">
            <a:extLst>
              <a:ext uri="{28A0092B-C50C-407E-A947-70E740481C1C}">
                <a14:useLocalDpi xmlns:a14="http://schemas.microsoft.com/office/drawing/2010/main" val="0"/>
              </a:ext>
            </a:extLst>
          </a:blip>
          <a:srcRect l="30266" t="18114" r="18834" b="19609"/>
          <a:stretch/>
        </p:blipFill>
        <p:spPr bwMode="auto">
          <a:xfrm>
            <a:off x="5649775" y="599241"/>
            <a:ext cx="1357819" cy="11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007594" y="599241"/>
            <a:ext cx="1647417" cy="12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descr="F:\Fotos-Encuentro de productores-Umala\CAMARA1\100_7429.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083210" y="3212975"/>
            <a:ext cx="2060790" cy="170326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PROCESAMIENTO DE BASE DE DATOS UMALA Y ANCORAIMES\Fotos Umala 14-02-11\100_6915.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765826" y="4916242"/>
            <a:ext cx="1254446" cy="1941758"/>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D:\PROCESAMIENTO DE BASE DE DATOS UMALA Y ANCORAIMES\Fotos Umala\Fotos Umala 21-02-11\100_6923.JPG"/>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t="8388" r="19202" b="26864"/>
          <a:stretch/>
        </p:blipFill>
        <p:spPr bwMode="auto">
          <a:xfrm>
            <a:off x="8162546" y="599241"/>
            <a:ext cx="981456" cy="1269557"/>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D:\PROCESAMIENTO DE BASE DE DATOS UMALA Y ANCORAIMES\Fotos Umala\fotos Umala 20-09-10\100_2704.JPG"/>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t="9384"/>
          <a:stretch/>
        </p:blipFill>
        <p:spPr bwMode="auto">
          <a:xfrm>
            <a:off x="6714673" y="4916241"/>
            <a:ext cx="1457727" cy="19417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PROCESAMIENTO DE BASE DE DATOS UMALA Y ANCORAIMES\Fotos Umala\Fotos Umala 21-02-11\100_6753.JPG"/>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16301" t="12537" r="15870" b="3681"/>
          <a:stretch/>
        </p:blipFill>
        <p:spPr bwMode="auto">
          <a:xfrm>
            <a:off x="7972803" y="4929133"/>
            <a:ext cx="1171200" cy="1928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1683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536"/>
            <a:ext cx="8229600" cy="871208"/>
          </a:xfrm>
        </p:spPr>
        <p:txBody>
          <a:bodyPr/>
          <a:lstStyle/>
          <a:p>
            <a:pPr algn="ctr"/>
            <a:r>
              <a:rPr lang="es-ES" dirty="0" smtClean="0"/>
              <a:t>ÁREA DE TRABAJO</a:t>
            </a:r>
            <a:endParaRPr lang="es-ES" dirty="0"/>
          </a:p>
        </p:txBody>
      </p:sp>
      <p:pic>
        <p:nvPicPr>
          <p:cNvPr id="4" name="3 Marcador de contenido"/>
          <p:cNvPicPr>
            <a:picLocks noGrp="1" noChangeAspect="1"/>
          </p:cNvPicPr>
          <p:nvPr>
            <p:ph idx="1"/>
          </p:nvPr>
        </p:nvPicPr>
        <p:blipFill rotWithShape="1">
          <a:blip r:embed="rId2">
            <a:extLst>
              <a:ext uri="{28A0092B-C50C-407E-A947-70E740481C1C}">
                <a14:useLocalDpi xmlns:a14="http://schemas.microsoft.com/office/drawing/2010/main" val="0"/>
              </a:ext>
            </a:extLst>
          </a:blip>
          <a:srcRect l="9364" r="27593"/>
          <a:stretch/>
        </p:blipFill>
        <p:spPr>
          <a:xfrm>
            <a:off x="2267744" y="1999382"/>
            <a:ext cx="4216400" cy="4525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096" y="4221088"/>
            <a:ext cx="3511512" cy="237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99" y="1052736"/>
            <a:ext cx="3299081" cy="314052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321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250"/>
                                        <p:tgtEl>
                                          <p:spTgt spid="1026"/>
                                        </p:tgtEl>
                                      </p:cBhvr>
                                    </p:animEffect>
                                    <p:anim calcmode="lin" valueType="num">
                                      <p:cBhvr>
                                        <p:cTn id="8" dur="1250" fill="hold"/>
                                        <p:tgtEl>
                                          <p:spTgt spid="1026"/>
                                        </p:tgtEl>
                                        <p:attrNameLst>
                                          <p:attrName>ppt_x</p:attrName>
                                        </p:attrNameLst>
                                      </p:cBhvr>
                                      <p:tavLst>
                                        <p:tav tm="0">
                                          <p:val>
                                            <p:strVal val="#ppt_x"/>
                                          </p:val>
                                        </p:tav>
                                        <p:tav tm="100000">
                                          <p:val>
                                            <p:strVal val="#ppt_x"/>
                                          </p:val>
                                        </p:tav>
                                      </p:tavLst>
                                    </p:anim>
                                    <p:anim calcmode="lin" valueType="num">
                                      <p:cBhvr>
                                        <p:cTn id="9" dur="125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250"/>
                                        <p:tgtEl>
                                          <p:spTgt spid="7"/>
                                        </p:tgtEl>
                                      </p:cBhvr>
                                    </p:animEffect>
                                    <p:anim calcmode="lin" valueType="num">
                                      <p:cBhvr>
                                        <p:cTn id="15" dur="1250" fill="hold"/>
                                        <p:tgtEl>
                                          <p:spTgt spid="7"/>
                                        </p:tgtEl>
                                        <p:attrNameLst>
                                          <p:attrName>ppt_x</p:attrName>
                                        </p:attrNameLst>
                                      </p:cBhvr>
                                      <p:tavLst>
                                        <p:tav tm="0">
                                          <p:val>
                                            <p:strVal val="#ppt_x"/>
                                          </p:val>
                                        </p:tav>
                                        <p:tav tm="100000">
                                          <p:val>
                                            <p:strVal val="#ppt_x"/>
                                          </p:val>
                                        </p:tav>
                                      </p:tavLst>
                                    </p:anim>
                                    <p:anim calcmode="lin" valueType="num">
                                      <p:cBhvr>
                                        <p:cTn id="16"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100_373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315543"/>
            <a:ext cx="2832100" cy="2410996"/>
          </a:xfrm>
          <a:prstGeom prst="rect">
            <a:avLst/>
          </a:prstGeom>
          <a:noFill/>
          <a:ln w="9525">
            <a:noFill/>
            <a:miter lim="800000"/>
            <a:headEnd/>
            <a:tailEnd/>
          </a:ln>
        </p:spPr>
      </p:pic>
      <p:pic>
        <p:nvPicPr>
          <p:cNvPr id="6" name="5 Imagen" descr="100_204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900" y="4330372"/>
            <a:ext cx="2355124" cy="2410996"/>
          </a:xfrm>
          <a:prstGeom prst="rect">
            <a:avLst/>
          </a:prstGeom>
          <a:noFill/>
          <a:ln w="9525">
            <a:noFill/>
            <a:miter lim="800000"/>
            <a:headEnd/>
            <a:tailEnd/>
          </a:ln>
        </p:spPr>
      </p:pic>
      <p:sp>
        <p:nvSpPr>
          <p:cNvPr id="18435" name="Rectangle 3"/>
          <p:cNvSpPr>
            <a:spLocks noGrp="1" noChangeArrowheads="1"/>
          </p:cNvSpPr>
          <p:nvPr>
            <p:ph type="body" idx="1"/>
          </p:nvPr>
        </p:nvSpPr>
        <p:spPr>
          <a:xfrm>
            <a:off x="395288" y="1396536"/>
            <a:ext cx="8229600" cy="5344832"/>
          </a:xfrm>
        </p:spPr>
        <p:txBody>
          <a:bodyPr/>
          <a:lstStyle/>
          <a:p>
            <a:r>
              <a:rPr lang="es-ES" dirty="0" err="1" smtClean="0"/>
              <a:t>T’ula</a:t>
            </a:r>
            <a:endParaRPr lang="es-ES" dirty="0"/>
          </a:p>
          <a:p>
            <a:endParaRPr lang="es-ES" dirty="0"/>
          </a:p>
          <a:p>
            <a:endParaRPr lang="es-ES" dirty="0"/>
          </a:p>
          <a:p>
            <a:endParaRPr lang="es-ES" dirty="0" smtClean="0"/>
          </a:p>
          <a:p>
            <a:endParaRPr lang="es-ES" dirty="0"/>
          </a:p>
          <a:p>
            <a:r>
              <a:rPr lang="es-ES" dirty="0" err="1" smtClean="0"/>
              <a:t>Sank’ayu</a:t>
            </a:r>
            <a:endParaRPr lang="es-ES" dirty="0"/>
          </a:p>
        </p:txBody>
      </p:sp>
      <p:pic>
        <p:nvPicPr>
          <p:cNvPr id="8" name="7 Imagen"/>
          <p:cNvPicPr/>
          <p:nvPr/>
        </p:nvPicPr>
        <p:blipFill>
          <a:blip r:embed="rId4">
            <a:extLst>
              <a:ext uri="{28A0092B-C50C-407E-A947-70E740481C1C}">
                <a14:useLocalDpi xmlns:a14="http://schemas.microsoft.com/office/drawing/2010/main" val="0"/>
              </a:ext>
            </a:extLst>
          </a:blip>
          <a:srcRect/>
          <a:stretch>
            <a:fillRect/>
          </a:stretch>
        </p:blipFill>
        <p:spPr bwMode="auto">
          <a:xfrm>
            <a:off x="3347864" y="4330372"/>
            <a:ext cx="798143" cy="754812"/>
          </a:xfrm>
          <a:prstGeom prst="rect">
            <a:avLst/>
          </a:prstGeom>
          <a:noFill/>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1586425"/>
            <a:ext cx="3917578" cy="2202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5183262" y="3528532"/>
            <a:ext cx="864096" cy="276999"/>
          </a:xfrm>
          <a:prstGeom prst="rect">
            <a:avLst/>
          </a:prstGeom>
          <a:noFill/>
        </p:spPr>
        <p:txBody>
          <a:bodyPr wrap="square" rtlCol="0">
            <a:spAutoFit/>
          </a:bodyPr>
          <a:lstStyle/>
          <a:p>
            <a:r>
              <a:rPr lang="es-ES" sz="1200" dirty="0" err="1" smtClean="0">
                <a:solidFill>
                  <a:schemeClr val="bg1">
                    <a:lumMod val="95000"/>
                    <a:lumOff val="5000"/>
                  </a:schemeClr>
                </a:solidFill>
              </a:rPr>
              <a:t>Umala</a:t>
            </a:r>
            <a:endParaRPr lang="es-ES" sz="1200" dirty="0">
              <a:solidFill>
                <a:schemeClr val="bg1">
                  <a:lumMod val="95000"/>
                  <a:lumOff val="5000"/>
                </a:schemeClr>
              </a:solidFill>
            </a:endParaRPr>
          </a:p>
        </p:txBody>
      </p:sp>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2040" y="4158203"/>
            <a:ext cx="3917578" cy="2439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11 Imagen"/>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2847" y="2024083"/>
            <a:ext cx="2736304" cy="1727741"/>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pic>
        <p:nvPicPr>
          <p:cNvPr id="13" name="12 Imagen" descr="100_3001"/>
          <p:cNvPicPr/>
          <p:nvPr/>
        </p:nvPicPr>
        <p:blipFill>
          <a:blip r:embed="rId8" cstate="print"/>
          <a:srcRect/>
          <a:stretch>
            <a:fillRect/>
          </a:stretch>
        </p:blipFill>
        <p:spPr bwMode="auto">
          <a:xfrm>
            <a:off x="2568590" y="2252023"/>
            <a:ext cx="2186940" cy="1638300"/>
          </a:xfrm>
          <a:prstGeom prst="rect">
            <a:avLst/>
          </a:prstGeom>
          <a:noFill/>
          <a:ln w="9525">
            <a:noFill/>
            <a:miter lim="800000"/>
            <a:headEnd/>
            <a:tailEnd/>
          </a:ln>
        </p:spPr>
      </p:pic>
      <p:sp>
        <p:nvSpPr>
          <p:cNvPr id="14" name="1 Título"/>
          <p:cNvSpPr txBox="1">
            <a:spLocks/>
          </p:cNvSpPr>
          <p:nvPr/>
        </p:nvSpPr>
        <p:spPr>
          <a:xfrm>
            <a:off x="457200" y="253536"/>
            <a:ext cx="8229600" cy="1143000"/>
          </a:xfrm>
          <a:prstGeom prst="rect">
            <a:avLst/>
          </a:prstGeom>
        </p:spPr>
        <p:txBody>
          <a:bodyPr rIns="91440" anchor="b">
            <a:normAutofit fontScale="92500" lnSpcReduction="20000"/>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r>
              <a:rPr lang="es-ES" dirty="0" smtClean="0"/>
              <a:t>Indicadores Bióticos preferidos por las comunidades</a:t>
            </a:r>
            <a:endParaRPr lang="es-ES" dirty="0"/>
          </a:p>
        </p:txBody>
      </p:sp>
    </p:spTree>
    <p:extLst>
      <p:ext uri="{BB962C8B-B14F-4D97-AF65-F5344CB8AC3E}">
        <p14:creationId xmlns:p14="http://schemas.microsoft.com/office/powerpoint/2010/main" val="3566297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2176" y="19116"/>
            <a:ext cx="8229600" cy="871208"/>
          </a:xfrm>
        </p:spPr>
        <p:txBody>
          <a:bodyPr/>
          <a:lstStyle/>
          <a:p>
            <a:r>
              <a:rPr lang="es-ES" dirty="0" smtClean="0"/>
              <a:t>Pronostico de Indicadores</a:t>
            </a:r>
            <a:endParaRPr lang="es-ES" dirty="0"/>
          </a:p>
        </p:txBody>
      </p:sp>
      <p:sp>
        <p:nvSpPr>
          <p:cNvPr id="6" name="5 Rectángulo"/>
          <p:cNvSpPr/>
          <p:nvPr/>
        </p:nvSpPr>
        <p:spPr>
          <a:xfrm>
            <a:off x="1507421" y="764704"/>
            <a:ext cx="7457067" cy="1754326"/>
          </a:xfrm>
          <a:prstGeom prst="rect">
            <a:avLst/>
          </a:prstGeom>
        </p:spPr>
        <p:txBody>
          <a:bodyPr wrap="square">
            <a:spAutoFit/>
          </a:bodyPr>
          <a:lstStyle/>
          <a:p>
            <a:r>
              <a:rPr lang="es-ES" dirty="0"/>
              <a:t>El </a:t>
            </a:r>
            <a:r>
              <a:rPr lang="es-ES" dirty="0" err="1"/>
              <a:t>Sank´ayu</a:t>
            </a:r>
            <a:r>
              <a:rPr lang="es-ES" dirty="0"/>
              <a:t> </a:t>
            </a:r>
            <a:r>
              <a:rPr lang="es-ES" i="1" dirty="0" smtClean="0"/>
              <a:t>, </a:t>
            </a:r>
            <a:r>
              <a:rPr lang="es-ES" dirty="0" smtClean="0"/>
              <a:t>Esta </a:t>
            </a:r>
            <a:r>
              <a:rPr lang="es-ES" dirty="0"/>
              <a:t>planta florece varias veces, pero es importante hacer seguimiento a las 3 primeras floraciones que indican las tres épocas de siembra</a:t>
            </a:r>
            <a:r>
              <a:rPr lang="es-ES" dirty="0" smtClean="0"/>
              <a:t>. </a:t>
            </a:r>
            <a:r>
              <a:rPr lang="es-ES" dirty="0"/>
              <a:t>Si en uno de los tres momentos de floración se quemaron las flores por la helada, </a:t>
            </a:r>
            <a:r>
              <a:rPr lang="es-ES" dirty="0" smtClean="0"/>
              <a:t>significa podría no haber lluvias para esa época o podría </a:t>
            </a:r>
            <a:r>
              <a:rPr lang="es-ES" dirty="0"/>
              <a:t>presentarse </a:t>
            </a:r>
            <a:r>
              <a:rPr lang="es-ES" dirty="0" smtClean="0"/>
              <a:t>heladas. Se </a:t>
            </a:r>
            <a:r>
              <a:rPr lang="es-ES" dirty="0"/>
              <a:t>realiza el </a:t>
            </a:r>
            <a:r>
              <a:rPr lang="es-ES" dirty="0" smtClean="0"/>
              <a:t>seguimiento </a:t>
            </a:r>
            <a:r>
              <a:rPr lang="es-ES" dirty="0"/>
              <a:t>desde </a:t>
            </a:r>
            <a:r>
              <a:rPr lang="es-ES" dirty="0" smtClean="0"/>
              <a:t>septiembre </a:t>
            </a:r>
            <a:r>
              <a:rPr lang="es-ES" dirty="0"/>
              <a:t>a noviembre. </a:t>
            </a:r>
          </a:p>
        </p:txBody>
      </p:sp>
      <p:sp>
        <p:nvSpPr>
          <p:cNvPr id="9" name="8 Rectángulo"/>
          <p:cNvSpPr/>
          <p:nvPr/>
        </p:nvSpPr>
        <p:spPr>
          <a:xfrm>
            <a:off x="4067944" y="3068960"/>
            <a:ext cx="4874840" cy="2862322"/>
          </a:xfrm>
          <a:prstGeom prst="rect">
            <a:avLst/>
          </a:prstGeom>
        </p:spPr>
        <p:txBody>
          <a:bodyPr wrap="square">
            <a:spAutoFit/>
          </a:bodyPr>
          <a:lstStyle/>
          <a:p>
            <a:r>
              <a:rPr lang="es-ES" dirty="0">
                <a:solidFill>
                  <a:srgbClr val="FFFF00"/>
                </a:solidFill>
              </a:rPr>
              <a:t>El </a:t>
            </a:r>
            <a:r>
              <a:rPr lang="es-ES" dirty="0" err="1">
                <a:solidFill>
                  <a:srgbClr val="FFFF00"/>
                </a:solidFill>
              </a:rPr>
              <a:t>Sank´ayu</a:t>
            </a:r>
            <a:r>
              <a:rPr lang="es-ES" dirty="0">
                <a:solidFill>
                  <a:srgbClr val="FFFF00"/>
                </a:solidFill>
              </a:rPr>
              <a:t> (</a:t>
            </a:r>
            <a:r>
              <a:rPr lang="es-ES" i="1" dirty="0" err="1">
                <a:solidFill>
                  <a:srgbClr val="FFFF00"/>
                </a:solidFill>
              </a:rPr>
              <a:t>Lobivia</a:t>
            </a:r>
            <a:r>
              <a:rPr lang="es-ES" i="1" dirty="0">
                <a:solidFill>
                  <a:srgbClr val="FFFF00"/>
                </a:solidFill>
              </a:rPr>
              <a:t> </a:t>
            </a:r>
            <a:r>
              <a:rPr lang="es-ES" i="1" dirty="0" err="1">
                <a:solidFill>
                  <a:srgbClr val="FFFF00"/>
                </a:solidFill>
              </a:rPr>
              <a:t>caespietosa</a:t>
            </a:r>
            <a:r>
              <a:rPr lang="es-ES" i="1" dirty="0" smtClean="0">
                <a:solidFill>
                  <a:srgbClr val="FFFF00"/>
                </a:solidFill>
              </a:rPr>
              <a:t>) </a:t>
            </a:r>
            <a:r>
              <a:rPr lang="es-ES" i="1" dirty="0" smtClean="0"/>
              <a:t> </a:t>
            </a:r>
            <a:r>
              <a:rPr lang="es-ES" i="1" dirty="0" err="1" smtClean="0"/>
              <a:t>cactacea</a:t>
            </a:r>
            <a:r>
              <a:rPr lang="es-ES" i="1" dirty="0" smtClean="0"/>
              <a:t> </a:t>
            </a:r>
            <a:r>
              <a:rPr lang="es-BO" dirty="0" smtClean="0"/>
              <a:t>inicia </a:t>
            </a:r>
            <a:r>
              <a:rPr lang="es-BO" dirty="0"/>
              <a:t>su floración </a:t>
            </a:r>
            <a:r>
              <a:rPr lang="es-BO" dirty="0" smtClean="0"/>
              <a:t>mediados de Septiembre y se </a:t>
            </a:r>
            <a:r>
              <a:rPr lang="es-BO" dirty="0"/>
              <a:t>expresa en floraciones periódicas (aprox. cada 15 días). El quemado de las flores por las heladas mostrará la oportunidad de la lluvia en el siguiente año agrícola. Floraciones exitosas (ya sea a inicios o mediados de octubre o a inicios de noviembre) señalarán una probable distribución de la precipitación</a:t>
            </a:r>
            <a:r>
              <a:rPr lang="es-BO" dirty="0" smtClean="0"/>
              <a:t>..</a:t>
            </a:r>
            <a:endParaRPr lang="es-ES" dirty="0"/>
          </a:p>
        </p:txBody>
      </p:sp>
      <p:pic>
        <p:nvPicPr>
          <p:cNvPr id="14" name="13 Imagen" descr="G:\DSC05084.JPG"/>
          <p:cNvPicPr/>
          <p:nvPr/>
        </p:nvPicPr>
        <p:blipFill>
          <a:blip r:embed="rId2"/>
          <a:srcRect l="75132" t="39197" r="12687" b="36658"/>
          <a:stretch>
            <a:fillRect/>
          </a:stretch>
        </p:blipFill>
        <p:spPr bwMode="auto">
          <a:xfrm>
            <a:off x="196994" y="908720"/>
            <a:ext cx="1310428" cy="1440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Imagen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525" y="3212976"/>
            <a:ext cx="3705121" cy="2453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098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2176" y="19116"/>
            <a:ext cx="8229600" cy="871208"/>
          </a:xfrm>
        </p:spPr>
        <p:txBody>
          <a:bodyPr/>
          <a:lstStyle/>
          <a:p>
            <a:r>
              <a:rPr lang="es-ES" dirty="0" smtClean="0"/>
              <a:t>Pronostico de Indicadores</a:t>
            </a:r>
            <a:endParaRPr lang="es-ES" dirty="0"/>
          </a:p>
        </p:txBody>
      </p:sp>
      <p:sp>
        <p:nvSpPr>
          <p:cNvPr id="3" name="2 Marcador de contenido"/>
          <p:cNvSpPr>
            <a:spLocks noGrp="1"/>
          </p:cNvSpPr>
          <p:nvPr>
            <p:ph idx="1"/>
          </p:nvPr>
        </p:nvSpPr>
        <p:spPr>
          <a:xfrm>
            <a:off x="374177" y="934377"/>
            <a:ext cx="4248472" cy="432385"/>
          </a:xfrm>
        </p:spPr>
        <p:txBody>
          <a:bodyPr>
            <a:normAutofit/>
          </a:bodyPr>
          <a:lstStyle/>
          <a:p>
            <a:r>
              <a:rPr lang="es-ES" sz="2000" dirty="0" err="1" smtClean="0"/>
              <a:t>Ancoraimes</a:t>
            </a:r>
            <a:r>
              <a:rPr lang="es-ES" sz="2000" dirty="0" smtClean="0"/>
              <a:t> Gestión 2010-2011</a:t>
            </a:r>
            <a:endParaRPr lang="es-ES" sz="20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194" t="31343" r="24104" b="13134"/>
          <a:stretch/>
        </p:blipFill>
        <p:spPr bwMode="auto">
          <a:xfrm>
            <a:off x="251520" y="1366761"/>
            <a:ext cx="4167336" cy="253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2 Marcador de contenido"/>
          <p:cNvSpPr txBox="1">
            <a:spLocks/>
          </p:cNvSpPr>
          <p:nvPr/>
        </p:nvSpPr>
        <p:spPr>
          <a:xfrm>
            <a:off x="4418856" y="3781289"/>
            <a:ext cx="4267944" cy="583815"/>
          </a:xfrm>
          <a:prstGeom prst="rect">
            <a:avLst/>
          </a:prstGeom>
        </p:spPr>
        <p:txBody>
          <a:bodyPr>
            <a:norm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r>
              <a:rPr lang="es-ES" sz="2400" dirty="0" err="1" smtClean="0"/>
              <a:t>Umala</a:t>
            </a:r>
            <a:r>
              <a:rPr lang="es-ES" sz="2400" dirty="0" smtClean="0"/>
              <a:t> Gestión 2010-2011</a:t>
            </a:r>
            <a:endParaRPr lang="es-ES" sz="2400" dirty="0"/>
          </a:p>
        </p:txBody>
      </p:sp>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4529" t="32044" r="27163" b="13867"/>
          <a:stretch/>
        </p:blipFill>
        <p:spPr bwMode="auto">
          <a:xfrm>
            <a:off x="4418856" y="4195900"/>
            <a:ext cx="4329608" cy="24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9 Imagen" descr="G:\HECTOR-QUINAGUA\FOTOS ANC 210210\100_2997.JPG"/>
          <p:cNvPicPr/>
          <p:nvPr/>
        </p:nvPicPr>
        <p:blipFill>
          <a:blip r:embed="rId4"/>
          <a:srcRect/>
          <a:stretch>
            <a:fillRect/>
          </a:stretch>
        </p:blipFill>
        <p:spPr bwMode="auto">
          <a:xfrm>
            <a:off x="3345485" y="2321170"/>
            <a:ext cx="504000" cy="324000"/>
          </a:xfrm>
          <a:prstGeom prst="rect">
            <a:avLst/>
          </a:prstGeom>
          <a:noFill/>
          <a:ln w="9525">
            <a:noFill/>
            <a:miter lim="800000"/>
            <a:headEnd/>
            <a:tailEnd/>
          </a:ln>
        </p:spPr>
      </p:pic>
    </p:spTree>
    <p:extLst>
      <p:ext uri="{BB962C8B-B14F-4D97-AF65-F5344CB8AC3E}">
        <p14:creationId xmlns:p14="http://schemas.microsoft.com/office/powerpoint/2010/main" val="3358485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536"/>
            <a:ext cx="8229600" cy="955521"/>
          </a:xfrm>
        </p:spPr>
        <p:txBody>
          <a:bodyPr>
            <a:noAutofit/>
          </a:bodyPr>
          <a:lstStyle/>
          <a:p>
            <a:r>
              <a:rPr lang="es-ES" sz="3600" dirty="0" smtClean="0"/>
              <a:t>Pronostico de la producción por época de siembra en </a:t>
            </a:r>
            <a:r>
              <a:rPr lang="es-ES" sz="3600" dirty="0" err="1" smtClean="0"/>
              <a:t>Ancoraimes</a:t>
            </a:r>
            <a:endParaRPr lang="es-ES"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803817"/>
            <a:ext cx="4340225" cy="2768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Rectángulo"/>
          <p:cNvSpPr/>
          <p:nvPr/>
        </p:nvSpPr>
        <p:spPr>
          <a:xfrm>
            <a:off x="827584" y="4350003"/>
            <a:ext cx="3672408" cy="2031325"/>
          </a:xfrm>
          <a:prstGeom prst="rect">
            <a:avLst/>
          </a:prstGeom>
        </p:spPr>
        <p:txBody>
          <a:bodyPr wrap="square">
            <a:spAutoFit/>
          </a:bodyPr>
          <a:lstStyle/>
          <a:p>
            <a:r>
              <a:rPr lang="es-ES" i="1" dirty="0"/>
              <a:t>En la primera y segunda floración la helada no daño a las </a:t>
            </a:r>
            <a:r>
              <a:rPr lang="es-ES" i="1" dirty="0" smtClean="0"/>
              <a:t>flores. </a:t>
            </a:r>
            <a:r>
              <a:rPr lang="es-ES" i="1" dirty="0"/>
              <a:t>En la tercera floración el 50% de las flores logró el cuajado en fruto sin ser dañada por la helada, el restante 50% logró cuajar el fruto pero no muchos desarrollaron.</a:t>
            </a:r>
            <a:endParaRPr lang="es-E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1209057"/>
            <a:ext cx="4340225" cy="2539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2 Marcador de contenido"/>
          <p:cNvSpPr txBox="1">
            <a:spLocks/>
          </p:cNvSpPr>
          <p:nvPr/>
        </p:nvSpPr>
        <p:spPr>
          <a:xfrm rot="16200000">
            <a:off x="-1006402" y="2050428"/>
            <a:ext cx="2947895" cy="576066"/>
          </a:xfrm>
          <a:prstGeom prst="rect">
            <a:avLst/>
          </a:prstGeom>
        </p:spPr>
        <p:txBody>
          <a:bodyPr>
            <a:norm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marL="0" indent="0">
              <a:buNone/>
            </a:pPr>
            <a:r>
              <a:rPr lang="es-ES" sz="1600" dirty="0" smtClean="0"/>
              <a:t>Gestión  2010-2011</a:t>
            </a:r>
            <a:endParaRPr lang="es-ES" sz="1600" dirty="0"/>
          </a:p>
        </p:txBody>
      </p:sp>
      <p:sp>
        <p:nvSpPr>
          <p:cNvPr id="14" name="2 Marcador de contenido"/>
          <p:cNvSpPr txBox="1">
            <a:spLocks/>
          </p:cNvSpPr>
          <p:nvPr/>
        </p:nvSpPr>
        <p:spPr>
          <a:xfrm rot="16200000">
            <a:off x="-1006402" y="4756399"/>
            <a:ext cx="2947895" cy="576066"/>
          </a:xfrm>
          <a:prstGeom prst="rect">
            <a:avLst/>
          </a:prstGeom>
        </p:spPr>
        <p:txBody>
          <a:bodyPr>
            <a:norm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marL="0" indent="0">
              <a:buNone/>
            </a:pPr>
            <a:r>
              <a:rPr lang="es-ES" sz="1600" dirty="0" smtClean="0"/>
              <a:t>Gestión  2011-2012</a:t>
            </a:r>
            <a:endParaRPr lang="es-ES" sz="1600" dirty="0"/>
          </a:p>
        </p:txBody>
      </p:sp>
      <p:sp>
        <p:nvSpPr>
          <p:cNvPr id="15" name="14 Rectángulo"/>
          <p:cNvSpPr/>
          <p:nvPr/>
        </p:nvSpPr>
        <p:spPr>
          <a:xfrm>
            <a:off x="899592" y="1628800"/>
            <a:ext cx="3672408" cy="2031325"/>
          </a:xfrm>
          <a:prstGeom prst="rect">
            <a:avLst/>
          </a:prstGeom>
        </p:spPr>
        <p:txBody>
          <a:bodyPr wrap="square">
            <a:spAutoFit/>
          </a:bodyPr>
          <a:lstStyle/>
          <a:p>
            <a:r>
              <a:rPr lang="es-ES" i="1" dirty="0" smtClean="0"/>
              <a:t>La </a:t>
            </a:r>
            <a:r>
              <a:rPr lang="es-ES" i="1" dirty="0"/>
              <a:t>floración </a:t>
            </a:r>
            <a:r>
              <a:rPr lang="es-ES" i="1" dirty="0" smtClean="0"/>
              <a:t>a mediados de septiembre fue poca y dañada por  las heladas, la segunda floración mostro mejor floración y no fue quemada, la tercera floración las flores fueron dañadas pero no tanto como la primera,</a:t>
            </a:r>
            <a:endParaRPr lang="es-ES" dirty="0"/>
          </a:p>
        </p:txBody>
      </p:sp>
      <p:sp>
        <p:nvSpPr>
          <p:cNvPr id="3" name="2 CuadroTexto"/>
          <p:cNvSpPr txBox="1"/>
          <p:nvPr/>
        </p:nvSpPr>
        <p:spPr>
          <a:xfrm>
            <a:off x="7812360" y="3933056"/>
            <a:ext cx="1008112" cy="276999"/>
          </a:xfrm>
          <a:prstGeom prst="rect">
            <a:avLst/>
          </a:prstGeom>
          <a:noFill/>
        </p:spPr>
        <p:txBody>
          <a:bodyPr wrap="square" rtlCol="0">
            <a:spAutoFit/>
          </a:bodyPr>
          <a:lstStyle/>
          <a:p>
            <a:r>
              <a:rPr lang="es-ES" sz="1200" b="1" dirty="0" smtClean="0">
                <a:solidFill>
                  <a:schemeClr val="bg1"/>
                </a:solidFill>
              </a:rPr>
              <a:t>2011-2012</a:t>
            </a:r>
            <a:endParaRPr lang="es-ES" sz="1200" b="1" dirty="0">
              <a:solidFill>
                <a:schemeClr val="bg1"/>
              </a:solidFill>
            </a:endParaRPr>
          </a:p>
        </p:txBody>
      </p:sp>
    </p:spTree>
    <p:extLst>
      <p:ext uri="{BB962C8B-B14F-4D97-AF65-F5344CB8AC3E}">
        <p14:creationId xmlns:p14="http://schemas.microsoft.com/office/powerpoint/2010/main" val="2736931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Método de análisis</a:t>
            </a:r>
            <a:endParaRPr lang="es-ES" dirty="0"/>
          </a:p>
        </p:txBody>
      </p:sp>
      <p:sp>
        <p:nvSpPr>
          <p:cNvPr id="3" name="2 Marcador de contenido"/>
          <p:cNvSpPr>
            <a:spLocks noGrp="1"/>
          </p:cNvSpPr>
          <p:nvPr>
            <p:ph idx="1"/>
          </p:nvPr>
        </p:nvSpPr>
        <p:spPr/>
        <p:txBody>
          <a:bodyPr>
            <a:normAutofit/>
          </a:bodyPr>
          <a:lstStyle/>
          <a:p>
            <a:r>
              <a:rPr lang="es-BO" sz="2000" dirty="0"/>
              <a:t>Para evaluar la credibilidad de esta afirmación, se cuantificó los días con heladas durante la primera y segunda quincena de octubre y primera quincena de noviembre en Patacamaya, estación de la que se cuenta con suficientes años de información diaria. El número de días con helada determinará si la floración en esa época fue exitosa o las flores fueron dañadas por las bajas temperaturas.</a:t>
            </a:r>
            <a:endParaRPr lang="es-ES" sz="2000" dirty="0"/>
          </a:p>
        </p:txBody>
      </p:sp>
      <p:pic>
        <p:nvPicPr>
          <p:cNvPr id="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4529" t="32044" r="27163" b="13867"/>
          <a:stretch/>
        </p:blipFill>
        <p:spPr bwMode="auto">
          <a:xfrm>
            <a:off x="4418856" y="4195900"/>
            <a:ext cx="4329608" cy="24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244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Pronostico del </a:t>
            </a:r>
            <a:r>
              <a:rPr lang="es-ES" dirty="0" err="1" smtClean="0"/>
              <a:t>Sankayo</a:t>
            </a:r>
            <a:r>
              <a:rPr lang="es-ES" dirty="0" smtClean="0"/>
              <a:t> y la </a:t>
            </a:r>
            <a:r>
              <a:rPr lang="es-ES" dirty="0" err="1" smtClean="0"/>
              <a:t>Thola</a:t>
            </a:r>
            <a:endParaRPr lang="es-ES" dirty="0"/>
          </a:p>
        </p:txBody>
      </p:sp>
      <p:sp>
        <p:nvSpPr>
          <p:cNvPr id="3" name="2 Marcador de contenido"/>
          <p:cNvSpPr>
            <a:spLocks noGrp="1"/>
          </p:cNvSpPr>
          <p:nvPr>
            <p:ph idx="1"/>
          </p:nvPr>
        </p:nvSpPr>
        <p:spPr/>
        <p:txBody>
          <a:bodyPr/>
          <a:lstStyle/>
          <a:p>
            <a:endParaRPr lang="es-ES"/>
          </a:p>
        </p:txBody>
      </p:sp>
      <p:pic>
        <p:nvPicPr>
          <p:cNvPr id="5" name="4 Imagen"/>
          <p:cNvPicPr/>
          <p:nvPr/>
        </p:nvPicPr>
        <p:blipFill>
          <a:blip r:embed="rId2"/>
          <a:srcRect/>
          <a:stretch>
            <a:fillRect/>
          </a:stretch>
        </p:blipFill>
        <p:spPr bwMode="auto">
          <a:xfrm>
            <a:off x="539552" y="1340768"/>
            <a:ext cx="7920879" cy="5184576"/>
          </a:xfrm>
          <a:prstGeom prst="rect">
            <a:avLst/>
          </a:prstGeom>
          <a:solidFill>
            <a:srgbClr val="92D050"/>
          </a:solidFill>
          <a:ln w="9525">
            <a:noFill/>
            <a:miter lim="800000"/>
            <a:headEnd/>
            <a:tailEnd/>
          </a:ln>
        </p:spPr>
      </p:pic>
    </p:spTree>
    <p:extLst>
      <p:ext uri="{BB962C8B-B14F-4D97-AF65-F5344CB8AC3E}">
        <p14:creationId xmlns:p14="http://schemas.microsoft.com/office/powerpoint/2010/main" val="4178227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536"/>
            <a:ext cx="8229600" cy="799200"/>
          </a:xfrm>
        </p:spPr>
        <p:txBody>
          <a:bodyPr>
            <a:normAutofit/>
          </a:bodyPr>
          <a:lstStyle/>
          <a:p>
            <a:r>
              <a:rPr lang="es-ES" dirty="0" smtClean="0"/>
              <a:t>Indicador Abiótico</a:t>
            </a:r>
            <a:endParaRPr lang="es-ES" dirty="0"/>
          </a:p>
        </p:txBody>
      </p:sp>
      <p:sp>
        <p:nvSpPr>
          <p:cNvPr id="3" name="2 Marcador de contenido"/>
          <p:cNvSpPr>
            <a:spLocks noGrp="1"/>
          </p:cNvSpPr>
          <p:nvPr>
            <p:ph idx="1"/>
          </p:nvPr>
        </p:nvSpPr>
        <p:spPr>
          <a:xfrm>
            <a:off x="323528" y="4285883"/>
            <a:ext cx="8229600" cy="2599501"/>
          </a:xfrm>
        </p:spPr>
        <p:txBody>
          <a:bodyPr>
            <a:normAutofit fontScale="70000" lnSpcReduction="20000"/>
          </a:bodyPr>
          <a:lstStyle/>
          <a:p>
            <a:pPr marL="0" indent="0" algn="just">
              <a:buNone/>
            </a:pPr>
            <a:r>
              <a:rPr lang="es-BO" dirty="0" smtClean="0"/>
              <a:t>Esta descripción se </a:t>
            </a:r>
            <a:r>
              <a:rPr lang="es-BO" dirty="0"/>
              <a:t>puede relacionar con la humedad atmosférica  y la Temperatura Mínima, pues esta última se produce por desprendimiento energético nocturno, fuertemente determinado por el reducido vapor de agua atmosférico. El mayor descenso de las </a:t>
            </a:r>
            <a:r>
              <a:rPr lang="es-BO" dirty="0" err="1"/>
              <a:t>Tmin</a:t>
            </a:r>
            <a:r>
              <a:rPr lang="es-BO" dirty="0"/>
              <a:t> señala en general, menor humedad lo que se mostrará en piedras secas. Las </a:t>
            </a:r>
            <a:r>
              <a:rPr lang="es-BO" dirty="0" err="1"/>
              <a:t>Tmin</a:t>
            </a:r>
            <a:r>
              <a:rPr lang="es-BO" dirty="0"/>
              <a:t> </a:t>
            </a:r>
            <a:r>
              <a:rPr lang="es-BO" dirty="0" smtClean="0"/>
              <a:t>no tan </a:t>
            </a:r>
            <a:r>
              <a:rPr lang="es-BO" dirty="0"/>
              <a:t>bajas, muestra mayor humedad y se podría observar escarcha o agua en las piedras. </a:t>
            </a:r>
            <a:endParaRPr lang="es-ES" dirty="0"/>
          </a:p>
        </p:txBody>
      </p:sp>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49999" t="42970" r="16250" b="18165"/>
          <a:stretch/>
        </p:blipFill>
        <p:spPr bwMode="auto">
          <a:xfrm>
            <a:off x="394758" y="1330574"/>
            <a:ext cx="2775732" cy="209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3347864" y="1412776"/>
            <a:ext cx="5439250" cy="2031325"/>
          </a:xfrm>
          <a:prstGeom prst="rect">
            <a:avLst/>
          </a:prstGeom>
        </p:spPr>
        <p:txBody>
          <a:bodyPr wrap="square">
            <a:spAutoFit/>
          </a:bodyPr>
          <a:lstStyle/>
          <a:p>
            <a:r>
              <a:rPr lang="es-ES" dirty="0" smtClean="0"/>
              <a:t>Se </a:t>
            </a:r>
            <a:r>
              <a:rPr lang="es-ES" dirty="0"/>
              <a:t>observa la </a:t>
            </a:r>
            <a:r>
              <a:rPr lang="es-ES" dirty="0" smtClean="0"/>
              <a:t>escarcha, la </a:t>
            </a:r>
            <a:r>
              <a:rPr lang="es-ES" dirty="0"/>
              <a:t>humedad de la piedra, si está seco o mojado. La observación se realiza el 24 de junio fiesta patronal de San Juan para el sector del Altiplano Norte y los primeros 3 días de Agosto en el sector del Altiplano Central, se observa durante las mañanas antes que salga el sol.</a:t>
            </a:r>
          </a:p>
        </p:txBody>
      </p:sp>
      <p:pic>
        <p:nvPicPr>
          <p:cNvPr id="1032"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t="5000" b="11638"/>
          <a:stretch/>
        </p:blipFill>
        <p:spPr bwMode="auto">
          <a:xfrm>
            <a:off x="179512" y="3573016"/>
            <a:ext cx="4394539"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5001" b="11780"/>
          <a:stretch/>
        </p:blipFill>
        <p:spPr bwMode="auto">
          <a:xfrm>
            <a:off x="4586205" y="3573016"/>
            <a:ext cx="4402038"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3402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Pronostico de </a:t>
            </a:r>
            <a:r>
              <a:rPr lang="es-ES" dirty="0" smtClean="0"/>
              <a:t>San </a:t>
            </a:r>
            <a:r>
              <a:rPr lang="es-ES" dirty="0"/>
              <a:t>Juan</a:t>
            </a:r>
          </a:p>
        </p:txBody>
      </p:sp>
      <p:sp>
        <p:nvSpPr>
          <p:cNvPr id="3" name="2 Marcador de contenido"/>
          <p:cNvSpPr>
            <a:spLocks noGrp="1"/>
          </p:cNvSpPr>
          <p:nvPr>
            <p:ph idx="1"/>
          </p:nvPr>
        </p:nvSpPr>
        <p:spPr/>
        <p:txBody>
          <a:bodyPr/>
          <a:lstStyle/>
          <a:p>
            <a:r>
              <a:rPr lang="es-ES" sz="2400" dirty="0" smtClean="0"/>
              <a:t>Piedras húmedas, en la parte de abajo 2010_2011</a:t>
            </a:r>
          </a:p>
          <a:p>
            <a:r>
              <a:rPr lang="es-ES" sz="2400" dirty="0" smtClean="0"/>
              <a:t>Piedras muy húmedas en la superficie y parte baja 2011-2012, </a:t>
            </a:r>
            <a:endParaRPr lang="es-ES" sz="2400" dirty="0"/>
          </a:p>
          <a:p>
            <a:endParaRPr lang="es-ES" dirty="0" smtClean="0"/>
          </a:p>
          <a:p>
            <a:r>
              <a:rPr lang="es-ES" dirty="0" smtClean="0">
                <a:solidFill>
                  <a:srgbClr val="FFFF00"/>
                </a:solidFill>
              </a:rPr>
              <a:t>Metodología </a:t>
            </a:r>
          </a:p>
          <a:p>
            <a:pPr marL="347980" lvl="1" indent="0">
              <a:buNone/>
            </a:pPr>
            <a:r>
              <a:rPr lang="es-BO" dirty="0"/>
              <a:t>P</a:t>
            </a:r>
            <a:r>
              <a:rPr lang="es-BO" dirty="0" smtClean="0"/>
              <a:t>ara </a:t>
            </a:r>
            <a:r>
              <a:rPr lang="es-BO" dirty="0"/>
              <a:t>analizar este efecto se analizó la relación </a:t>
            </a:r>
            <a:r>
              <a:rPr lang="es-BO" dirty="0" err="1"/>
              <a:t>Tmin</a:t>
            </a:r>
            <a:r>
              <a:rPr lang="es-BO" dirty="0"/>
              <a:t> del 24 de junio con la cantidad de PP recibida en el siguiente año agrícola</a:t>
            </a:r>
            <a:endParaRPr lang="es-ES" dirty="0"/>
          </a:p>
        </p:txBody>
      </p:sp>
    </p:spTree>
    <p:extLst>
      <p:ext uri="{BB962C8B-B14F-4D97-AF65-F5344CB8AC3E}">
        <p14:creationId xmlns:p14="http://schemas.microsoft.com/office/powerpoint/2010/main" val="1346726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Correlación en las zonas de estudio</a:t>
            </a:r>
            <a:endParaRPr lang="es-ES" dirty="0"/>
          </a:p>
        </p:txBody>
      </p:sp>
      <p:sp>
        <p:nvSpPr>
          <p:cNvPr id="3" name="2 Marcador de contenido"/>
          <p:cNvSpPr>
            <a:spLocks noGrp="1"/>
          </p:cNvSpPr>
          <p:nvPr>
            <p:ph idx="1"/>
          </p:nvPr>
        </p:nvSpPr>
        <p:spPr/>
        <p:txBody>
          <a:bodyPr/>
          <a:lstStyle/>
          <a:p>
            <a:endParaRPr lang="es-ES"/>
          </a:p>
        </p:txBody>
      </p:sp>
      <p:pic>
        <p:nvPicPr>
          <p:cNvPr id="4" name="3 Imagen"/>
          <p:cNvPicPr/>
          <p:nvPr/>
        </p:nvPicPr>
        <p:blipFill>
          <a:blip r:embed="rId2"/>
          <a:srcRect/>
          <a:stretch>
            <a:fillRect/>
          </a:stretch>
        </p:blipFill>
        <p:spPr bwMode="auto">
          <a:xfrm>
            <a:off x="395535" y="1317871"/>
            <a:ext cx="5419725" cy="2755900"/>
          </a:xfrm>
          <a:prstGeom prst="rect">
            <a:avLst/>
          </a:prstGeom>
          <a:noFill/>
        </p:spPr>
      </p:pic>
      <p:pic>
        <p:nvPicPr>
          <p:cNvPr id="5" name="4 Imagen"/>
          <p:cNvPicPr/>
          <p:nvPr/>
        </p:nvPicPr>
        <p:blipFill>
          <a:blip r:embed="rId3"/>
          <a:srcRect/>
          <a:stretch>
            <a:fillRect/>
          </a:stretch>
        </p:blipFill>
        <p:spPr bwMode="auto">
          <a:xfrm>
            <a:off x="3347864" y="4077072"/>
            <a:ext cx="5524500" cy="2447925"/>
          </a:xfrm>
          <a:prstGeom prst="rect">
            <a:avLst/>
          </a:prstGeom>
          <a:noFill/>
        </p:spPr>
      </p:pic>
    </p:spTree>
    <p:extLst>
      <p:ext uri="{BB962C8B-B14F-4D97-AF65-F5344CB8AC3E}">
        <p14:creationId xmlns:p14="http://schemas.microsoft.com/office/powerpoint/2010/main" val="1678400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Correlación con registros </a:t>
            </a:r>
            <a:r>
              <a:rPr lang="es-ES" dirty="0" smtClean="0"/>
              <a:t>Históricos</a:t>
            </a:r>
            <a:endParaRPr lang="es-ES" dirty="0"/>
          </a:p>
        </p:txBody>
      </p:sp>
      <p:sp>
        <p:nvSpPr>
          <p:cNvPr id="3" name="2 Marcador de contenido"/>
          <p:cNvSpPr>
            <a:spLocks noGrp="1"/>
          </p:cNvSpPr>
          <p:nvPr>
            <p:ph idx="1"/>
          </p:nvPr>
        </p:nvSpPr>
        <p:spPr/>
        <p:txBody>
          <a:bodyPr/>
          <a:lstStyle/>
          <a:p>
            <a:endParaRPr lang="es-ES"/>
          </a:p>
        </p:txBody>
      </p:sp>
      <p:pic>
        <p:nvPicPr>
          <p:cNvPr id="4" name="3 Imagen"/>
          <p:cNvPicPr/>
          <p:nvPr/>
        </p:nvPicPr>
        <p:blipFill>
          <a:blip r:embed="rId2"/>
          <a:srcRect/>
          <a:stretch>
            <a:fillRect/>
          </a:stretch>
        </p:blipFill>
        <p:spPr bwMode="auto">
          <a:xfrm>
            <a:off x="323528" y="1196752"/>
            <a:ext cx="5616624" cy="2592288"/>
          </a:xfrm>
          <a:prstGeom prst="rect">
            <a:avLst/>
          </a:prstGeom>
          <a:noFill/>
        </p:spPr>
      </p:pic>
      <p:pic>
        <p:nvPicPr>
          <p:cNvPr id="5" name="4 Imagen"/>
          <p:cNvPicPr/>
          <p:nvPr/>
        </p:nvPicPr>
        <p:blipFill>
          <a:blip r:embed="rId3"/>
          <a:srcRect/>
          <a:stretch>
            <a:fillRect/>
          </a:stretch>
        </p:blipFill>
        <p:spPr bwMode="auto">
          <a:xfrm>
            <a:off x="3401194" y="3789040"/>
            <a:ext cx="5314950" cy="2686050"/>
          </a:xfrm>
          <a:prstGeom prst="rect">
            <a:avLst/>
          </a:prstGeom>
          <a:noFill/>
        </p:spPr>
      </p:pic>
    </p:spTree>
    <p:extLst>
      <p:ext uri="{BB962C8B-B14F-4D97-AF65-F5344CB8AC3E}">
        <p14:creationId xmlns:p14="http://schemas.microsoft.com/office/powerpoint/2010/main" val="1383494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BO" b="1" dirty="0">
                <a:effectLst/>
              </a:rPr>
              <a:t>CONCLUSIONES</a:t>
            </a:r>
            <a:endParaRPr lang="es-ES" dirty="0"/>
          </a:p>
        </p:txBody>
      </p:sp>
      <p:sp>
        <p:nvSpPr>
          <p:cNvPr id="3" name="2 Marcador de contenido"/>
          <p:cNvSpPr>
            <a:spLocks noGrp="1"/>
          </p:cNvSpPr>
          <p:nvPr>
            <p:ph idx="1"/>
          </p:nvPr>
        </p:nvSpPr>
        <p:spPr>
          <a:xfrm>
            <a:off x="457200" y="1412776"/>
            <a:ext cx="8229600" cy="5256584"/>
          </a:xfrm>
        </p:spPr>
        <p:txBody>
          <a:bodyPr>
            <a:normAutofit fontScale="92500" lnSpcReduction="10000"/>
          </a:bodyPr>
          <a:lstStyle/>
          <a:p>
            <a:r>
              <a:rPr lang="es-BO" sz="2000" smtClean="0"/>
              <a:t>Algunos </a:t>
            </a:r>
            <a:r>
              <a:rPr lang="es-BO" sz="2000" dirty="0"/>
              <a:t>indicadores utilizados por los agricultores, a pesar de no contar con una explicación técnica por parte de ellos, expresan relaciones </a:t>
            </a:r>
            <a:r>
              <a:rPr lang="es-BO" sz="2000" dirty="0" err="1"/>
              <a:t>mecanísticas</a:t>
            </a:r>
            <a:r>
              <a:rPr lang="es-BO" sz="2000" dirty="0"/>
              <a:t> atmosféricas </a:t>
            </a:r>
            <a:r>
              <a:rPr lang="es-BO" sz="2000" dirty="0" smtClean="0"/>
              <a:t>existentes.</a:t>
            </a:r>
          </a:p>
          <a:p>
            <a:endParaRPr lang="es-BO" sz="2000" dirty="0" smtClean="0"/>
          </a:p>
          <a:p>
            <a:r>
              <a:rPr lang="es-BO" sz="2000" dirty="0"/>
              <a:t>No es reciente la consideración de que “el clima tiene memoria” y que es posible modelar, a través de mecanismos de redes neuronales, por citar un </a:t>
            </a:r>
            <a:r>
              <a:rPr lang="es-BO" sz="2000" dirty="0" smtClean="0"/>
              <a:t>ejemplo, </a:t>
            </a:r>
            <a:r>
              <a:rPr lang="es-BO" sz="2000" dirty="0"/>
              <a:t>y en base al registro histórico, conjuntamente a registros recientes, la probabilidad de un cierto comportamiento climático en el futuro </a:t>
            </a:r>
            <a:r>
              <a:rPr lang="es-BO" sz="2000" dirty="0" smtClean="0"/>
              <a:t>cercano.</a:t>
            </a:r>
          </a:p>
          <a:p>
            <a:endParaRPr lang="es-BO" sz="2000" dirty="0"/>
          </a:p>
          <a:p>
            <a:r>
              <a:rPr lang="es-BO" sz="2000" dirty="0"/>
              <a:t>Lo rescatable de estos resultados se encuentra en que estas relaciones fueron descubiertas en base a conocimiento ancestral identificado y transmitido por los agricultores y que los autores solo ponen a conocimiento </a:t>
            </a:r>
            <a:r>
              <a:rPr lang="es-BO" sz="2000" dirty="0" smtClean="0"/>
              <a:t>general.</a:t>
            </a:r>
          </a:p>
          <a:p>
            <a:endParaRPr lang="es-BO" sz="2000" dirty="0"/>
          </a:p>
          <a:p>
            <a:r>
              <a:rPr lang="es-BO" sz="2000" dirty="0"/>
              <a:t>Es sin embargo un conocimiento que debe ser más profundamente explorado y que los agricultores sabiamente utilizan como indicador con cierto nivel de probabilidad y no como un dato absoluto que debe ser seguido ciegamente. </a:t>
            </a:r>
            <a:endParaRPr lang="es-BO" sz="2000" dirty="0" smtClean="0"/>
          </a:p>
          <a:p>
            <a:endParaRPr lang="es-ES" sz="2000" dirty="0"/>
          </a:p>
        </p:txBody>
      </p:sp>
    </p:spTree>
    <p:extLst>
      <p:ext uri="{BB962C8B-B14F-4D97-AF65-F5344CB8AC3E}">
        <p14:creationId xmlns:p14="http://schemas.microsoft.com/office/powerpoint/2010/main" val="291205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1143000"/>
          </a:xfrm>
        </p:spPr>
        <p:txBody>
          <a:bodyPr/>
          <a:lstStyle/>
          <a:p>
            <a:r>
              <a:rPr lang="es-ES" dirty="0" smtClean="0"/>
              <a:t>Gracias</a:t>
            </a:r>
            <a:endParaRPr lang="es-ES" dirty="0"/>
          </a:p>
        </p:txBody>
      </p:sp>
      <p:sp>
        <p:nvSpPr>
          <p:cNvPr id="3" name="2 Marcador de contenido"/>
          <p:cNvSpPr>
            <a:spLocks noGrp="1"/>
          </p:cNvSpPr>
          <p:nvPr>
            <p:ph idx="1"/>
          </p:nvPr>
        </p:nvSpPr>
        <p:spPr>
          <a:xfrm>
            <a:off x="313184" y="286286"/>
            <a:ext cx="8229600" cy="1054482"/>
          </a:xfrm>
        </p:spPr>
        <p:txBody>
          <a:bodyPr/>
          <a:lstStyle/>
          <a:p>
            <a:endParaRPr lang="es-ES" dirty="0"/>
          </a:p>
        </p:txBody>
      </p:sp>
      <p:pic>
        <p:nvPicPr>
          <p:cNvPr id="4" name="Picture 5" descr="Cruz del su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355976" y="1595610"/>
            <a:ext cx="3816350" cy="4889500"/>
          </a:xfrm>
          <a:prstGeom prst="rect">
            <a:avLst/>
          </a:prstGeom>
          <a:noFill/>
          <a:ln w="9525">
            <a:noFill/>
            <a:miter lim="800000"/>
            <a:headEnd/>
            <a:tailEnd/>
          </a:ln>
        </p:spPr>
      </p:pic>
      <p:pic>
        <p:nvPicPr>
          <p:cNvPr id="5"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887" y="3268154"/>
            <a:ext cx="3586049" cy="1544411"/>
          </a:xfrm>
          <a:prstGeom prst="rect">
            <a:avLst/>
          </a:prstGeom>
          <a:noFill/>
          <a:ln w="9525">
            <a:noFill/>
            <a:miter lim="800000"/>
            <a:headEnd/>
            <a:tailEnd/>
          </a:ln>
          <a:effectLst/>
        </p:spPr>
      </p:pic>
    </p:spTree>
    <p:extLst>
      <p:ext uri="{BB962C8B-B14F-4D97-AF65-F5344CB8AC3E}">
        <p14:creationId xmlns:p14="http://schemas.microsoft.com/office/powerpoint/2010/main" val="2849096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536"/>
            <a:ext cx="8229600" cy="871208"/>
          </a:xfrm>
        </p:spPr>
        <p:txBody>
          <a:bodyPr>
            <a:normAutofit/>
          </a:bodyPr>
          <a:lstStyle/>
          <a:p>
            <a:r>
              <a:rPr lang="es-ES" sz="3600" dirty="0" smtClean="0"/>
              <a:t>Red de información</a:t>
            </a:r>
            <a:endParaRPr lang="es-ES" sz="3600" dirty="0"/>
          </a:p>
        </p:txBody>
      </p:sp>
      <p:sp>
        <p:nvSpPr>
          <p:cNvPr id="3" name="2 Marcador de contenido"/>
          <p:cNvSpPr>
            <a:spLocks noGrp="1"/>
          </p:cNvSpPr>
          <p:nvPr>
            <p:ph idx="1"/>
          </p:nvPr>
        </p:nvSpPr>
        <p:spPr/>
        <p:txBody>
          <a:bodyPr/>
          <a:lstStyle/>
          <a:p>
            <a:endParaRPr lang="es-ES" dirty="0"/>
          </a:p>
        </p:txBody>
      </p:sp>
      <p:grpSp>
        <p:nvGrpSpPr>
          <p:cNvPr id="4" name="Group 208"/>
          <p:cNvGrpSpPr>
            <a:grpSpLocks/>
          </p:cNvGrpSpPr>
          <p:nvPr/>
        </p:nvGrpSpPr>
        <p:grpSpPr bwMode="auto">
          <a:xfrm>
            <a:off x="1747837" y="1404937"/>
            <a:ext cx="5648325" cy="4048125"/>
            <a:chOff x="1800" y="2572"/>
            <a:chExt cx="8895" cy="6375"/>
          </a:xfrm>
        </p:grpSpPr>
        <p:sp>
          <p:nvSpPr>
            <p:cNvPr id="5" name="AutoShape 164"/>
            <p:cNvSpPr>
              <a:spLocks noChangeArrowheads="1"/>
            </p:cNvSpPr>
            <p:nvPr/>
          </p:nvSpPr>
          <p:spPr bwMode="auto">
            <a:xfrm>
              <a:off x="1800" y="2572"/>
              <a:ext cx="8895" cy="6375"/>
            </a:xfrm>
            <a:prstGeom prst="roundRect">
              <a:avLst>
                <a:gd name="adj" fmla="val 16667"/>
              </a:avLst>
            </a:prstGeom>
            <a:gradFill rotWithShape="0">
              <a:gsLst>
                <a:gs pos="0">
                  <a:schemeClr val="accent1">
                    <a:lumMod val="60000"/>
                    <a:lumOff val="40000"/>
                  </a:schemeClr>
                </a:gs>
                <a:gs pos="50000">
                  <a:schemeClr val="accent1">
                    <a:lumMod val="100000"/>
                    <a:lumOff val="0"/>
                  </a:schemeClr>
                </a:gs>
                <a:gs pos="100000">
                  <a:schemeClr val="accent1">
                    <a:lumMod val="60000"/>
                    <a:lumOff val="40000"/>
                  </a:schemeClr>
                </a:gs>
              </a:gsLst>
              <a:lin ang="5400000" scaled="1"/>
            </a:gradFill>
            <a:ln w="12700">
              <a:solidFill>
                <a:schemeClr val="accent1">
                  <a:lumMod val="100000"/>
                  <a:lumOff val="0"/>
                </a:schemeClr>
              </a:solidFill>
              <a:round/>
              <a:headEnd/>
              <a:tailEnd/>
            </a:ln>
            <a:effectLst>
              <a:outerShdw dist="28398" dir="3806097" algn="ctr" rotWithShape="0">
                <a:schemeClr val="accent1">
                  <a:lumMod val="50000"/>
                  <a:lumOff val="0"/>
                </a:schemeClr>
              </a:outerShdw>
            </a:effectLst>
          </p:spPr>
          <p:txBody>
            <a:bodyPr rot="0" vert="horz" wrap="square" lIns="91440" tIns="45720" rIns="91440" bIns="45720" anchor="t" anchorCtr="0" upright="1">
              <a:noAutofit/>
            </a:bodyPr>
            <a:lstStyle/>
            <a:p>
              <a:pPr algn="ctr">
                <a:spcAft>
                  <a:spcPts val="0"/>
                </a:spcAft>
              </a:pPr>
              <a:r>
                <a:rPr lang="es-ES_tradnl" sz="800" b="1">
                  <a:solidFill>
                    <a:schemeClr val="bg1">
                      <a:lumMod val="95000"/>
                      <a:lumOff val="5000"/>
                    </a:schemeClr>
                  </a:solidFill>
                  <a:effectLst/>
                  <a:latin typeface="Arial"/>
                  <a:ea typeface="Times New Roman"/>
                </a:rPr>
                <a:t>PRODUCTORES  DEPENDIENTES SECUNDARIOS DE LA COMUNIDAD DE CHOJÑAPATA</a:t>
              </a:r>
              <a:endParaRPr lang="es-ES" sz="1200">
                <a:solidFill>
                  <a:schemeClr val="bg1">
                    <a:lumMod val="95000"/>
                    <a:lumOff val="5000"/>
                  </a:schemeClr>
                </a:solidFill>
                <a:effectLst/>
                <a:latin typeface="Times New Roman"/>
                <a:ea typeface="Times New Roman"/>
              </a:endParaRPr>
            </a:p>
          </p:txBody>
        </p:sp>
        <p:sp>
          <p:nvSpPr>
            <p:cNvPr id="6" name="AutoShape 165"/>
            <p:cNvSpPr>
              <a:spLocks noChangeArrowheads="1"/>
            </p:cNvSpPr>
            <p:nvPr/>
          </p:nvSpPr>
          <p:spPr bwMode="auto">
            <a:xfrm>
              <a:off x="2295" y="3427"/>
              <a:ext cx="7800" cy="4755"/>
            </a:xfrm>
            <a:prstGeom prst="hexagon">
              <a:avLst>
                <a:gd name="adj" fmla="val 41009"/>
                <a:gd name="vf" fmla="val 115470"/>
              </a:avLst>
            </a:prstGeom>
            <a:gradFill rotWithShape="0">
              <a:gsLst>
                <a:gs pos="0">
                  <a:schemeClr val="accent5">
                    <a:lumMod val="60000"/>
                    <a:lumOff val="40000"/>
                  </a:schemeClr>
                </a:gs>
                <a:gs pos="50000">
                  <a:schemeClr val="accent5">
                    <a:lumMod val="100000"/>
                    <a:lumOff val="0"/>
                  </a:schemeClr>
                </a:gs>
                <a:gs pos="100000">
                  <a:schemeClr val="accent5">
                    <a:lumMod val="60000"/>
                    <a:lumOff val="40000"/>
                  </a:schemeClr>
                </a:gs>
              </a:gsLst>
              <a:lin ang="5400000" scaled="1"/>
            </a:gradFill>
            <a:ln w="12700">
              <a:solidFill>
                <a:schemeClr val="accent5">
                  <a:lumMod val="100000"/>
                  <a:lumOff val="0"/>
                </a:schemeClr>
              </a:solidFill>
              <a:miter lim="800000"/>
              <a:headEnd/>
              <a:tailEnd/>
            </a:ln>
            <a:effectLst>
              <a:outerShdw dist="28398" dir="3806097" algn="ctr" rotWithShape="0">
                <a:schemeClr val="accent5">
                  <a:lumMod val="50000"/>
                  <a:lumOff val="0"/>
                </a:schemeClr>
              </a:outerShdw>
            </a:effectLst>
          </p:spPr>
          <p:txBody>
            <a:bodyPr rot="0" vert="horz" wrap="square" lIns="91440" tIns="45720" rIns="91440" bIns="45720" anchor="t" anchorCtr="0" upright="1">
              <a:noAutofit/>
            </a:bodyPr>
            <a:lstStyle/>
            <a:p>
              <a:pPr algn="ctr">
                <a:spcAft>
                  <a:spcPts val="0"/>
                </a:spcAft>
              </a:pPr>
              <a:r>
                <a:rPr lang="es-ES_tradnl" sz="800" b="1">
                  <a:solidFill>
                    <a:schemeClr val="bg1">
                      <a:lumMod val="95000"/>
                      <a:lumOff val="5000"/>
                    </a:schemeClr>
                  </a:solidFill>
                  <a:effectLst/>
                  <a:latin typeface="Arial"/>
                  <a:ea typeface="Times New Roman"/>
                </a:rPr>
                <a:t>PRODUCTORES DEPENDIENTES PRIMARIOS</a:t>
              </a:r>
              <a:endParaRPr lang="es-ES" sz="1200">
                <a:solidFill>
                  <a:schemeClr val="bg1">
                    <a:lumMod val="95000"/>
                    <a:lumOff val="5000"/>
                  </a:schemeClr>
                </a:solidFill>
                <a:effectLst/>
                <a:latin typeface="Times New Roman"/>
                <a:ea typeface="Times New Roman"/>
              </a:endParaRPr>
            </a:p>
          </p:txBody>
        </p:sp>
        <p:sp>
          <p:nvSpPr>
            <p:cNvPr id="7" name="Oval 166"/>
            <p:cNvSpPr>
              <a:spLocks noChangeArrowheads="1"/>
            </p:cNvSpPr>
            <p:nvPr/>
          </p:nvSpPr>
          <p:spPr bwMode="auto">
            <a:xfrm>
              <a:off x="4260" y="4567"/>
              <a:ext cx="3765" cy="2415"/>
            </a:xfrm>
            <a:prstGeom prst="ellipse">
              <a:avLst/>
            </a:prstGeom>
            <a:gradFill rotWithShape="0">
              <a:gsLst>
                <a:gs pos="0">
                  <a:schemeClr val="lt1">
                    <a:lumMod val="100000"/>
                    <a:lumOff val="0"/>
                  </a:schemeClr>
                </a:gs>
                <a:gs pos="100000">
                  <a:schemeClr val="accent5">
                    <a:lumMod val="40000"/>
                    <a:lumOff val="60000"/>
                  </a:schemeClr>
                </a:gs>
              </a:gsLst>
              <a:lin ang="5400000" scaled="1"/>
            </a:gradFill>
            <a:ln w="12700">
              <a:solidFill>
                <a:schemeClr val="accent5">
                  <a:lumMod val="60000"/>
                  <a:lumOff val="40000"/>
                </a:schemeClr>
              </a:solidFill>
              <a:round/>
              <a:headEnd/>
              <a:tailEnd/>
            </a:ln>
            <a:effectLst>
              <a:outerShdw dist="28398" dir="3806097" algn="ctr" rotWithShape="0">
                <a:schemeClr val="accent5">
                  <a:lumMod val="50000"/>
                  <a:lumOff val="0"/>
                  <a:alpha val="50000"/>
                </a:schemeClr>
              </a:outerShdw>
            </a:effectLst>
          </p:spPr>
          <p:txBody>
            <a:bodyPr rot="0" vert="horz" wrap="square" lIns="91440" tIns="45720" rIns="91440" bIns="45720" anchor="t" anchorCtr="0" upright="1">
              <a:noAutofit/>
            </a:bodyPr>
            <a:lstStyle/>
            <a:p>
              <a:pPr>
                <a:spcAft>
                  <a:spcPts val="0"/>
                </a:spcAft>
              </a:pPr>
              <a:r>
                <a:rPr lang="es-ES_tradnl" sz="700" b="1">
                  <a:solidFill>
                    <a:schemeClr val="bg1">
                      <a:lumMod val="95000"/>
                      <a:lumOff val="5000"/>
                    </a:schemeClr>
                  </a:solidFill>
                  <a:effectLst/>
                  <a:latin typeface="Arial"/>
                  <a:ea typeface="Times New Roman"/>
                </a:rPr>
                <a:t>PRODUCTORES INDEPENDIENTES</a:t>
              </a:r>
              <a:endParaRPr lang="es-ES" sz="1200">
                <a:solidFill>
                  <a:schemeClr val="bg1">
                    <a:lumMod val="95000"/>
                    <a:lumOff val="5000"/>
                  </a:schemeClr>
                </a:solidFill>
                <a:effectLst/>
                <a:latin typeface="Times New Roman"/>
                <a:ea typeface="Times New Roman"/>
              </a:endParaRPr>
            </a:p>
          </p:txBody>
        </p:sp>
        <p:sp>
          <p:nvSpPr>
            <p:cNvPr id="8" name="AutoShape 167"/>
            <p:cNvSpPr>
              <a:spLocks noChangeArrowheads="1"/>
            </p:cNvSpPr>
            <p:nvPr/>
          </p:nvSpPr>
          <p:spPr bwMode="auto">
            <a:xfrm>
              <a:off x="4590" y="5392"/>
              <a:ext cx="138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Francisca Perca</a:t>
              </a:r>
              <a:endParaRPr lang="es-ES" sz="1200">
                <a:solidFill>
                  <a:schemeClr val="bg1">
                    <a:lumMod val="95000"/>
                    <a:lumOff val="5000"/>
                  </a:schemeClr>
                </a:solidFill>
                <a:effectLst/>
                <a:latin typeface="Times New Roman"/>
                <a:ea typeface="Times New Roman"/>
              </a:endParaRPr>
            </a:p>
          </p:txBody>
        </p:sp>
        <p:sp>
          <p:nvSpPr>
            <p:cNvPr id="9" name="AutoShape 168"/>
            <p:cNvSpPr>
              <a:spLocks noChangeArrowheads="1"/>
            </p:cNvSpPr>
            <p:nvPr/>
          </p:nvSpPr>
          <p:spPr bwMode="auto">
            <a:xfrm>
              <a:off x="6270" y="539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Santusa Siñani</a:t>
              </a:r>
              <a:endParaRPr lang="es-ES" sz="1200">
                <a:solidFill>
                  <a:schemeClr val="bg1">
                    <a:lumMod val="95000"/>
                    <a:lumOff val="5000"/>
                  </a:schemeClr>
                </a:solidFill>
                <a:effectLst/>
                <a:latin typeface="Times New Roman"/>
                <a:ea typeface="Times New Roman"/>
              </a:endParaRPr>
            </a:p>
          </p:txBody>
        </p:sp>
        <p:sp>
          <p:nvSpPr>
            <p:cNvPr id="10" name="AutoShape 169"/>
            <p:cNvSpPr>
              <a:spLocks noChangeArrowheads="1"/>
            </p:cNvSpPr>
            <p:nvPr/>
          </p:nvSpPr>
          <p:spPr bwMode="auto">
            <a:xfrm>
              <a:off x="5516" y="6292"/>
              <a:ext cx="1417"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Francisco Poma</a:t>
              </a:r>
              <a:endParaRPr lang="es-ES" sz="1200">
                <a:solidFill>
                  <a:schemeClr val="bg1">
                    <a:lumMod val="95000"/>
                    <a:lumOff val="5000"/>
                  </a:schemeClr>
                </a:solidFill>
                <a:effectLst/>
                <a:latin typeface="Times New Roman"/>
                <a:ea typeface="Times New Roman"/>
              </a:endParaRPr>
            </a:p>
            <a:p>
              <a:pPr>
                <a:spcAft>
                  <a:spcPts val="0"/>
                </a:spcAft>
              </a:pPr>
              <a:r>
                <a:rPr lang="es-ES" sz="1200">
                  <a:solidFill>
                    <a:schemeClr val="bg1">
                      <a:lumMod val="95000"/>
                      <a:lumOff val="5000"/>
                    </a:schemeClr>
                  </a:solidFill>
                  <a:effectLst/>
                  <a:latin typeface="Times New Roman"/>
                  <a:ea typeface="Times New Roman"/>
                </a:rPr>
                <a:t> </a:t>
              </a:r>
            </a:p>
          </p:txBody>
        </p:sp>
        <p:sp>
          <p:nvSpPr>
            <p:cNvPr id="11" name="AutoShape 170"/>
            <p:cNvSpPr>
              <a:spLocks noChangeArrowheads="1"/>
            </p:cNvSpPr>
            <p:nvPr/>
          </p:nvSpPr>
          <p:spPr bwMode="auto">
            <a:xfrm>
              <a:off x="2618" y="563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Pedro Poma</a:t>
              </a:r>
              <a:endParaRPr lang="es-ES" sz="1200">
                <a:solidFill>
                  <a:schemeClr val="bg1">
                    <a:lumMod val="95000"/>
                    <a:lumOff val="5000"/>
                  </a:schemeClr>
                </a:solidFill>
                <a:effectLst/>
                <a:latin typeface="Times New Roman"/>
                <a:ea typeface="Times New Roman"/>
              </a:endParaRPr>
            </a:p>
          </p:txBody>
        </p:sp>
        <p:sp>
          <p:nvSpPr>
            <p:cNvPr id="12" name="AutoShape 171"/>
            <p:cNvSpPr>
              <a:spLocks noChangeArrowheads="1"/>
            </p:cNvSpPr>
            <p:nvPr/>
          </p:nvSpPr>
          <p:spPr bwMode="auto">
            <a:xfrm>
              <a:off x="8269" y="563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Alfredo Poma</a:t>
              </a:r>
              <a:endParaRPr lang="es-ES" sz="1200">
                <a:solidFill>
                  <a:schemeClr val="bg1">
                    <a:lumMod val="95000"/>
                    <a:lumOff val="5000"/>
                  </a:schemeClr>
                </a:solidFill>
                <a:effectLst/>
                <a:latin typeface="Times New Roman"/>
                <a:ea typeface="Times New Roman"/>
              </a:endParaRPr>
            </a:p>
          </p:txBody>
        </p:sp>
        <p:sp>
          <p:nvSpPr>
            <p:cNvPr id="13" name="AutoShape 172"/>
            <p:cNvSpPr>
              <a:spLocks noChangeArrowheads="1"/>
            </p:cNvSpPr>
            <p:nvPr/>
          </p:nvSpPr>
          <p:spPr bwMode="auto">
            <a:xfrm>
              <a:off x="7440" y="6832"/>
              <a:ext cx="153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Alfonso Ticona</a:t>
              </a:r>
              <a:endParaRPr lang="es-ES" sz="1200">
                <a:solidFill>
                  <a:schemeClr val="bg1">
                    <a:lumMod val="95000"/>
                    <a:lumOff val="5000"/>
                  </a:schemeClr>
                </a:solidFill>
                <a:effectLst/>
                <a:latin typeface="Times New Roman"/>
                <a:ea typeface="Times New Roman"/>
              </a:endParaRPr>
            </a:p>
          </p:txBody>
        </p:sp>
        <p:sp>
          <p:nvSpPr>
            <p:cNvPr id="14" name="AutoShape 173"/>
            <p:cNvSpPr>
              <a:spLocks noChangeArrowheads="1"/>
            </p:cNvSpPr>
            <p:nvPr/>
          </p:nvSpPr>
          <p:spPr bwMode="auto">
            <a:xfrm>
              <a:off x="3484" y="6832"/>
              <a:ext cx="1541"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Emiliana Mamani</a:t>
              </a:r>
              <a:endParaRPr lang="es-ES" sz="1200">
                <a:solidFill>
                  <a:schemeClr val="bg1">
                    <a:lumMod val="95000"/>
                    <a:lumOff val="5000"/>
                  </a:schemeClr>
                </a:solidFill>
                <a:effectLst/>
                <a:latin typeface="Times New Roman"/>
                <a:ea typeface="Times New Roman"/>
              </a:endParaRPr>
            </a:p>
          </p:txBody>
        </p:sp>
        <p:sp>
          <p:nvSpPr>
            <p:cNvPr id="15" name="AutoShape 174"/>
            <p:cNvSpPr>
              <a:spLocks noChangeArrowheads="1"/>
            </p:cNvSpPr>
            <p:nvPr/>
          </p:nvSpPr>
          <p:spPr bwMode="auto">
            <a:xfrm>
              <a:off x="7110" y="7417"/>
              <a:ext cx="128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Exalta Perca</a:t>
              </a:r>
              <a:endParaRPr lang="es-ES" sz="1200">
                <a:solidFill>
                  <a:schemeClr val="bg1">
                    <a:lumMod val="95000"/>
                    <a:lumOff val="5000"/>
                  </a:schemeClr>
                </a:solidFill>
                <a:effectLst/>
                <a:latin typeface="Times New Roman"/>
                <a:ea typeface="Times New Roman"/>
              </a:endParaRPr>
            </a:p>
          </p:txBody>
        </p:sp>
        <p:sp>
          <p:nvSpPr>
            <p:cNvPr id="16" name="AutoShape 175"/>
            <p:cNvSpPr>
              <a:spLocks noChangeArrowheads="1"/>
            </p:cNvSpPr>
            <p:nvPr/>
          </p:nvSpPr>
          <p:spPr bwMode="auto">
            <a:xfrm>
              <a:off x="3829" y="7417"/>
              <a:ext cx="1687"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Secundina Gutierrez</a:t>
              </a:r>
              <a:endParaRPr lang="es-ES" sz="1200">
                <a:solidFill>
                  <a:schemeClr val="bg1">
                    <a:lumMod val="95000"/>
                    <a:lumOff val="5000"/>
                  </a:schemeClr>
                </a:solidFill>
                <a:effectLst/>
                <a:latin typeface="Times New Roman"/>
                <a:ea typeface="Times New Roman"/>
              </a:endParaRPr>
            </a:p>
          </p:txBody>
        </p:sp>
        <p:sp>
          <p:nvSpPr>
            <p:cNvPr id="17" name="AutoShape 176"/>
            <p:cNvSpPr>
              <a:spLocks noChangeArrowheads="1"/>
            </p:cNvSpPr>
            <p:nvPr/>
          </p:nvSpPr>
          <p:spPr bwMode="auto">
            <a:xfrm>
              <a:off x="5595" y="7417"/>
              <a:ext cx="1350"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Simon Mamani</a:t>
              </a:r>
              <a:endParaRPr lang="es-ES" sz="1200">
                <a:solidFill>
                  <a:schemeClr val="bg1">
                    <a:lumMod val="95000"/>
                    <a:lumOff val="5000"/>
                  </a:schemeClr>
                </a:solidFill>
                <a:effectLst/>
                <a:latin typeface="Times New Roman"/>
                <a:ea typeface="Times New Roman"/>
              </a:endParaRPr>
            </a:p>
          </p:txBody>
        </p:sp>
        <p:sp>
          <p:nvSpPr>
            <p:cNvPr id="18" name="AutoShape 177"/>
            <p:cNvSpPr>
              <a:spLocks noChangeArrowheads="1"/>
            </p:cNvSpPr>
            <p:nvPr/>
          </p:nvSpPr>
          <p:spPr bwMode="auto">
            <a:xfrm>
              <a:off x="2854" y="5070"/>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Felipe Janco</a:t>
              </a:r>
              <a:endParaRPr lang="es-ES" sz="1200">
                <a:solidFill>
                  <a:schemeClr val="bg1">
                    <a:lumMod val="95000"/>
                    <a:lumOff val="5000"/>
                  </a:schemeClr>
                </a:solidFill>
                <a:effectLst/>
                <a:latin typeface="Times New Roman"/>
                <a:ea typeface="Times New Roman"/>
              </a:endParaRPr>
            </a:p>
          </p:txBody>
        </p:sp>
        <p:sp>
          <p:nvSpPr>
            <p:cNvPr id="19" name="AutoShape 178"/>
            <p:cNvSpPr>
              <a:spLocks noChangeArrowheads="1"/>
            </p:cNvSpPr>
            <p:nvPr/>
          </p:nvSpPr>
          <p:spPr bwMode="auto">
            <a:xfrm>
              <a:off x="8104" y="5070"/>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Alejandra Luque</a:t>
              </a:r>
              <a:endParaRPr lang="es-ES" sz="1200">
                <a:solidFill>
                  <a:schemeClr val="bg1">
                    <a:lumMod val="95000"/>
                    <a:lumOff val="5000"/>
                  </a:schemeClr>
                </a:solidFill>
                <a:effectLst/>
                <a:latin typeface="Times New Roman"/>
                <a:ea typeface="Times New Roman"/>
              </a:endParaRPr>
            </a:p>
          </p:txBody>
        </p:sp>
        <p:cxnSp>
          <p:nvCxnSpPr>
            <p:cNvPr id="20" name="AutoShape 179"/>
            <p:cNvCxnSpPr>
              <a:cxnSpLocks noChangeShapeType="1"/>
            </p:cNvCxnSpPr>
            <p:nvPr/>
          </p:nvCxnSpPr>
          <p:spPr bwMode="auto">
            <a:xfrm>
              <a:off x="4260" y="5302"/>
              <a:ext cx="91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1" name="AutoShape 180"/>
            <p:cNvCxnSpPr>
              <a:cxnSpLocks noChangeShapeType="1"/>
            </p:cNvCxnSpPr>
            <p:nvPr/>
          </p:nvCxnSpPr>
          <p:spPr bwMode="auto">
            <a:xfrm flipV="1">
              <a:off x="4024" y="5632"/>
              <a:ext cx="566" cy="2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2" name="AutoShape 182"/>
            <p:cNvCxnSpPr>
              <a:cxnSpLocks noChangeShapeType="1"/>
            </p:cNvCxnSpPr>
            <p:nvPr/>
          </p:nvCxnSpPr>
          <p:spPr bwMode="auto">
            <a:xfrm flipV="1">
              <a:off x="4710" y="5932"/>
              <a:ext cx="315" cy="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3" name="AutoShape 183"/>
            <p:cNvCxnSpPr>
              <a:cxnSpLocks noChangeShapeType="1"/>
            </p:cNvCxnSpPr>
            <p:nvPr/>
          </p:nvCxnSpPr>
          <p:spPr bwMode="auto">
            <a:xfrm flipV="1">
              <a:off x="4380" y="5932"/>
              <a:ext cx="510" cy="48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4" name="AutoShape 185"/>
            <p:cNvCxnSpPr>
              <a:cxnSpLocks noChangeShapeType="1"/>
            </p:cNvCxnSpPr>
            <p:nvPr/>
          </p:nvCxnSpPr>
          <p:spPr bwMode="auto">
            <a:xfrm flipV="1">
              <a:off x="5100" y="5932"/>
              <a:ext cx="0" cy="148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5" name="AutoShape 186"/>
            <p:cNvCxnSpPr>
              <a:cxnSpLocks noChangeShapeType="1"/>
            </p:cNvCxnSpPr>
            <p:nvPr/>
          </p:nvCxnSpPr>
          <p:spPr bwMode="auto">
            <a:xfrm flipV="1">
              <a:off x="5970" y="6832"/>
              <a:ext cx="0" cy="58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6" name="AutoShape 188"/>
            <p:cNvCxnSpPr>
              <a:cxnSpLocks noChangeShapeType="1"/>
            </p:cNvCxnSpPr>
            <p:nvPr/>
          </p:nvCxnSpPr>
          <p:spPr bwMode="auto">
            <a:xfrm flipH="1" flipV="1">
              <a:off x="6540" y="6907"/>
              <a:ext cx="900" cy="51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7" name="AutoShape 190"/>
            <p:cNvCxnSpPr>
              <a:cxnSpLocks noChangeShapeType="1"/>
            </p:cNvCxnSpPr>
            <p:nvPr/>
          </p:nvCxnSpPr>
          <p:spPr bwMode="auto">
            <a:xfrm flipH="1" flipV="1">
              <a:off x="6945" y="6637"/>
              <a:ext cx="495" cy="44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8" name="AutoShape 191"/>
            <p:cNvCxnSpPr>
              <a:cxnSpLocks noChangeShapeType="1"/>
            </p:cNvCxnSpPr>
            <p:nvPr/>
          </p:nvCxnSpPr>
          <p:spPr bwMode="auto">
            <a:xfrm flipH="1">
              <a:off x="6945" y="5932"/>
              <a:ext cx="1324" cy="48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9" name="AutoShape 192"/>
            <p:cNvCxnSpPr>
              <a:cxnSpLocks noChangeShapeType="1"/>
            </p:cNvCxnSpPr>
            <p:nvPr/>
          </p:nvCxnSpPr>
          <p:spPr bwMode="auto">
            <a:xfrm flipH="1">
              <a:off x="7676" y="5302"/>
              <a:ext cx="428" cy="33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0" name="AutoShape 193"/>
            <p:cNvCxnSpPr>
              <a:cxnSpLocks noChangeShapeType="1"/>
            </p:cNvCxnSpPr>
            <p:nvPr/>
          </p:nvCxnSpPr>
          <p:spPr bwMode="auto">
            <a:xfrm flipH="1">
              <a:off x="6945" y="6525"/>
              <a:ext cx="979"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1" name="AutoShape 194"/>
            <p:cNvSpPr>
              <a:spLocks noChangeArrowheads="1"/>
            </p:cNvSpPr>
            <p:nvPr/>
          </p:nvSpPr>
          <p:spPr bwMode="auto">
            <a:xfrm>
              <a:off x="1878" y="3630"/>
              <a:ext cx="510" cy="4462"/>
            </a:xfrm>
            <a:prstGeom prst="roundRect">
              <a:avLst>
                <a:gd name="adj" fmla="val 16667"/>
              </a:avLst>
            </a:prstGeom>
            <a:gradFill rotWithShape="0">
              <a:gsLst>
                <a:gs pos="0">
                  <a:schemeClr val="lt1">
                    <a:lumMod val="100000"/>
                    <a:lumOff val="0"/>
                  </a:schemeClr>
                </a:gs>
                <a:gs pos="100000">
                  <a:schemeClr val="accent1">
                    <a:lumMod val="40000"/>
                    <a:lumOff val="60000"/>
                  </a:schemeClr>
                </a:gs>
              </a:gsLst>
              <a:lin ang="5400000" scaled="1"/>
            </a:gradFill>
            <a:ln w="12700">
              <a:solidFill>
                <a:schemeClr val="accent1">
                  <a:lumMod val="60000"/>
                  <a:lumOff val="40000"/>
                </a:schemeClr>
              </a:solidFill>
              <a:round/>
              <a:headEnd/>
              <a:tailEnd/>
            </a:ln>
            <a:effectLst>
              <a:outerShdw dist="28398" dir="3806097" algn="ctr" rotWithShape="0">
                <a:schemeClr val="accent1">
                  <a:lumMod val="50000"/>
                  <a:lumOff val="0"/>
                  <a:alpha val="50000"/>
                </a:schemeClr>
              </a:outerShdw>
            </a:effectLst>
          </p:spPr>
          <p:txBody>
            <a:bodyPr rot="0" vert="vert270"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Cinco  (5)  Productores siguen al gruopo de Dn. Francisco Poma</a:t>
              </a:r>
              <a:endParaRPr lang="es-ES" sz="1200">
                <a:solidFill>
                  <a:schemeClr val="bg1">
                    <a:lumMod val="95000"/>
                    <a:lumOff val="5000"/>
                  </a:schemeClr>
                </a:solidFill>
                <a:effectLst/>
                <a:latin typeface="Times New Roman"/>
                <a:ea typeface="Times New Roman"/>
              </a:endParaRPr>
            </a:p>
          </p:txBody>
        </p:sp>
        <p:sp>
          <p:nvSpPr>
            <p:cNvPr id="32" name="AutoShape 195"/>
            <p:cNvSpPr>
              <a:spLocks noChangeArrowheads="1"/>
            </p:cNvSpPr>
            <p:nvPr/>
          </p:nvSpPr>
          <p:spPr bwMode="auto">
            <a:xfrm>
              <a:off x="10110" y="3712"/>
              <a:ext cx="510" cy="4380"/>
            </a:xfrm>
            <a:prstGeom prst="roundRect">
              <a:avLst>
                <a:gd name="adj" fmla="val 16667"/>
              </a:avLst>
            </a:prstGeom>
            <a:gradFill rotWithShape="0">
              <a:gsLst>
                <a:gs pos="0">
                  <a:schemeClr val="lt1">
                    <a:lumMod val="100000"/>
                    <a:lumOff val="0"/>
                  </a:schemeClr>
                </a:gs>
                <a:gs pos="100000">
                  <a:schemeClr val="accent1">
                    <a:lumMod val="40000"/>
                    <a:lumOff val="60000"/>
                  </a:schemeClr>
                </a:gs>
              </a:gsLst>
              <a:lin ang="5400000" scaled="1"/>
            </a:gradFill>
            <a:ln w="12700">
              <a:solidFill>
                <a:schemeClr val="accent1">
                  <a:lumMod val="60000"/>
                  <a:lumOff val="40000"/>
                </a:schemeClr>
              </a:solidFill>
              <a:round/>
              <a:headEnd/>
              <a:tailEnd/>
            </a:ln>
            <a:effectLst>
              <a:outerShdw dist="28398" dir="3806097" algn="ctr" rotWithShape="0">
                <a:schemeClr val="accent1">
                  <a:lumMod val="50000"/>
                  <a:lumOff val="0"/>
                  <a:alpha val="50000"/>
                </a:schemeClr>
              </a:outerShdw>
            </a:effectLst>
          </p:spPr>
          <p:txBody>
            <a:bodyPr rot="0" vert="vert"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Seis  (6)  Productores siguen al gruopo de Sra. Francisc</a:t>
              </a:r>
              <a:r>
                <a:rPr lang="es-ES_tradnl" sz="800" u="sng">
                  <a:solidFill>
                    <a:schemeClr val="bg1">
                      <a:lumMod val="95000"/>
                      <a:lumOff val="5000"/>
                    </a:schemeClr>
                  </a:solidFill>
                  <a:effectLst/>
                  <a:latin typeface="Calibri"/>
                  <a:ea typeface="Times New Roman"/>
                </a:rPr>
                <a:t>a</a:t>
              </a:r>
              <a:r>
                <a:rPr lang="es-ES_tradnl" sz="800">
                  <a:solidFill>
                    <a:schemeClr val="bg1">
                      <a:lumMod val="95000"/>
                      <a:lumOff val="5000"/>
                    </a:schemeClr>
                  </a:solidFill>
                  <a:effectLst/>
                  <a:latin typeface="Calibri"/>
                  <a:ea typeface="Times New Roman"/>
                </a:rPr>
                <a:t> Perca P</a:t>
              </a:r>
              <a:r>
                <a:rPr lang="es-ES_tradnl" sz="800" strike="sngStrike">
                  <a:solidFill>
                    <a:schemeClr val="bg1">
                      <a:lumMod val="95000"/>
                      <a:lumOff val="5000"/>
                    </a:schemeClr>
                  </a:solidFill>
                  <a:effectLst/>
                  <a:latin typeface="Calibri"/>
                  <a:ea typeface="Times New Roman"/>
                </a:rPr>
                <a:t>oma</a:t>
              </a:r>
              <a:r>
                <a:rPr lang="es-ES_tradnl" sz="800" u="sng">
                  <a:solidFill>
                    <a:schemeClr val="bg1">
                      <a:lumMod val="95000"/>
                      <a:lumOff val="5000"/>
                    </a:schemeClr>
                  </a:solidFill>
                  <a:effectLst/>
                  <a:latin typeface="Calibri"/>
                  <a:ea typeface="Times New Roman"/>
                </a:rPr>
                <a:t>erca</a:t>
              </a:r>
              <a:endParaRPr lang="es-ES" sz="1200">
                <a:solidFill>
                  <a:schemeClr val="bg1">
                    <a:lumMod val="95000"/>
                    <a:lumOff val="5000"/>
                  </a:schemeClr>
                </a:solidFill>
                <a:effectLst/>
                <a:latin typeface="Times New Roman"/>
                <a:ea typeface="Times New Roman"/>
              </a:endParaRPr>
            </a:p>
          </p:txBody>
        </p:sp>
        <p:sp>
          <p:nvSpPr>
            <p:cNvPr id="33" name="AutoShape 196"/>
            <p:cNvSpPr>
              <a:spLocks noChangeArrowheads="1"/>
            </p:cNvSpPr>
            <p:nvPr/>
          </p:nvSpPr>
          <p:spPr bwMode="auto">
            <a:xfrm>
              <a:off x="2948" y="617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Florencia Torrez</a:t>
              </a:r>
              <a:endParaRPr lang="es-ES" sz="1200">
                <a:solidFill>
                  <a:schemeClr val="bg1">
                    <a:lumMod val="95000"/>
                    <a:lumOff val="5000"/>
                  </a:schemeClr>
                </a:solidFill>
                <a:effectLst/>
                <a:latin typeface="Times New Roman"/>
                <a:ea typeface="Times New Roman"/>
              </a:endParaRPr>
            </a:p>
          </p:txBody>
        </p:sp>
        <p:sp>
          <p:nvSpPr>
            <p:cNvPr id="34" name="AutoShape 197"/>
            <p:cNvSpPr>
              <a:spLocks noChangeArrowheads="1"/>
            </p:cNvSpPr>
            <p:nvPr/>
          </p:nvSpPr>
          <p:spPr bwMode="auto">
            <a:xfrm>
              <a:off x="7924" y="629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Paulina Quispe</a:t>
              </a:r>
              <a:endParaRPr lang="es-ES" sz="1200">
                <a:solidFill>
                  <a:schemeClr val="bg1">
                    <a:lumMod val="95000"/>
                    <a:lumOff val="5000"/>
                  </a:schemeClr>
                </a:solidFill>
                <a:effectLst/>
                <a:latin typeface="Times New Roman"/>
                <a:ea typeface="Times New Roman"/>
              </a:endParaRPr>
            </a:p>
          </p:txBody>
        </p:sp>
        <p:sp>
          <p:nvSpPr>
            <p:cNvPr id="35" name="AutoShape 198"/>
            <p:cNvSpPr>
              <a:spLocks noChangeArrowheads="1"/>
            </p:cNvSpPr>
            <p:nvPr/>
          </p:nvSpPr>
          <p:spPr bwMode="auto">
            <a:xfrm>
              <a:off x="7834" y="4567"/>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Gregoria Ruiz</a:t>
              </a:r>
              <a:endParaRPr lang="es-ES" sz="1200">
                <a:solidFill>
                  <a:schemeClr val="bg1">
                    <a:lumMod val="95000"/>
                    <a:lumOff val="5000"/>
                  </a:schemeClr>
                </a:solidFill>
                <a:effectLst/>
                <a:latin typeface="Times New Roman"/>
                <a:ea typeface="Times New Roman"/>
              </a:endParaRPr>
            </a:p>
          </p:txBody>
        </p:sp>
        <p:sp>
          <p:nvSpPr>
            <p:cNvPr id="36" name="AutoShape 199"/>
            <p:cNvSpPr>
              <a:spLocks noChangeArrowheads="1"/>
            </p:cNvSpPr>
            <p:nvPr/>
          </p:nvSpPr>
          <p:spPr bwMode="auto">
            <a:xfrm>
              <a:off x="3304" y="4567"/>
              <a:ext cx="158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Antonia Mamani</a:t>
              </a:r>
              <a:endParaRPr lang="es-ES" sz="1200">
                <a:solidFill>
                  <a:schemeClr val="bg1">
                    <a:lumMod val="95000"/>
                    <a:lumOff val="5000"/>
                  </a:schemeClr>
                </a:solidFill>
                <a:effectLst/>
                <a:latin typeface="Times New Roman"/>
                <a:ea typeface="Times New Roman"/>
              </a:endParaRPr>
            </a:p>
          </p:txBody>
        </p:sp>
        <p:sp>
          <p:nvSpPr>
            <p:cNvPr id="37" name="AutoShape 200"/>
            <p:cNvSpPr>
              <a:spLocks noChangeArrowheads="1"/>
            </p:cNvSpPr>
            <p:nvPr/>
          </p:nvSpPr>
          <p:spPr bwMode="auto">
            <a:xfrm>
              <a:off x="4035" y="3712"/>
              <a:ext cx="1474"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Marcelino Poma</a:t>
              </a:r>
              <a:endParaRPr lang="es-ES" sz="1200">
                <a:solidFill>
                  <a:schemeClr val="bg1">
                    <a:lumMod val="95000"/>
                    <a:lumOff val="5000"/>
                  </a:schemeClr>
                </a:solidFill>
                <a:effectLst/>
                <a:latin typeface="Times New Roman"/>
                <a:ea typeface="Times New Roman"/>
              </a:endParaRPr>
            </a:p>
          </p:txBody>
        </p:sp>
        <p:sp>
          <p:nvSpPr>
            <p:cNvPr id="38" name="AutoShape 201"/>
            <p:cNvSpPr>
              <a:spLocks noChangeArrowheads="1"/>
            </p:cNvSpPr>
            <p:nvPr/>
          </p:nvSpPr>
          <p:spPr bwMode="auto">
            <a:xfrm>
              <a:off x="7065" y="3712"/>
              <a:ext cx="1406"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Sandra Siñani</a:t>
              </a:r>
              <a:endParaRPr lang="es-ES" sz="1200">
                <a:solidFill>
                  <a:schemeClr val="bg1">
                    <a:lumMod val="95000"/>
                    <a:lumOff val="5000"/>
                  </a:schemeClr>
                </a:solidFill>
                <a:effectLst/>
                <a:latin typeface="Times New Roman"/>
                <a:ea typeface="Times New Roman"/>
              </a:endParaRPr>
            </a:p>
          </p:txBody>
        </p:sp>
        <p:sp>
          <p:nvSpPr>
            <p:cNvPr id="39" name="AutoShape 202"/>
            <p:cNvSpPr>
              <a:spLocks noChangeArrowheads="1"/>
            </p:cNvSpPr>
            <p:nvPr/>
          </p:nvSpPr>
          <p:spPr bwMode="auto">
            <a:xfrm>
              <a:off x="5516" y="3712"/>
              <a:ext cx="1474" cy="465"/>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spcAft>
                  <a:spcPts val="0"/>
                </a:spcAft>
              </a:pPr>
              <a:r>
                <a:rPr lang="es-ES_tradnl" sz="800">
                  <a:solidFill>
                    <a:schemeClr val="bg1">
                      <a:lumMod val="95000"/>
                      <a:lumOff val="5000"/>
                    </a:schemeClr>
                  </a:solidFill>
                  <a:effectLst/>
                  <a:latin typeface="Calibri"/>
                  <a:ea typeface="Times New Roman"/>
                </a:rPr>
                <a:t>Apolinar Mamani</a:t>
              </a:r>
              <a:endParaRPr lang="es-ES" sz="1200">
                <a:solidFill>
                  <a:schemeClr val="bg1">
                    <a:lumMod val="95000"/>
                    <a:lumOff val="5000"/>
                  </a:schemeClr>
                </a:solidFill>
                <a:effectLst/>
                <a:latin typeface="Times New Roman"/>
                <a:ea typeface="Times New Roman"/>
              </a:endParaRPr>
            </a:p>
          </p:txBody>
        </p:sp>
        <p:cxnSp>
          <p:nvCxnSpPr>
            <p:cNvPr id="40" name="AutoShape 203"/>
            <p:cNvCxnSpPr>
              <a:cxnSpLocks noChangeShapeType="1"/>
            </p:cNvCxnSpPr>
            <p:nvPr/>
          </p:nvCxnSpPr>
          <p:spPr bwMode="auto">
            <a:xfrm flipH="1">
              <a:off x="7676" y="5032"/>
              <a:ext cx="158" cy="36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1" name="AutoShape 205"/>
            <p:cNvCxnSpPr>
              <a:cxnSpLocks noChangeShapeType="1"/>
            </p:cNvCxnSpPr>
            <p:nvPr/>
          </p:nvCxnSpPr>
          <p:spPr bwMode="auto">
            <a:xfrm>
              <a:off x="5441" y="3930"/>
              <a:ext cx="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2" name="AutoShape 206"/>
            <p:cNvCxnSpPr>
              <a:cxnSpLocks noChangeShapeType="1"/>
            </p:cNvCxnSpPr>
            <p:nvPr/>
          </p:nvCxnSpPr>
          <p:spPr bwMode="auto">
            <a:xfrm flipH="1">
              <a:off x="6990" y="3930"/>
              <a:ext cx="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3" name="AutoShape 207"/>
            <p:cNvCxnSpPr>
              <a:cxnSpLocks noChangeShapeType="1"/>
            </p:cNvCxnSpPr>
            <p:nvPr/>
          </p:nvCxnSpPr>
          <p:spPr bwMode="auto">
            <a:xfrm>
              <a:off x="4260" y="5032"/>
              <a:ext cx="2010" cy="36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678" y="1320146"/>
            <a:ext cx="7193432" cy="518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773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solidFill>
                  <a:srgbClr val="EAEBDE">
                    <a:tint val="100000"/>
                    <a:shade val="90000"/>
                    <a:satMod val="250000"/>
                    <a:alpha val="100000"/>
                  </a:srgbClr>
                </a:solidFill>
              </a:rPr>
              <a:t>Pronostico de la producción por época de siembra en </a:t>
            </a:r>
            <a:r>
              <a:rPr lang="es-ES" sz="3600" dirty="0" err="1" smtClean="0">
                <a:solidFill>
                  <a:srgbClr val="EAEBDE">
                    <a:tint val="100000"/>
                    <a:shade val="90000"/>
                    <a:satMod val="250000"/>
                    <a:alpha val="100000"/>
                  </a:srgbClr>
                </a:solidFill>
              </a:rPr>
              <a:t>Umala</a:t>
            </a:r>
            <a:endParaRPr lang="es-E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8041" y="4221088"/>
            <a:ext cx="4584699" cy="239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Marcador de contenido"/>
          <p:cNvSpPr txBox="1">
            <a:spLocks/>
          </p:cNvSpPr>
          <p:nvPr/>
        </p:nvSpPr>
        <p:spPr>
          <a:xfrm>
            <a:off x="4642991" y="3287844"/>
            <a:ext cx="4114800" cy="1077260"/>
          </a:xfrm>
          <a:prstGeom prst="rect">
            <a:avLst/>
          </a:prstGeom>
        </p:spPr>
        <p:txBody>
          <a:bodyPr>
            <a:norm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r>
              <a:rPr lang="es-ES" sz="1600" dirty="0" smtClean="0"/>
              <a:t>Producción en </a:t>
            </a:r>
            <a:r>
              <a:rPr lang="es-ES" sz="1600" dirty="0" err="1" smtClean="0"/>
              <a:t>Umala</a:t>
            </a:r>
            <a:r>
              <a:rPr lang="es-ES" sz="1600" dirty="0" smtClean="0"/>
              <a:t> según época de siembra Gestión 2011-2012</a:t>
            </a:r>
            <a:endParaRPr lang="es-E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041" y="1436998"/>
            <a:ext cx="4584700" cy="2640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Marcador de contenido"/>
          <p:cNvSpPr>
            <a:spLocks noGrp="1"/>
          </p:cNvSpPr>
          <p:nvPr>
            <p:ph idx="1"/>
          </p:nvPr>
        </p:nvSpPr>
        <p:spPr>
          <a:xfrm>
            <a:off x="458798" y="1957948"/>
            <a:ext cx="3825170" cy="4526280"/>
          </a:xfrm>
        </p:spPr>
        <p:txBody>
          <a:bodyPr/>
          <a:lstStyle/>
          <a:p>
            <a:endParaRPr lang="es-ES"/>
          </a:p>
        </p:txBody>
      </p:sp>
    </p:spTree>
    <p:extLst>
      <p:ext uri="{BB962C8B-B14F-4D97-AF65-F5344CB8AC3E}">
        <p14:creationId xmlns:p14="http://schemas.microsoft.com/office/powerpoint/2010/main" val="3662191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BO" b="1" dirty="0">
                <a:effectLst/>
              </a:rPr>
              <a:t>Expresión </a:t>
            </a:r>
            <a:r>
              <a:rPr lang="es-BO" b="1" dirty="0" smtClean="0">
                <a:effectLst/>
              </a:rPr>
              <a:t/>
            </a:r>
            <a:br>
              <a:rPr lang="es-BO" b="1" dirty="0" smtClean="0">
                <a:effectLst/>
              </a:rPr>
            </a:br>
            <a:r>
              <a:rPr lang="es-BO" b="1" dirty="0" smtClean="0">
                <a:effectLst/>
              </a:rPr>
              <a:t>de </a:t>
            </a:r>
            <a:r>
              <a:rPr lang="es-BO" b="1" dirty="0">
                <a:effectLst/>
              </a:rPr>
              <a:t>la </a:t>
            </a:r>
            <a:r>
              <a:rPr lang="es-BO" b="1" dirty="0" err="1">
                <a:effectLst/>
              </a:rPr>
              <a:t>Puscalla</a:t>
            </a:r>
            <a:r>
              <a:rPr lang="es-BO" b="1" dirty="0">
                <a:effectLst/>
              </a:rPr>
              <a:t> o la </a:t>
            </a:r>
            <a:r>
              <a:rPr lang="es-BO" b="1" dirty="0" err="1">
                <a:effectLst/>
              </a:rPr>
              <a:t>Thola</a:t>
            </a:r>
            <a:endParaRPr lang="es-ES" dirty="0"/>
          </a:p>
        </p:txBody>
      </p:sp>
      <p:sp>
        <p:nvSpPr>
          <p:cNvPr id="3" name="2 Marcador de contenido"/>
          <p:cNvSpPr>
            <a:spLocks noGrp="1"/>
          </p:cNvSpPr>
          <p:nvPr>
            <p:ph idx="1"/>
          </p:nvPr>
        </p:nvSpPr>
        <p:spPr/>
        <p:txBody>
          <a:bodyPr/>
          <a:lstStyle/>
          <a:p>
            <a:endParaRPr lang="es-ES"/>
          </a:p>
        </p:txBody>
      </p:sp>
    </p:spTree>
    <p:extLst>
      <p:ext uri="{BB962C8B-B14F-4D97-AF65-F5344CB8AC3E}">
        <p14:creationId xmlns:p14="http://schemas.microsoft.com/office/powerpoint/2010/main" val="2723998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001" r="1094" b="15499"/>
          <a:stretch/>
        </p:blipFill>
        <p:spPr bwMode="auto">
          <a:xfrm>
            <a:off x="216226" y="1628800"/>
            <a:ext cx="8725272" cy="45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normAutofit fontScale="90000"/>
          </a:bodyPr>
          <a:lstStyle/>
          <a:p>
            <a:r>
              <a:rPr lang="es-ES" dirty="0" smtClean="0"/>
              <a:t>Comportamiento de Precipitación</a:t>
            </a:r>
            <a:endParaRPr lang="es-ES" dirty="0"/>
          </a:p>
        </p:txBody>
      </p:sp>
      <p:sp>
        <p:nvSpPr>
          <p:cNvPr id="3" name="2 Marcador de contenido"/>
          <p:cNvSpPr>
            <a:spLocks noGrp="1"/>
          </p:cNvSpPr>
          <p:nvPr>
            <p:ph idx="1"/>
          </p:nvPr>
        </p:nvSpPr>
        <p:spPr/>
        <p:txBody>
          <a:bodyPr/>
          <a:lstStyle/>
          <a:p>
            <a:endParaRPr lang="es-E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536" y="1666683"/>
            <a:ext cx="8725272" cy="4586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1052736"/>
            <a:ext cx="752129" cy="369332"/>
          </a:xfrm>
          <a:prstGeom prst="rect">
            <a:avLst/>
          </a:prstGeom>
        </p:spPr>
        <p:txBody>
          <a:bodyPr wrap="none">
            <a:spAutoFit/>
          </a:bodyPr>
          <a:lstStyle/>
          <a:p>
            <a:r>
              <a:rPr lang="es-ES" dirty="0"/>
              <a:t>396,2</a:t>
            </a:r>
          </a:p>
        </p:txBody>
      </p:sp>
    </p:spTree>
    <p:extLst>
      <p:ext uri="{BB962C8B-B14F-4D97-AF65-F5344CB8AC3E}">
        <p14:creationId xmlns:p14="http://schemas.microsoft.com/office/powerpoint/2010/main" val="221356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1000"/>
                                        <p:tgtEl>
                                          <p:spTgt spid="1027"/>
                                        </p:tgtEl>
                                      </p:cBhvr>
                                    </p:animEffect>
                                    <p:anim calcmode="lin" valueType="num">
                                      <p:cBhvr>
                                        <p:cTn id="15" dur="1000" fill="hold"/>
                                        <p:tgtEl>
                                          <p:spTgt spid="1027"/>
                                        </p:tgtEl>
                                        <p:attrNameLst>
                                          <p:attrName>ppt_x</p:attrName>
                                        </p:attrNameLst>
                                      </p:cBhvr>
                                      <p:tavLst>
                                        <p:tav tm="0">
                                          <p:val>
                                            <p:strVal val="#ppt_x"/>
                                          </p:val>
                                        </p:tav>
                                        <p:tav tm="100000">
                                          <p:val>
                                            <p:strVal val="#ppt_x"/>
                                          </p:val>
                                        </p:tav>
                                      </p:tavLst>
                                    </p:anim>
                                    <p:anim calcmode="lin" valueType="num">
                                      <p:cBhvr>
                                        <p:cTn id="1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smtClean="0"/>
              <a:t>Comportamiento de la Precipitación y temperatura mínima</a:t>
            </a:r>
            <a:endParaRPr lang="es-ES" sz="3600" dirty="0"/>
          </a:p>
        </p:txBody>
      </p:sp>
      <p:sp>
        <p:nvSpPr>
          <p:cNvPr id="3" name="2 Marcador de contenido"/>
          <p:cNvSpPr>
            <a:spLocks noGrp="1"/>
          </p:cNvSpPr>
          <p:nvPr>
            <p:ph idx="1"/>
          </p:nvPr>
        </p:nvSpPr>
        <p:spPr/>
        <p:txBody>
          <a:bodyPr/>
          <a:lstStyle/>
          <a:p>
            <a:endParaRPr lang="es-ES" dirty="0"/>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000" b="15250"/>
          <a:stretch/>
        </p:blipFill>
        <p:spPr bwMode="auto">
          <a:xfrm>
            <a:off x="179512" y="1628800"/>
            <a:ext cx="8760296" cy="4581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92" y="1628800"/>
            <a:ext cx="8760296" cy="4520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32094" y="1052736"/>
            <a:ext cx="752129" cy="369332"/>
          </a:xfrm>
          <a:prstGeom prst="rect">
            <a:avLst/>
          </a:prstGeom>
        </p:spPr>
        <p:txBody>
          <a:bodyPr wrap="none">
            <a:spAutoFit/>
          </a:bodyPr>
          <a:lstStyle/>
          <a:p>
            <a:r>
              <a:rPr lang="es-ES" dirty="0"/>
              <a:t>436,5</a:t>
            </a:r>
          </a:p>
        </p:txBody>
      </p:sp>
    </p:spTree>
    <p:extLst>
      <p:ext uri="{BB962C8B-B14F-4D97-AF65-F5344CB8AC3E}">
        <p14:creationId xmlns:p14="http://schemas.microsoft.com/office/powerpoint/2010/main" val="190459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a 1 - &amp;quot;SANREM-CRSP&amp;#x0D;&amp;#x0A;Climatología&amp;#x0D;&amp;#x0A;&amp;quot;&quot;/&gt;&lt;property id=&quot;20307&quot; value=&quot;256&quot;/&gt;&lt;/object&gt;&lt;object type=&quot;3&quot; unique_id=&quot;10005&quot;&gt;&lt;property id=&quot;20148&quot; value=&quot;5&quot;/&gt;&lt;property id=&quot;20300&quot; value=&quot;Diapositiva 2&quot;/&gt;&lt;property id=&quot;20307&quot; value=&quot;258&quot;/&gt;&lt;/object&gt;&lt;object type=&quot;3&quot; unique_id=&quot;10006&quot;&gt;&lt;property id=&quot;20148&quot; value=&quot;5&quot;/&gt;&lt;property id=&quot;20300&quot; value=&quot;Diapositiva 3 - &amp;quot;Tendencia de las temperaturas al 2050&amp;quot;&quot;/&gt;&lt;property id=&quot;20307&quot; value=&quot;273&quot;/&gt;&lt;/object&gt;&lt;object type=&quot;3&quot; unique_id=&quot;10007&quot;&gt;&lt;property id=&quot;20148&quot; value=&quot;5&quot;/&gt;&lt;property id=&quot;20300&quot; value=&quot;Diapositiva 4 - &amp;quot;Anomalías de la precipitación acumulada con respecto a la media&amp;quot;&quot;/&gt;&lt;property id=&quot;20307&quot; value=&quot;274&quot;/&gt;&lt;/object&gt;&lt;object type=&quot;3&quot; unique_id=&quot;10008&quot;&gt;&lt;property id=&quot;20148&quot; value=&quot;5&quot;/&gt;&lt;property id=&quot;20300&quot; value=&quot;Diapositiva 5&quot;/&gt;&lt;property id=&quot;20307&quot; value=&quot;259&quot;/&gt;&lt;/object&gt;&lt;object type=&quot;3&quot; unique_id=&quot;10009&quot;&gt;&lt;property id=&quot;20148&quot; value=&quot;5&quot;/&gt;&lt;property id=&quot;20300&quot; value=&quot;Diapositiva 6 - &amp;quot;Precipitación en la microcuenca&amp;quot;&quot;/&gt;&lt;property id=&quot;20307&quot; value=&quot;279&quot;/&gt;&lt;/object&gt;&lt;object type=&quot;3&quot; unique_id=&quot;10010&quot;&gt;&lt;property id=&quot;20148&quot; value=&quot;5&quot;/&gt;&lt;property id=&quot;20300&quot; value=&quot;Diapositiva 7 - &amp;quot;Componentes de &amp;#x0D;&amp;#x0A;Gestión de riesgos&amp;quot;&quot;/&gt;&lt;property id=&quot;20307&quot; value=&quot;275&quot;/&gt;&lt;/object&gt;&lt;object type=&quot;3&quot; unique_id=&quot;10011&quot;&gt;&lt;property id=&quot;20148&quot; value=&quot;5&quot;/&gt;&lt;property id=&quot;20300&quot; value=&quot;Diapositiva 8&quot;/&gt;&lt;property id=&quot;20307&quot; value=&quot;282&quot;/&gt;&lt;/object&gt;&lt;object type=&quot;3&quot; unique_id=&quot;10012&quot;&gt;&lt;property id=&quot;20148&quot; value=&quot;5&quot;/&gt;&lt;property id=&quot;20300&quot; value=&quot;Diapositiva 9&quot;/&gt;&lt;property id=&quot;20307&quot; value=&quot;277&quot;/&gt;&lt;/object&gt;&lt;object type=&quot;3&quot; unique_id=&quot;10013&quot;&gt;&lt;property id=&quot;20148&quot; value=&quot;5&quot;/&gt;&lt;property id=&quot;20300&quot; value=&quot;Diapositiva 10 - &amp;quot;Que es lo mas importante en el pronostico&amp;quot;&quot;/&gt;&lt;property id=&quot;20307&quot; value=&quot;267&quot;/&gt;&lt;/object&gt;&lt;object type=&quot;3&quot; unique_id=&quot;10014&quot;&gt;&lt;property id=&quot;20148&quot; value=&quot;5&quot;/&gt;&lt;property id=&quot;20300&quot; value=&quot;Diapositiva 11 - &amp;quot;INDICADORES NATURALES&amp;quot;&quot;/&gt;&lt;property id=&quot;20307&quot; value=&quot;281&quot;/&gt;&lt;/object&gt;&lt;object type=&quot;3&quot; unique_id=&quot;10015&quot;&gt;&lt;property id=&quot;20148&quot; value=&quot;5&quot;/&gt;&lt;property id=&quot;20300&quot; value=&quot;Diapositiva 12 - &amp;quot;Conocimientos &amp;#x0D;&amp;#x0A;Ancestrales&amp;quot;&quot;/&gt;&lt;property id=&quot;20307&quot; value=&quot;278&quot;/&gt;&lt;/object&gt;&lt;object type=&quot;3&quot; unique_id=&quot;10016&quot;&gt;&lt;property id=&quot;20148&quot; value=&quot;5&quot;/&gt;&lt;property id=&quot;20300&quot; value=&quot;Diapositiva 13&quot;/&gt;&lt;property id=&quot;20307&quot; value=&quot;265&quot;/&gt;&lt;/object&gt;&lt;object type=&quot;3&quot; unique_id=&quot;10017&quot;&gt;&lt;property id=&quot;20148&quot; value=&quot;5&quot;/&gt;&lt;property id=&quot;20300&quot; value=&quot;Diapositiva 14&quot;/&gt;&lt;property id=&quot;20307&quot; value=&quot;262&quot;/&gt;&lt;/object&gt;&lt;object type=&quot;3&quot; unique_id=&quot;10018&quot;&gt;&lt;property id=&quot;20148&quot; value=&quot;5&quot;/&gt;&lt;property id=&quot;20300&quot; value=&quot;Diapositiva 15&quot;/&gt;&lt;property id=&quot;20307&quot; value=&quot;268&quot;/&gt;&lt;/object&gt;&lt;object type=&quot;3&quot; unique_id=&quot;10019&quot;&gt;&lt;property id=&quot;20148&quot; value=&quot;5&quot;/&gt;&lt;property id=&quot;20300&quot; value=&quot;Diapositiva 16&quot;/&gt;&lt;property id=&quot;20307&quot; value=&quot;269&quot;/&gt;&lt;/object&gt;&lt;object type=&quot;3&quot; unique_id=&quot;10020&quot;&gt;&lt;property id=&quot;20148&quot; value=&quot;5&quot;/&gt;&lt;property id=&quot;20300&quot; value=&quot;Diapositiva 17 - &amp;quot;Estrategias &amp;#x0D;&amp;#x0A;de Alerta Temprana&amp;quot;&quot;/&gt;&lt;property id=&quot;20307&quot; value=&quot;264&quot;/&gt;&lt;/object&gt;&lt;object type=&quot;3&quot; unique_id=&quot;10021&quot;&gt;&lt;property id=&quot;20148&quot; value=&quot;5&quot;/&gt;&lt;property id=&quot;20300&quot; value=&quot;Diapositiva 18&quot;/&gt;&lt;property id=&quot;20307&quot; value=&quot;283&quot;/&gt;&lt;/object&gt;&lt;object type=&quot;3&quot; unique_id=&quot;10022&quot;&gt;&lt;property id=&quot;20148&quot; value=&quot;5&quot;/&gt;&lt;property id=&quot;20300&quot; value=&quot;Diapositiva 19 - &amp;quot;Devolución de Información&amp;quot;&quot;/&gt;&lt;property id=&quot;20307&quot; value=&quot;271&quot;/&gt;&lt;/object&gt;&lt;object type=&quot;3&quot; unique_id=&quot;10023&quot;&gt;&lt;property id=&quot;20148&quot; value=&quot;5&quot;/&gt;&lt;property id=&quot;20300&quot; value=&quot;Diapositiva 20&quot;/&gt;&lt;property id=&quot;20307&quot; value=&quot;280&quot;/&gt;&lt;/object&gt;&lt;object type=&quot;3&quot; unique_id=&quot;10024&quot;&gt;&lt;property id=&quot;20148&quot; value=&quot;5&quot;/&gt;&lt;property id=&quot;20300&quot; value=&quot;Diapositiva 21 - &amp;quot;Gracias por su atención&amp;quot;&quot;/&gt;&lt;property id=&quot;20307&quot; value=&quot;260&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Fundición">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3286</TotalTime>
  <Words>1026</Words>
  <Application>Microsoft Office PowerPoint</Application>
  <PresentationFormat>Presentación en pantalla (4:3)</PresentationFormat>
  <Paragraphs>106</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Fundición</vt:lpstr>
      <vt:lpstr>UNIVERSIDAD MAYOR DE SAN ANDRES FACULTAD DE AGRONOMÍA</vt:lpstr>
      <vt:lpstr>OBJETIVO</vt:lpstr>
      <vt:lpstr>METODOLOGÍA APLICADA</vt:lpstr>
      <vt:lpstr>Presentación de PowerPoint</vt:lpstr>
      <vt:lpstr>ÁREA DE TRABAJO</vt:lpstr>
      <vt:lpstr>Presentación de PowerPoint</vt:lpstr>
      <vt:lpstr>Pronostico de Indicadores</vt:lpstr>
      <vt:lpstr>Pronostico de Indicadores</vt:lpstr>
      <vt:lpstr>Pronostico de la producción por época de siembra en Ancoraimes</vt:lpstr>
      <vt:lpstr>Método de análisis</vt:lpstr>
      <vt:lpstr>Pronostico del Sankayo y la Thola</vt:lpstr>
      <vt:lpstr>Indicador Abiótico</vt:lpstr>
      <vt:lpstr>Pronostico de San Juan</vt:lpstr>
      <vt:lpstr>Correlación en las zonas de estudio</vt:lpstr>
      <vt:lpstr>Correlación con registros Históricos</vt:lpstr>
      <vt:lpstr>CONCLUSIONES</vt:lpstr>
      <vt:lpstr>Gracias</vt:lpstr>
      <vt:lpstr>Red de información</vt:lpstr>
      <vt:lpstr>Pronostico de la producción por época de siembra en Umala</vt:lpstr>
      <vt:lpstr>Expresión  de la Puscalla o la Thola</vt:lpstr>
      <vt:lpstr>Comportamiento de Precipitación</vt:lpstr>
      <vt:lpstr>Comportamiento de la Precipitación y temperatura mínima</vt:lpstr>
    </vt:vector>
  </TitlesOfParts>
  <Company>AmSavS Creation´s 2008</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AmSavS</dc:creator>
  <cp:lastModifiedBy>Edwin</cp:lastModifiedBy>
  <cp:revision>269</cp:revision>
  <dcterms:created xsi:type="dcterms:W3CDTF">2009-06-29T10:01:40Z</dcterms:created>
  <dcterms:modified xsi:type="dcterms:W3CDTF">2012-07-16T15:49:19Z</dcterms:modified>
</cp:coreProperties>
</file>