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9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55E5C-BC3A-C2E9-ABA8-6E974645A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F47F51-BAEF-084D-5329-47148FE708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6FF2B6-EC42-3A7C-4738-D3913C9D4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2784EA-72BC-ECC6-EF76-0DE4CB265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699CE8-4CA7-C3C5-A69C-B8A16C9C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525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86119D-E8AC-7B38-F061-F6F384B9D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E1A13A-90A9-DC97-AE88-E255884FB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427B02-0C23-3EEA-062A-0F871BCE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6137C7-920D-AD71-1DD5-72CA6F4A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B7FE8C-ED34-A3F7-23E1-45CF3F8D0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6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EF94B1-50A7-E1DF-AF0E-D2D0A4F38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125C2C-219D-A5E4-4634-07D6FE0BC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BBE121-D2DC-5B79-9A6C-DADC68459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C7B1FE-C8AB-527D-8909-2BE6463E8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3F6D9B-CE92-FC21-C6BE-C91192A8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60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880B5B-63C0-9B4F-8336-322567D07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56C7D5-6C39-B6E1-DA66-DE01D7FAC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1580EA-5578-A605-4AED-AB150B861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33F6A7-2E04-3B92-B606-95FE2A413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1AB2A-E204-4EFD-D6A1-6FD956D44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4E69CA-7E09-1147-C032-955788936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73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33C56-3A2E-B38F-DC23-C121D6D83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9788BE-0062-60A5-3EF9-B4A3A25CA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F10ED2-7322-BC0A-1661-1857566F2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CB764C-AD25-8817-FA1F-328DE5440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0D4F252-9D19-BBD8-88DA-FFE0638C62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5E44B09-6EE5-28E4-E774-C49B6246F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567966B-732A-2BD5-0E58-0436064BA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6373180-FA03-CCCA-D9EF-B8E0D0009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074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3A610-8BC3-A370-5DFE-3EB59E7F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524B073-AFDF-DBAC-7782-0C2FC49F5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932884D-FE83-BF9A-7FA9-0EFDDF6C6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45D212-7647-4275-9558-5ABEC506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0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EF10B9D-449A-379E-073C-C00B040F2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22451C-E543-FDBE-76D0-AA546E810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4FE874-C10E-255E-C572-90A916534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87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C5D90B-137E-D855-6213-B19E3BF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E81E39-3E02-280B-0F6A-12B34FF48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FA8436-ED62-D399-7F1B-51E2688F0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CC2E14-9C2E-52DB-0C26-7751B1C1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6A4822-B09D-0714-0ACF-96CAA9A41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663E5D-3784-BCA4-DC3F-A6C741C90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815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DFCAB-D0CC-BF57-A5E0-8B458181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CAA5038-0C3E-5219-01D4-B08A20583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86E7E7-F706-C6AA-334C-FC9EC75F6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8F8F36-4B3F-729E-3809-0AC29C697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F40F35-E700-AB70-4764-547BFBD49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3A0E91-0396-3638-5546-FB1B986BE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82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C7AE8-3E5E-0656-8050-D7D95E4DD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63C777-4357-131F-6EE6-97BED2450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FF1A56-CCEE-697B-124A-A800AE7E9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D8F116-C6DB-BC2E-6E96-EAF1172C5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B65E29-C747-003C-80D5-00517938F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2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9270D3-1F98-AA55-5652-1676A1927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C72ACF-0A3E-5180-F514-E230C3247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3B9E67-4859-45CA-0653-C807E0F38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9CE294-7A66-8C45-A77F-F1AFBC9F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1501F1-3314-7C01-9391-468BDD96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73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01F422A-7C55-CE89-0EE9-2416BFBEA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ABEFD5-B293-6450-6111-6906AA139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960C8D-DA54-4B22-FA53-32A7F779D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8CE3F-0C3B-4A1B-8CE8-A841988F7C00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17A314-E309-18BE-650E-0A07289D4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3803A2-ACC2-EA96-CF84-E0EE455AB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727F5-0EF4-49A7-8F49-D84667D515D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01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 grupo de personas en un campo de tierra&#10;&#10;Descripción generada automáticamente">
            <a:extLst>
              <a:ext uri="{FF2B5EF4-FFF2-40B4-BE49-F238E27FC236}">
                <a16:creationId xmlns:a16="http://schemas.microsoft.com/office/drawing/2014/main" id="{DEF3DE67-E3A7-48FF-4FC1-6763DDFE5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0" b="19120"/>
          <a:stretch/>
        </p:blipFill>
        <p:spPr>
          <a:xfrm>
            <a:off x="0" y="-45720"/>
            <a:ext cx="12191980" cy="6387538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8D9980B6-E541-50BF-9F7F-1320F397D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3360" y="3236119"/>
            <a:ext cx="4196080" cy="2387600"/>
          </a:xfrm>
        </p:spPr>
        <p:txBody>
          <a:bodyPr>
            <a:normAutofit fontScale="90000"/>
          </a:bodyPr>
          <a:lstStyle/>
          <a:p>
            <a:r>
              <a:rPr lang="es-EC" b="1" dirty="0">
                <a:solidFill>
                  <a:schemeClr val="bg1"/>
                </a:solidFill>
              </a:rPr>
              <a:t>Uso de </a:t>
            </a:r>
            <a:r>
              <a:rPr lang="es-EC" b="1" dirty="0" err="1">
                <a:solidFill>
                  <a:schemeClr val="bg1"/>
                </a:solidFill>
              </a:rPr>
              <a:t>Rhomis</a:t>
            </a:r>
            <a:r>
              <a:rPr lang="es-EC" b="1" dirty="0">
                <a:solidFill>
                  <a:schemeClr val="bg1"/>
                </a:solidFill>
              </a:rPr>
              <a:t> en el proyecto de degeneración de semilla Ecuador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74D40860-2EF2-695B-AA67-4FE1595EC3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670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ACD37-2630-D65D-5397-847F69AD40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41C34F-1B27-A162-9522-9A5CA7D28A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4DBCAE-A945-EE3A-AECE-410FDE2D6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29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E62422-6724-E6A4-76B4-8830F883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EC3E0A-1700-9324-4745-3F76E4AC0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Google Shape;90;p15">
            <a:extLst>
              <a:ext uri="{FF2B5EF4-FFF2-40B4-BE49-F238E27FC236}">
                <a16:creationId xmlns:a16="http://schemas.microsoft.com/office/drawing/2014/main" id="{0C1DDA9E-5AB4-3D03-CF0B-AC6038F647A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10354" y="365125"/>
            <a:ext cx="8322467" cy="1994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1;p15">
            <a:extLst>
              <a:ext uri="{FF2B5EF4-FFF2-40B4-BE49-F238E27FC236}">
                <a16:creationId xmlns:a16="http://schemas.microsoft.com/office/drawing/2014/main" id="{5CB79A4A-2F26-691F-3224-5C78E8096F7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357" y="4083029"/>
            <a:ext cx="8322465" cy="2220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2;p15">
            <a:extLst>
              <a:ext uri="{FF2B5EF4-FFF2-40B4-BE49-F238E27FC236}">
                <a16:creationId xmlns:a16="http://schemas.microsoft.com/office/drawing/2014/main" id="{53C61CC8-533D-4457-32C6-A10E94DC378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0357" y="2253271"/>
            <a:ext cx="8322476" cy="1928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193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C7D322-8BB0-8572-513D-E8779FE62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B13C14B-0E27-CFE9-DCED-E1874277DD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-5445"/>
            <a:ext cx="5943600" cy="6794036"/>
          </a:xfrm>
        </p:spPr>
      </p:pic>
    </p:spTree>
    <p:extLst>
      <p:ext uri="{BB962C8B-B14F-4D97-AF65-F5344CB8AC3E}">
        <p14:creationId xmlns:p14="http://schemas.microsoft.com/office/powerpoint/2010/main" val="2244791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BA793-229A-6895-E9AB-EA1B2EA6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47BAD3A-C665-9335-E3F7-4C0FDEE1A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840"/>
            <a:ext cx="10620023" cy="5973763"/>
          </a:xfrm>
        </p:spPr>
      </p:pic>
    </p:spTree>
    <p:extLst>
      <p:ext uri="{BB962C8B-B14F-4D97-AF65-F5344CB8AC3E}">
        <p14:creationId xmlns:p14="http://schemas.microsoft.com/office/powerpoint/2010/main" val="1836407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Office PowerPoint</Application>
  <PresentationFormat>Panorámica</PresentationFormat>
  <Paragraphs>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Uso de Rhomis en el proyecto de degeneración de semilla Ecuador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Uso de Rhomis en el proyecto de degeneración de semilla Ecuador</dc:title>
  <dc:creator>Israel Navarrete</dc:creator>
  <cp:lastModifiedBy>ricar</cp:lastModifiedBy>
  <cp:revision>2</cp:revision>
  <dcterms:created xsi:type="dcterms:W3CDTF">2022-07-14T16:38:08Z</dcterms:created>
  <dcterms:modified xsi:type="dcterms:W3CDTF">2022-07-15T15:59:03Z</dcterms:modified>
</cp:coreProperties>
</file>