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271" r:id="rId4"/>
    <p:sldId id="270" r:id="rId5"/>
    <p:sldId id="276" r:id="rId6"/>
    <p:sldId id="259" r:id="rId7"/>
    <p:sldId id="267" r:id="rId8"/>
    <p:sldId id="260" r:id="rId9"/>
    <p:sldId id="294" r:id="rId10"/>
    <p:sldId id="293" r:id="rId11"/>
    <p:sldId id="291" r:id="rId12"/>
    <p:sldId id="268" r:id="rId13"/>
    <p:sldId id="282" r:id="rId14"/>
    <p:sldId id="285" r:id="rId15"/>
    <p:sldId id="287" r:id="rId16"/>
    <p:sldId id="295" r:id="rId17"/>
    <p:sldId id="296" r:id="rId18"/>
    <p:sldId id="286" r:id="rId19"/>
    <p:sldId id="269" r:id="rId2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4" autoAdjust="0"/>
    <p:restoredTop sz="94660"/>
  </p:normalViewPr>
  <p:slideViewPr>
    <p:cSldViewPr>
      <p:cViewPr varScale="1">
        <p:scale>
          <a:sx n="65" d="100"/>
          <a:sy n="65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5F3B9-06F8-478A-AE76-E942EAB09545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E7CC4-395F-4974-B065-09B7A42898F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842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E7CC4-395F-4974-B065-09B7A42898FC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27278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790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03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9999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902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4762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2105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2505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9274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034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927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1182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6D9C2-5895-4C04-BD8B-F7CD2E25C1BC}" type="datetimeFigureOut">
              <a:rPr lang="es-PE" smtClean="0"/>
              <a:t>24/06/2021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C6BCD-24B6-4A88-86FE-0E60DC83DBC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7364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3973968" cy="1296145"/>
          </a:xfrm>
        </p:spPr>
        <p:txBody>
          <a:bodyPr>
            <a:normAutofit/>
          </a:bodyPr>
          <a:lstStyle/>
          <a:p>
            <a:r>
              <a:rPr lang="es-PE" sz="2400" b="1" dirty="0" err="1">
                <a:latin typeface="Arial" pitchFamily="34" charset="0"/>
                <a:cs typeface="Arial" pitchFamily="34" charset="0"/>
              </a:rPr>
              <a:t>Venuca</a:t>
            </a:r>
            <a:r>
              <a:rPr lang="es-PE" sz="2400" b="1" dirty="0">
                <a:latin typeface="Arial" pitchFamily="34" charset="0"/>
                <a:cs typeface="Arial" pitchFamily="34" charset="0"/>
              </a:rPr>
              <a:t> Asunción </a:t>
            </a:r>
            <a:r>
              <a:rPr lang="es-PE" sz="2400" b="1" dirty="0" err="1" smtClean="0">
                <a:latin typeface="Arial" pitchFamily="34" charset="0"/>
                <a:cs typeface="Arial" pitchFamily="34" charset="0"/>
              </a:rPr>
              <a:t>Evanán</a:t>
            </a:r>
            <a:r>
              <a:rPr lang="es-PE" sz="2400" b="1" dirty="0" smtClean="0">
                <a:latin typeface="Arial" pitchFamily="34" charset="0"/>
                <a:cs typeface="Arial" pitchFamily="34" charset="0"/>
              </a:rPr>
              <a:t> Vivanco </a:t>
            </a:r>
            <a:r>
              <a:rPr lang="es-PE" sz="2400" dirty="0">
                <a:latin typeface="Arial" pitchFamily="34" charset="0"/>
                <a:cs typeface="Arial" pitchFamily="34" charset="0"/>
              </a:rPr>
              <a:t/>
            </a:r>
            <a:br>
              <a:rPr lang="es-PE" sz="2400" dirty="0">
                <a:latin typeface="Arial" pitchFamily="34" charset="0"/>
                <a:cs typeface="Arial" pitchFamily="34" charset="0"/>
              </a:rPr>
            </a:br>
            <a:r>
              <a:rPr lang="es-PE" sz="2400" b="1" dirty="0">
                <a:latin typeface="Arial" pitchFamily="34" charset="0"/>
                <a:cs typeface="Arial" pitchFamily="34" charset="0"/>
              </a:rPr>
              <a:t> </a:t>
            </a:r>
            <a:endParaRPr lang="es-P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4941168"/>
            <a:ext cx="4709591" cy="1320552"/>
          </a:xfrm>
        </p:spPr>
        <p:txBody>
          <a:bodyPr>
            <a:normAutofit fontScale="92500"/>
          </a:bodyPr>
          <a:lstStyle/>
          <a:p>
            <a:r>
              <a:rPr lang="es-PE" b="1" dirty="0" smtClean="0">
                <a:solidFill>
                  <a:schemeClr val="tx1"/>
                </a:solidFill>
              </a:rPr>
              <a:t>Primitivo </a:t>
            </a:r>
            <a:r>
              <a:rPr lang="es-PE" b="1" dirty="0" err="1" smtClean="0">
                <a:solidFill>
                  <a:schemeClr val="tx1"/>
                </a:solidFill>
              </a:rPr>
              <a:t>Evanan</a:t>
            </a:r>
            <a:r>
              <a:rPr lang="es-PE" b="1" dirty="0" smtClean="0">
                <a:solidFill>
                  <a:schemeClr val="tx1"/>
                </a:solidFill>
              </a:rPr>
              <a:t> Poma </a:t>
            </a:r>
          </a:p>
          <a:p>
            <a:r>
              <a:rPr lang="es-PE" b="1" dirty="0" smtClean="0">
                <a:solidFill>
                  <a:schemeClr val="tx1"/>
                </a:solidFill>
              </a:rPr>
              <a:t>Valeriana Vivanco Espinoza </a:t>
            </a:r>
            <a:endParaRPr lang="es-PE" b="1" dirty="0">
              <a:solidFill>
                <a:schemeClr val="tx1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" b="9247"/>
          <a:stretch/>
        </p:blipFill>
        <p:spPr>
          <a:xfrm>
            <a:off x="899592" y="1430352"/>
            <a:ext cx="2877199" cy="5107801"/>
          </a:xfrm>
          <a:prstGeom prst="rect">
            <a:avLst/>
          </a:prstGeom>
        </p:spPr>
      </p:pic>
      <p:pic>
        <p:nvPicPr>
          <p:cNvPr id="8" name="5 Marcador de contenid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30353"/>
            <a:ext cx="2232248" cy="2906142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91" y="1430352"/>
            <a:ext cx="2573833" cy="296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62" y="1600200"/>
            <a:ext cx="809387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0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Sarhua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6815567" cy="4525963"/>
          </a:xfrm>
        </p:spPr>
      </p:pic>
    </p:spTree>
    <p:extLst>
      <p:ext uri="{BB962C8B-B14F-4D97-AF65-F5344CB8AC3E}">
        <p14:creationId xmlns:p14="http://schemas.microsoft.com/office/powerpoint/2010/main" val="145312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Las tablas de </a:t>
            </a:r>
            <a:r>
              <a:rPr lang="es-PE" dirty="0"/>
              <a:t>S</a:t>
            </a:r>
            <a:r>
              <a:rPr lang="es-PE" dirty="0" smtClean="0"/>
              <a:t>arhua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3323027" cy="4525963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00808"/>
            <a:ext cx="367240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Materiales </a:t>
            </a:r>
            <a:endParaRPr lang="es-PE" dirty="0"/>
          </a:p>
        </p:txBody>
      </p:sp>
      <p:pic>
        <p:nvPicPr>
          <p:cNvPr id="4" name="3 Marcador de contenido" descr="Image result for tierras de colore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03189"/>
            <a:ext cx="3626346" cy="271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3 Marcador de contenido" descr="Image result for tablasdesarhua.net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755" y="2060848"/>
            <a:ext cx="23622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85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Concursos de nacimientos peruanos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88840"/>
            <a:ext cx="3672408" cy="3744416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372718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6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116632"/>
            <a:ext cx="7859216" cy="2079104"/>
          </a:xfrm>
        </p:spPr>
        <p:txBody>
          <a:bodyPr>
            <a:normAutofit/>
          </a:bodyPr>
          <a:lstStyle/>
          <a:p>
            <a:r>
              <a:rPr lang="es-PE" dirty="0" smtClean="0"/>
              <a:t>Lima                 EEUU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08920"/>
            <a:ext cx="4008081" cy="300560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23276"/>
            <a:ext cx="3639775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Prendas de vestir – mural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0808"/>
            <a:ext cx="3250448" cy="3528392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00808"/>
            <a:ext cx="280831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t="6701" r="1402" b="7923"/>
          <a:stretch/>
        </p:blipFill>
        <p:spPr>
          <a:xfrm>
            <a:off x="827584" y="188640"/>
            <a:ext cx="4061865" cy="3186253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0648"/>
            <a:ext cx="1884040" cy="3720979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501008"/>
            <a:ext cx="2156658" cy="3211399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0" t="20121" r="9678" b="15283"/>
          <a:stretch/>
        </p:blipFill>
        <p:spPr>
          <a:xfrm>
            <a:off x="3995936" y="4149353"/>
            <a:ext cx="4770927" cy="256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3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/>
            </a:r>
            <a:br>
              <a:rPr lang="es-PE" dirty="0" smtClean="0"/>
            </a:br>
            <a:r>
              <a:rPr lang="es-PE" dirty="0" smtClean="0"/>
              <a:t>MUCEM                      ART LIMA </a:t>
            </a:r>
            <a:br>
              <a:rPr lang="es-PE" dirty="0" smtClean="0"/>
            </a:b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20" y="1803925"/>
            <a:ext cx="4720258" cy="4081979"/>
          </a:xfrm>
        </p:spPr>
      </p:pic>
      <p:pic>
        <p:nvPicPr>
          <p:cNvPr id="1026" name="Picture 2" descr="Santiago Alfaro a Twitter: &quot;En Sarhua se cuenta la leyenda de una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6832"/>
            <a:ext cx="3372675" cy="439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7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260648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es-PE" dirty="0" smtClean="0"/>
              <a:t>Tabla </a:t>
            </a:r>
            <a:r>
              <a:rPr lang="es-PE" dirty="0" err="1" smtClean="0"/>
              <a:t>tematica</a:t>
            </a:r>
            <a:r>
              <a:rPr lang="es-PE" dirty="0" smtClean="0"/>
              <a:t> homosexual </a:t>
            </a:r>
            <a:br>
              <a:rPr lang="es-PE" dirty="0" smtClean="0"/>
            </a:br>
            <a:r>
              <a:rPr lang="es-PE" dirty="0" smtClean="0"/>
              <a:t>  no justificar las violaciones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6" r="33957"/>
          <a:stretch/>
        </p:blipFill>
        <p:spPr>
          <a:xfrm>
            <a:off x="611560" y="1551132"/>
            <a:ext cx="1585427" cy="5231542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7" t="11398" r="-1" b="9033"/>
          <a:stretch/>
        </p:blipFill>
        <p:spPr>
          <a:xfrm rot="5400000">
            <a:off x="3402950" y="1357689"/>
            <a:ext cx="5058697" cy="545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SARHUA                  EEUU </a:t>
            </a:r>
            <a:r>
              <a:rPr lang="es-PE" dirty="0" smtClean="0"/>
              <a:t/>
            </a:r>
            <a:br>
              <a:rPr lang="es-PE" dirty="0" smtClean="0"/>
            </a:br>
            <a:r>
              <a:rPr lang="es-PE" dirty="0" smtClean="0"/>
              <a:t>talleres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03" y="2348880"/>
            <a:ext cx="4268292" cy="3201219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9" b="33690"/>
          <a:stretch/>
        </p:blipFill>
        <p:spPr>
          <a:xfrm>
            <a:off x="251520" y="2348880"/>
            <a:ext cx="4348983" cy="317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7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Premio ICPNA arte </a:t>
            </a:r>
            <a:r>
              <a:rPr lang="es-PE" dirty="0" err="1" smtClean="0"/>
              <a:t>contemporaneo</a:t>
            </a:r>
            <a:r>
              <a:rPr lang="es-PE" dirty="0" smtClean="0"/>
              <a:t> 2020 </a:t>
            </a:r>
            <a:endParaRPr lang="es-PE" dirty="0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3749908" cy="3002914"/>
          </a:xfr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12508"/>
            <a:ext cx="3751110" cy="499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7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Arte en tie</a:t>
            </a:r>
            <a:r>
              <a:rPr lang="es-PE" dirty="0" smtClean="0"/>
              <a:t>mpos de </a:t>
            </a:r>
            <a:r>
              <a:rPr lang="es-PE" dirty="0" err="1" smtClean="0"/>
              <a:t>covid</a:t>
            </a:r>
            <a:r>
              <a:rPr lang="es-PE" dirty="0" smtClean="0"/>
              <a:t>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3198249" cy="4525963"/>
          </a:xfrm>
        </p:spPr>
      </p:pic>
      <p:pic>
        <p:nvPicPr>
          <p:cNvPr id="2050" name="Picture 2" descr="C:\Users\AMD\Downloads\WhatsApp Image 2020-08-13 at 10.13.12 PM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6792"/>
            <a:ext cx="4437112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9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55218"/>
            <a:ext cx="3744416" cy="5292894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0" y="332656"/>
            <a:ext cx="4005817" cy="57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0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320480" cy="3056491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56992"/>
            <a:ext cx="4808056" cy="33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83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0704" cy="1143000"/>
          </a:xfrm>
        </p:spPr>
        <p:txBody>
          <a:bodyPr/>
          <a:lstStyle/>
          <a:p>
            <a:r>
              <a:rPr lang="es-PE" dirty="0" smtClean="0"/>
              <a:t>MURALES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5203629" cy="3902722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4193" b="11128"/>
          <a:stretch/>
        </p:blipFill>
        <p:spPr>
          <a:xfrm>
            <a:off x="3995936" y="174310"/>
            <a:ext cx="4955921" cy="349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51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MI TALLER EN LIMA CHORRILLOS </a:t>
            </a:r>
            <a:endParaRPr lang="es-PE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07951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8506133" cy="5649491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3300521"/>
            <a:ext cx="8229600" cy="490066"/>
          </a:xfrm>
        </p:spPr>
        <p:txBody>
          <a:bodyPr>
            <a:noAutofit/>
          </a:bodyPr>
          <a:lstStyle/>
          <a:p>
            <a:r>
              <a:rPr lang="es-PE" sz="8800" dirty="0" smtClean="0">
                <a:solidFill>
                  <a:schemeClr val="bg1">
                    <a:lumMod val="95000"/>
                  </a:schemeClr>
                </a:solidFill>
                <a:latin typeface="Algerian" pitchFamily="82" charset="0"/>
              </a:rPr>
              <a:t>GRACIAS </a:t>
            </a:r>
            <a:endParaRPr lang="es-PE" sz="8800" dirty="0">
              <a:solidFill>
                <a:schemeClr val="bg1">
                  <a:lumMod val="95000"/>
                </a:schemeClr>
              </a:solidFill>
              <a:latin typeface="Algerian" pitchFamily="82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6319" y="889203"/>
            <a:ext cx="3035829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0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50</Words>
  <Application>Microsoft Office PowerPoint</Application>
  <PresentationFormat>Presentación en pantalla (4:3)</PresentationFormat>
  <Paragraphs>18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Venuca Asunción Evanán Vivanco   </vt:lpstr>
      <vt:lpstr>Presentación de PowerPoint</vt:lpstr>
      <vt:lpstr>Sarhua </vt:lpstr>
      <vt:lpstr>Las tablas de Sarhua </vt:lpstr>
      <vt:lpstr>Materiales </vt:lpstr>
      <vt:lpstr>Concursos de nacimientos peruanos </vt:lpstr>
      <vt:lpstr>Lima                 EEUU </vt:lpstr>
      <vt:lpstr>Prendas de vestir – mural</vt:lpstr>
      <vt:lpstr>Presentación de PowerPoint</vt:lpstr>
      <vt:lpstr> MUCEM                      ART LIMA  </vt:lpstr>
      <vt:lpstr>Tabla tematica homosexual    no justificar las violaciones </vt:lpstr>
      <vt:lpstr>SARHUA                  EEUU  talleres </vt:lpstr>
      <vt:lpstr>Premio ICPNA arte contemporaneo 2020 </vt:lpstr>
      <vt:lpstr>Arte en tiempos de covid </vt:lpstr>
      <vt:lpstr>Presentación de PowerPoint</vt:lpstr>
      <vt:lpstr>Presentación de PowerPoint</vt:lpstr>
      <vt:lpstr>MURALES </vt:lpstr>
      <vt:lpstr>MI TALLER EN LIMA CHORRILLOS </vt:lpstr>
      <vt:lpstr>GRACIAS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Venuca Asunción Evanán Vivanco</dc:title>
  <dc:creator>AMD</dc:creator>
  <cp:lastModifiedBy>AMD</cp:lastModifiedBy>
  <cp:revision>21</cp:revision>
  <dcterms:created xsi:type="dcterms:W3CDTF">2018-07-21T19:12:27Z</dcterms:created>
  <dcterms:modified xsi:type="dcterms:W3CDTF">2021-06-24T18:54:27Z</dcterms:modified>
</cp:coreProperties>
</file>