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57" r:id="rId5"/>
    <p:sldId id="258" r:id="rId6"/>
    <p:sldId id="259" r:id="rId7"/>
    <p:sldId id="263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0D502D-7EE7-44FE-BEB0-A3D1E5A610D8}" type="doc">
      <dgm:prSet loTypeId="urn:microsoft.com/office/officeart/2005/8/layout/orgChart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57F1122-85C6-4832-A880-E3AFB5A78395}">
      <dgm:prSet phldrT="[Text]"/>
      <dgm:spPr/>
      <dgm:t>
        <a:bodyPr/>
        <a:lstStyle/>
        <a:p>
          <a:r>
            <a:rPr lang="es-EC" dirty="0"/>
            <a:t>Sugerencias</a:t>
          </a:r>
        </a:p>
        <a:p>
          <a:r>
            <a:rPr lang="es-EC" dirty="0"/>
            <a:t>Generales</a:t>
          </a:r>
          <a:endParaRPr lang="en-US" dirty="0"/>
        </a:p>
      </dgm:t>
    </dgm:pt>
    <dgm:pt modelId="{71971937-3CBB-4E9E-A05F-CF892A3578A6}" type="parTrans" cxnId="{3C268A37-CE62-4E17-893A-77B68B98C76D}">
      <dgm:prSet/>
      <dgm:spPr/>
      <dgm:t>
        <a:bodyPr/>
        <a:lstStyle/>
        <a:p>
          <a:endParaRPr lang="en-US"/>
        </a:p>
      </dgm:t>
    </dgm:pt>
    <dgm:pt modelId="{382BBFED-9DBF-4707-8A7B-16AA42F1939F}" type="sibTrans" cxnId="{3C268A37-CE62-4E17-893A-77B68B98C76D}">
      <dgm:prSet/>
      <dgm:spPr/>
      <dgm:t>
        <a:bodyPr/>
        <a:lstStyle/>
        <a:p>
          <a:endParaRPr lang="en-US"/>
        </a:p>
      </dgm:t>
    </dgm:pt>
    <dgm:pt modelId="{5FBF60CB-8E27-458B-8B5A-16F63C8B4F8A}">
      <dgm:prSet phldrT="[Text]"/>
      <dgm:spPr/>
      <dgm:t>
        <a:bodyPr/>
        <a:lstStyle/>
        <a:p>
          <a:r>
            <a:rPr lang="es-EC" dirty="0"/>
            <a:t>Antes de interactuar con agricultores</a:t>
          </a:r>
          <a:endParaRPr lang="en-US" dirty="0"/>
        </a:p>
      </dgm:t>
    </dgm:pt>
    <dgm:pt modelId="{73B70D64-CE07-4D8A-A901-140CAA09033E}" type="parTrans" cxnId="{CD96009E-0670-4FD8-BA18-4FDF96A82656}">
      <dgm:prSet/>
      <dgm:spPr/>
      <dgm:t>
        <a:bodyPr/>
        <a:lstStyle/>
        <a:p>
          <a:endParaRPr lang="en-US"/>
        </a:p>
      </dgm:t>
    </dgm:pt>
    <dgm:pt modelId="{A001DE9D-AA65-4A4A-8987-AB0B0E65E9E5}" type="sibTrans" cxnId="{CD96009E-0670-4FD8-BA18-4FDF96A82656}">
      <dgm:prSet/>
      <dgm:spPr/>
      <dgm:t>
        <a:bodyPr/>
        <a:lstStyle/>
        <a:p>
          <a:endParaRPr lang="en-US"/>
        </a:p>
      </dgm:t>
    </dgm:pt>
    <dgm:pt modelId="{4ADD19ED-F50E-4046-8B2A-61EF7D7EC797}">
      <dgm:prSet phldrT="[Text]"/>
      <dgm:spPr/>
      <dgm:t>
        <a:bodyPr/>
        <a:lstStyle/>
        <a:p>
          <a:r>
            <a:rPr lang="es-EC" dirty="0"/>
            <a:t>Durante el tiempo de interacción</a:t>
          </a:r>
          <a:endParaRPr lang="en-US" dirty="0"/>
        </a:p>
      </dgm:t>
    </dgm:pt>
    <dgm:pt modelId="{28D2269F-C780-4B89-9E11-852CFF7AF871}" type="parTrans" cxnId="{E1195802-CFE3-444E-A7AF-7000027DA1B7}">
      <dgm:prSet/>
      <dgm:spPr/>
      <dgm:t>
        <a:bodyPr/>
        <a:lstStyle/>
        <a:p>
          <a:endParaRPr lang="en-US"/>
        </a:p>
      </dgm:t>
    </dgm:pt>
    <dgm:pt modelId="{0EEF1DB1-5E1F-42D6-83EB-D7C6433C37C8}" type="sibTrans" cxnId="{E1195802-CFE3-444E-A7AF-7000027DA1B7}">
      <dgm:prSet/>
      <dgm:spPr/>
      <dgm:t>
        <a:bodyPr/>
        <a:lstStyle/>
        <a:p>
          <a:endParaRPr lang="en-US"/>
        </a:p>
      </dgm:t>
    </dgm:pt>
    <dgm:pt modelId="{A4101891-C263-4312-8E73-4A00515D4E36}">
      <dgm:prSet phldrT="[Text]"/>
      <dgm:spPr/>
      <dgm:t>
        <a:bodyPr/>
        <a:lstStyle/>
        <a:p>
          <a:r>
            <a:rPr lang="es-EC" dirty="0"/>
            <a:t>Después de la interacción</a:t>
          </a:r>
          <a:endParaRPr lang="en-US" dirty="0"/>
        </a:p>
      </dgm:t>
    </dgm:pt>
    <dgm:pt modelId="{7D157344-9A72-45F4-ABD1-B40DB5C93186}" type="parTrans" cxnId="{F149DBC3-053F-4810-9BCC-45CB9CBCCACC}">
      <dgm:prSet/>
      <dgm:spPr/>
      <dgm:t>
        <a:bodyPr/>
        <a:lstStyle/>
        <a:p>
          <a:endParaRPr lang="en-US"/>
        </a:p>
      </dgm:t>
    </dgm:pt>
    <dgm:pt modelId="{D705BC1A-C7BD-4718-9135-3FBC888CBB6D}" type="sibTrans" cxnId="{F149DBC3-053F-4810-9BCC-45CB9CBCCACC}">
      <dgm:prSet/>
      <dgm:spPr/>
      <dgm:t>
        <a:bodyPr/>
        <a:lstStyle/>
        <a:p>
          <a:endParaRPr lang="en-US"/>
        </a:p>
      </dgm:t>
    </dgm:pt>
    <dgm:pt modelId="{6667B3FF-A7B8-4E17-A113-07E0863F9F14}" type="pres">
      <dgm:prSet presAssocID="{840D502D-7EE7-44FE-BEB0-A3D1E5A610D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662F85B-BC46-4CB6-9EC2-8983050D3C7F}" type="pres">
      <dgm:prSet presAssocID="{557F1122-85C6-4832-A880-E3AFB5A78395}" presName="hierRoot1" presStyleCnt="0">
        <dgm:presLayoutVars>
          <dgm:hierBranch val="init"/>
        </dgm:presLayoutVars>
      </dgm:prSet>
      <dgm:spPr/>
    </dgm:pt>
    <dgm:pt modelId="{A1BC8C47-574A-411A-A8F6-29B0618B49C4}" type="pres">
      <dgm:prSet presAssocID="{557F1122-85C6-4832-A880-E3AFB5A78395}" presName="rootComposite1" presStyleCnt="0"/>
      <dgm:spPr/>
    </dgm:pt>
    <dgm:pt modelId="{B74DBDD8-E4AC-4A3A-AB60-501889B6CD7A}" type="pres">
      <dgm:prSet presAssocID="{557F1122-85C6-4832-A880-E3AFB5A78395}" presName="rootText1" presStyleLbl="node0" presStyleIdx="0" presStyleCnt="1">
        <dgm:presLayoutVars>
          <dgm:chPref val="3"/>
        </dgm:presLayoutVars>
      </dgm:prSet>
      <dgm:spPr/>
    </dgm:pt>
    <dgm:pt modelId="{D84B99B6-F1E8-4D51-8F69-D7942A7B6895}" type="pres">
      <dgm:prSet presAssocID="{557F1122-85C6-4832-A880-E3AFB5A78395}" presName="rootConnector1" presStyleLbl="node1" presStyleIdx="0" presStyleCnt="0"/>
      <dgm:spPr/>
    </dgm:pt>
    <dgm:pt modelId="{A9846089-5FA5-48E6-872C-9C6DAA3C20ED}" type="pres">
      <dgm:prSet presAssocID="{557F1122-85C6-4832-A880-E3AFB5A78395}" presName="hierChild2" presStyleCnt="0"/>
      <dgm:spPr/>
    </dgm:pt>
    <dgm:pt modelId="{D8E3E002-0068-4528-8CCC-D1CECD65DDB5}" type="pres">
      <dgm:prSet presAssocID="{73B70D64-CE07-4D8A-A901-140CAA09033E}" presName="Name37" presStyleLbl="parChTrans1D2" presStyleIdx="0" presStyleCnt="3"/>
      <dgm:spPr/>
    </dgm:pt>
    <dgm:pt modelId="{A0B51A9F-0F47-4104-9957-D3F4F63C5B65}" type="pres">
      <dgm:prSet presAssocID="{5FBF60CB-8E27-458B-8B5A-16F63C8B4F8A}" presName="hierRoot2" presStyleCnt="0">
        <dgm:presLayoutVars>
          <dgm:hierBranch val="init"/>
        </dgm:presLayoutVars>
      </dgm:prSet>
      <dgm:spPr/>
    </dgm:pt>
    <dgm:pt modelId="{FFEBFC1B-21D0-415D-8E8D-85F8552E6685}" type="pres">
      <dgm:prSet presAssocID="{5FBF60CB-8E27-458B-8B5A-16F63C8B4F8A}" presName="rootComposite" presStyleCnt="0"/>
      <dgm:spPr/>
    </dgm:pt>
    <dgm:pt modelId="{6C643952-BE9B-4D90-9370-AA6D2A657ABC}" type="pres">
      <dgm:prSet presAssocID="{5FBF60CB-8E27-458B-8B5A-16F63C8B4F8A}" presName="rootText" presStyleLbl="node2" presStyleIdx="0" presStyleCnt="3">
        <dgm:presLayoutVars>
          <dgm:chPref val="3"/>
        </dgm:presLayoutVars>
      </dgm:prSet>
      <dgm:spPr/>
    </dgm:pt>
    <dgm:pt modelId="{8A8270BF-657B-4BED-A0E1-0249B6B90DAE}" type="pres">
      <dgm:prSet presAssocID="{5FBF60CB-8E27-458B-8B5A-16F63C8B4F8A}" presName="rootConnector" presStyleLbl="node2" presStyleIdx="0" presStyleCnt="3"/>
      <dgm:spPr/>
    </dgm:pt>
    <dgm:pt modelId="{BA26AE46-ABE7-467D-A6D3-647EB070A083}" type="pres">
      <dgm:prSet presAssocID="{5FBF60CB-8E27-458B-8B5A-16F63C8B4F8A}" presName="hierChild4" presStyleCnt="0"/>
      <dgm:spPr/>
    </dgm:pt>
    <dgm:pt modelId="{16F4EE6F-9744-4220-824D-ACAA9C1ED7E8}" type="pres">
      <dgm:prSet presAssocID="{5FBF60CB-8E27-458B-8B5A-16F63C8B4F8A}" presName="hierChild5" presStyleCnt="0"/>
      <dgm:spPr/>
    </dgm:pt>
    <dgm:pt modelId="{B225A5E6-6A7B-4FAC-9A60-7A14C615315B}" type="pres">
      <dgm:prSet presAssocID="{28D2269F-C780-4B89-9E11-852CFF7AF871}" presName="Name37" presStyleLbl="parChTrans1D2" presStyleIdx="1" presStyleCnt="3"/>
      <dgm:spPr/>
    </dgm:pt>
    <dgm:pt modelId="{87266CF0-CF38-4DA1-9664-6D410D27D519}" type="pres">
      <dgm:prSet presAssocID="{4ADD19ED-F50E-4046-8B2A-61EF7D7EC797}" presName="hierRoot2" presStyleCnt="0">
        <dgm:presLayoutVars>
          <dgm:hierBranch val="init"/>
        </dgm:presLayoutVars>
      </dgm:prSet>
      <dgm:spPr/>
    </dgm:pt>
    <dgm:pt modelId="{864E249A-68A2-4CDA-B50E-707D2DF5BC49}" type="pres">
      <dgm:prSet presAssocID="{4ADD19ED-F50E-4046-8B2A-61EF7D7EC797}" presName="rootComposite" presStyleCnt="0"/>
      <dgm:spPr/>
    </dgm:pt>
    <dgm:pt modelId="{7494ACF4-3759-4FDE-A680-247F946F10BA}" type="pres">
      <dgm:prSet presAssocID="{4ADD19ED-F50E-4046-8B2A-61EF7D7EC797}" presName="rootText" presStyleLbl="node2" presStyleIdx="1" presStyleCnt="3">
        <dgm:presLayoutVars>
          <dgm:chPref val="3"/>
        </dgm:presLayoutVars>
      </dgm:prSet>
      <dgm:spPr/>
    </dgm:pt>
    <dgm:pt modelId="{9E62D30F-EE06-4EC6-88D2-05B309469E8F}" type="pres">
      <dgm:prSet presAssocID="{4ADD19ED-F50E-4046-8B2A-61EF7D7EC797}" presName="rootConnector" presStyleLbl="node2" presStyleIdx="1" presStyleCnt="3"/>
      <dgm:spPr/>
    </dgm:pt>
    <dgm:pt modelId="{8FF6480F-AFA8-4EA3-90B1-8E028539A761}" type="pres">
      <dgm:prSet presAssocID="{4ADD19ED-F50E-4046-8B2A-61EF7D7EC797}" presName="hierChild4" presStyleCnt="0"/>
      <dgm:spPr/>
    </dgm:pt>
    <dgm:pt modelId="{EA89B18F-062E-424D-9479-A7958C61B706}" type="pres">
      <dgm:prSet presAssocID="{4ADD19ED-F50E-4046-8B2A-61EF7D7EC797}" presName="hierChild5" presStyleCnt="0"/>
      <dgm:spPr/>
    </dgm:pt>
    <dgm:pt modelId="{7988E483-38DC-4BAD-9DF9-E64387148666}" type="pres">
      <dgm:prSet presAssocID="{7D157344-9A72-45F4-ABD1-B40DB5C93186}" presName="Name37" presStyleLbl="parChTrans1D2" presStyleIdx="2" presStyleCnt="3"/>
      <dgm:spPr/>
    </dgm:pt>
    <dgm:pt modelId="{03E6DDB3-F654-465B-B00C-D471879CC1C5}" type="pres">
      <dgm:prSet presAssocID="{A4101891-C263-4312-8E73-4A00515D4E36}" presName="hierRoot2" presStyleCnt="0">
        <dgm:presLayoutVars>
          <dgm:hierBranch val="init"/>
        </dgm:presLayoutVars>
      </dgm:prSet>
      <dgm:spPr/>
    </dgm:pt>
    <dgm:pt modelId="{F7AC33DC-CB13-41D3-BB90-074357CB5460}" type="pres">
      <dgm:prSet presAssocID="{A4101891-C263-4312-8E73-4A00515D4E36}" presName="rootComposite" presStyleCnt="0"/>
      <dgm:spPr/>
    </dgm:pt>
    <dgm:pt modelId="{7CF469DD-B285-4DBA-8645-04C46D406C71}" type="pres">
      <dgm:prSet presAssocID="{A4101891-C263-4312-8E73-4A00515D4E36}" presName="rootText" presStyleLbl="node2" presStyleIdx="2" presStyleCnt="3">
        <dgm:presLayoutVars>
          <dgm:chPref val="3"/>
        </dgm:presLayoutVars>
      </dgm:prSet>
      <dgm:spPr/>
    </dgm:pt>
    <dgm:pt modelId="{C0ADDF23-2525-472C-8E9B-D21EF2795D0A}" type="pres">
      <dgm:prSet presAssocID="{A4101891-C263-4312-8E73-4A00515D4E36}" presName="rootConnector" presStyleLbl="node2" presStyleIdx="2" presStyleCnt="3"/>
      <dgm:spPr/>
    </dgm:pt>
    <dgm:pt modelId="{3F322A95-645A-4C8E-A305-AD16594B6316}" type="pres">
      <dgm:prSet presAssocID="{A4101891-C263-4312-8E73-4A00515D4E36}" presName="hierChild4" presStyleCnt="0"/>
      <dgm:spPr/>
    </dgm:pt>
    <dgm:pt modelId="{F78176C0-F3E7-4C57-8679-935418B09382}" type="pres">
      <dgm:prSet presAssocID="{A4101891-C263-4312-8E73-4A00515D4E36}" presName="hierChild5" presStyleCnt="0"/>
      <dgm:spPr/>
    </dgm:pt>
    <dgm:pt modelId="{1409E323-2542-4090-8997-777B4D7714B5}" type="pres">
      <dgm:prSet presAssocID="{557F1122-85C6-4832-A880-E3AFB5A78395}" presName="hierChild3" presStyleCnt="0"/>
      <dgm:spPr/>
    </dgm:pt>
  </dgm:ptLst>
  <dgm:cxnLst>
    <dgm:cxn modelId="{94F46B02-3CA4-4ED0-B0CE-BF01EB5415EB}" type="presOf" srcId="{5FBF60CB-8E27-458B-8B5A-16F63C8B4F8A}" destId="{6C643952-BE9B-4D90-9370-AA6D2A657ABC}" srcOrd="0" destOrd="0" presId="urn:microsoft.com/office/officeart/2005/8/layout/orgChart1"/>
    <dgm:cxn modelId="{E1195802-CFE3-444E-A7AF-7000027DA1B7}" srcId="{557F1122-85C6-4832-A880-E3AFB5A78395}" destId="{4ADD19ED-F50E-4046-8B2A-61EF7D7EC797}" srcOrd="1" destOrd="0" parTransId="{28D2269F-C780-4B89-9E11-852CFF7AF871}" sibTransId="{0EEF1DB1-5E1F-42D6-83EB-D7C6433C37C8}"/>
    <dgm:cxn modelId="{82323A0B-8362-49FB-B67C-5AF5A58FC66D}" type="presOf" srcId="{7D157344-9A72-45F4-ABD1-B40DB5C93186}" destId="{7988E483-38DC-4BAD-9DF9-E64387148666}" srcOrd="0" destOrd="0" presId="urn:microsoft.com/office/officeart/2005/8/layout/orgChart1"/>
    <dgm:cxn modelId="{688F2115-DCE0-44A7-824C-7C88827B06E2}" type="presOf" srcId="{5FBF60CB-8E27-458B-8B5A-16F63C8B4F8A}" destId="{8A8270BF-657B-4BED-A0E1-0249B6B90DAE}" srcOrd="1" destOrd="0" presId="urn:microsoft.com/office/officeart/2005/8/layout/orgChart1"/>
    <dgm:cxn modelId="{CF39B118-FDA1-44E0-B288-B712EF21F0DD}" type="presOf" srcId="{A4101891-C263-4312-8E73-4A00515D4E36}" destId="{C0ADDF23-2525-472C-8E9B-D21EF2795D0A}" srcOrd="1" destOrd="0" presId="urn:microsoft.com/office/officeart/2005/8/layout/orgChart1"/>
    <dgm:cxn modelId="{290B9C24-25B0-45BB-BD5E-B5716A29F3FE}" type="presOf" srcId="{73B70D64-CE07-4D8A-A901-140CAA09033E}" destId="{D8E3E002-0068-4528-8CCC-D1CECD65DDB5}" srcOrd="0" destOrd="0" presId="urn:microsoft.com/office/officeart/2005/8/layout/orgChart1"/>
    <dgm:cxn modelId="{3C268A37-CE62-4E17-893A-77B68B98C76D}" srcId="{840D502D-7EE7-44FE-BEB0-A3D1E5A610D8}" destId="{557F1122-85C6-4832-A880-E3AFB5A78395}" srcOrd="0" destOrd="0" parTransId="{71971937-3CBB-4E9E-A05F-CF892A3578A6}" sibTransId="{382BBFED-9DBF-4707-8A7B-16AA42F1939F}"/>
    <dgm:cxn modelId="{8D6FC53C-542A-4083-957E-D9BEBCD9A2C7}" type="presOf" srcId="{840D502D-7EE7-44FE-BEB0-A3D1E5A610D8}" destId="{6667B3FF-A7B8-4E17-A113-07E0863F9F14}" srcOrd="0" destOrd="0" presId="urn:microsoft.com/office/officeart/2005/8/layout/orgChart1"/>
    <dgm:cxn modelId="{75C30E6C-089C-4BA7-A129-9CB659C7031E}" type="presOf" srcId="{557F1122-85C6-4832-A880-E3AFB5A78395}" destId="{B74DBDD8-E4AC-4A3A-AB60-501889B6CD7A}" srcOrd="0" destOrd="0" presId="urn:microsoft.com/office/officeart/2005/8/layout/orgChart1"/>
    <dgm:cxn modelId="{84263474-71DB-4589-9071-5A00C9CF7FEB}" type="presOf" srcId="{28D2269F-C780-4B89-9E11-852CFF7AF871}" destId="{B225A5E6-6A7B-4FAC-9A60-7A14C615315B}" srcOrd="0" destOrd="0" presId="urn:microsoft.com/office/officeart/2005/8/layout/orgChart1"/>
    <dgm:cxn modelId="{13A2EB83-3840-46E4-BF1E-624A8A2710AE}" type="presOf" srcId="{A4101891-C263-4312-8E73-4A00515D4E36}" destId="{7CF469DD-B285-4DBA-8645-04C46D406C71}" srcOrd="0" destOrd="0" presId="urn:microsoft.com/office/officeart/2005/8/layout/orgChart1"/>
    <dgm:cxn modelId="{CD96009E-0670-4FD8-BA18-4FDF96A82656}" srcId="{557F1122-85C6-4832-A880-E3AFB5A78395}" destId="{5FBF60CB-8E27-458B-8B5A-16F63C8B4F8A}" srcOrd="0" destOrd="0" parTransId="{73B70D64-CE07-4D8A-A901-140CAA09033E}" sibTransId="{A001DE9D-AA65-4A4A-8987-AB0B0E65E9E5}"/>
    <dgm:cxn modelId="{43232FAB-6514-4251-AC54-34EEB68BDCA3}" type="presOf" srcId="{4ADD19ED-F50E-4046-8B2A-61EF7D7EC797}" destId="{7494ACF4-3759-4FDE-A680-247F946F10BA}" srcOrd="0" destOrd="0" presId="urn:microsoft.com/office/officeart/2005/8/layout/orgChart1"/>
    <dgm:cxn modelId="{1F546ABD-D1C6-4965-82A6-9B0BEE261B39}" type="presOf" srcId="{4ADD19ED-F50E-4046-8B2A-61EF7D7EC797}" destId="{9E62D30F-EE06-4EC6-88D2-05B309469E8F}" srcOrd="1" destOrd="0" presId="urn:microsoft.com/office/officeart/2005/8/layout/orgChart1"/>
    <dgm:cxn modelId="{F149DBC3-053F-4810-9BCC-45CB9CBCCACC}" srcId="{557F1122-85C6-4832-A880-E3AFB5A78395}" destId="{A4101891-C263-4312-8E73-4A00515D4E36}" srcOrd="2" destOrd="0" parTransId="{7D157344-9A72-45F4-ABD1-B40DB5C93186}" sibTransId="{D705BC1A-C7BD-4718-9135-3FBC888CBB6D}"/>
    <dgm:cxn modelId="{4E6BB7FA-5030-4581-A642-093E0E316B91}" type="presOf" srcId="{557F1122-85C6-4832-A880-E3AFB5A78395}" destId="{D84B99B6-F1E8-4D51-8F69-D7942A7B6895}" srcOrd="1" destOrd="0" presId="urn:microsoft.com/office/officeart/2005/8/layout/orgChart1"/>
    <dgm:cxn modelId="{375F3E9E-9CDE-4D1D-A05A-1173EE10E86C}" type="presParOf" srcId="{6667B3FF-A7B8-4E17-A113-07E0863F9F14}" destId="{9662F85B-BC46-4CB6-9EC2-8983050D3C7F}" srcOrd="0" destOrd="0" presId="urn:microsoft.com/office/officeart/2005/8/layout/orgChart1"/>
    <dgm:cxn modelId="{1AC680FA-A48C-4622-8437-9A74A3A9A327}" type="presParOf" srcId="{9662F85B-BC46-4CB6-9EC2-8983050D3C7F}" destId="{A1BC8C47-574A-411A-A8F6-29B0618B49C4}" srcOrd="0" destOrd="0" presId="urn:microsoft.com/office/officeart/2005/8/layout/orgChart1"/>
    <dgm:cxn modelId="{539D4599-85C6-4176-85EB-55BC8F1A3A96}" type="presParOf" srcId="{A1BC8C47-574A-411A-A8F6-29B0618B49C4}" destId="{B74DBDD8-E4AC-4A3A-AB60-501889B6CD7A}" srcOrd="0" destOrd="0" presId="urn:microsoft.com/office/officeart/2005/8/layout/orgChart1"/>
    <dgm:cxn modelId="{6E776A26-D546-4656-B541-284AA62424AD}" type="presParOf" srcId="{A1BC8C47-574A-411A-A8F6-29B0618B49C4}" destId="{D84B99B6-F1E8-4D51-8F69-D7942A7B6895}" srcOrd="1" destOrd="0" presId="urn:microsoft.com/office/officeart/2005/8/layout/orgChart1"/>
    <dgm:cxn modelId="{A60BC88C-B781-47C9-A8D8-5E3FFF036BC4}" type="presParOf" srcId="{9662F85B-BC46-4CB6-9EC2-8983050D3C7F}" destId="{A9846089-5FA5-48E6-872C-9C6DAA3C20ED}" srcOrd="1" destOrd="0" presId="urn:microsoft.com/office/officeart/2005/8/layout/orgChart1"/>
    <dgm:cxn modelId="{3770D572-3A98-42F7-87A3-98B3E1D84D5C}" type="presParOf" srcId="{A9846089-5FA5-48E6-872C-9C6DAA3C20ED}" destId="{D8E3E002-0068-4528-8CCC-D1CECD65DDB5}" srcOrd="0" destOrd="0" presId="urn:microsoft.com/office/officeart/2005/8/layout/orgChart1"/>
    <dgm:cxn modelId="{415F52D4-EE9C-4FD5-BAD0-7B671282377F}" type="presParOf" srcId="{A9846089-5FA5-48E6-872C-9C6DAA3C20ED}" destId="{A0B51A9F-0F47-4104-9957-D3F4F63C5B65}" srcOrd="1" destOrd="0" presId="urn:microsoft.com/office/officeart/2005/8/layout/orgChart1"/>
    <dgm:cxn modelId="{8CD6A163-DB39-4743-A7DD-6EBC1313DA94}" type="presParOf" srcId="{A0B51A9F-0F47-4104-9957-D3F4F63C5B65}" destId="{FFEBFC1B-21D0-415D-8E8D-85F8552E6685}" srcOrd="0" destOrd="0" presId="urn:microsoft.com/office/officeart/2005/8/layout/orgChart1"/>
    <dgm:cxn modelId="{BFAFC448-91F5-4A71-A7BB-F3C7888EB4A5}" type="presParOf" srcId="{FFEBFC1B-21D0-415D-8E8D-85F8552E6685}" destId="{6C643952-BE9B-4D90-9370-AA6D2A657ABC}" srcOrd="0" destOrd="0" presId="urn:microsoft.com/office/officeart/2005/8/layout/orgChart1"/>
    <dgm:cxn modelId="{B6552EB0-1907-4529-BE21-E091DD791D44}" type="presParOf" srcId="{FFEBFC1B-21D0-415D-8E8D-85F8552E6685}" destId="{8A8270BF-657B-4BED-A0E1-0249B6B90DAE}" srcOrd="1" destOrd="0" presId="urn:microsoft.com/office/officeart/2005/8/layout/orgChart1"/>
    <dgm:cxn modelId="{301CC1D9-5182-4021-BAFB-925F9A34774F}" type="presParOf" srcId="{A0B51A9F-0F47-4104-9957-D3F4F63C5B65}" destId="{BA26AE46-ABE7-467D-A6D3-647EB070A083}" srcOrd="1" destOrd="0" presId="urn:microsoft.com/office/officeart/2005/8/layout/orgChart1"/>
    <dgm:cxn modelId="{0958A852-8CEE-4BE2-BA76-2827CA2E4988}" type="presParOf" srcId="{A0B51A9F-0F47-4104-9957-D3F4F63C5B65}" destId="{16F4EE6F-9744-4220-824D-ACAA9C1ED7E8}" srcOrd="2" destOrd="0" presId="urn:microsoft.com/office/officeart/2005/8/layout/orgChart1"/>
    <dgm:cxn modelId="{E22CBFD3-5756-4D74-AFA2-EA21CB387C90}" type="presParOf" srcId="{A9846089-5FA5-48E6-872C-9C6DAA3C20ED}" destId="{B225A5E6-6A7B-4FAC-9A60-7A14C615315B}" srcOrd="2" destOrd="0" presId="urn:microsoft.com/office/officeart/2005/8/layout/orgChart1"/>
    <dgm:cxn modelId="{D292EAB3-6E7C-484D-9EAD-890E413B0EDB}" type="presParOf" srcId="{A9846089-5FA5-48E6-872C-9C6DAA3C20ED}" destId="{87266CF0-CF38-4DA1-9664-6D410D27D519}" srcOrd="3" destOrd="0" presId="urn:microsoft.com/office/officeart/2005/8/layout/orgChart1"/>
    <dgm:cxn modelId="{7AAF21B9-92DE-4B82-BB39-55B743FD0091}" type="presParOf" srcId="{87266CF0-CF38-4DA1-9664-6D410D27D519}" destId="{864E249A-68A2-4CDA-B50E-707D2DF5BC49}" srcOrd="0" destOrd="0" presId="urn:microsoft.com/office/officeart/2005/8/layout/orgChart1"/>
    <dgm:cxn modelId="{720582BA-A517-49A5-BC37-BDC685CC5CD6}" type="presParOf" srcId="{864E249A-68A2-4CDA-B50E-707D2DF5BC49}" destId="{7494ACF4-3759-4FDE-A680-247F946F10BA}" srcOrd="0" destOrd="0" presId="urn:microsoft.com/office/officeart/2005/8/layout/orgChart1"/>
    <dgm:cxn modelId="{2A9ABA54-DF15-49C0-A8E5-37A619715AD6}" type="presParOf" srcId="{864E249A-68A2-4CDA-B50E-707D2DF5BC49}" destId="{9E62D30F-EE06-4EC6-88D2-05B309469E8F}" srcOrd="1" destOrd="0" presId="urn:microsoft.com/office/officeart/2005/8/layout/orgChart1"/>
    <dgm:cxn modelId="{FEDD2B83-D1D7-4C96-AFFF-5B0901C396D8}" type="presParOf" srcId="{87266CF0-CF38-4DA1-9664-6D410D27D519}" destId="{8FF6480F-AFA8-4EA3-90B1-8E028539A761}" srcOrd="1" destOrd="0" presId="urn:microsoft.com/office/officeart/2005/8/layout/orgChart1"/>
    <dgm:cxn modelId="{48F1985C-764F-4F8A-A1BD-8D65E34D2850}" type="presParOf" srcId="{87266CF0-CF38-4DA1-9664-6D410D27D519}" destId="{EA89B18F-062E-424D-9479-A7958C61B706}" srcOrd="2" destOrd="0" presId="urn:microsoft.com/office/officeart/2005/8/layout/orgChart1"/>
    <dgm:cxn modelId="{060426AD-A0EB-4235-BA35-31679AB83729}" type="presParOf" srcId="{A9846089-5FA5-48E6-872C-9C6DAA3C20ED}" destId="{7988E483-38DC-4BAD-9DF9-E64387148666}" srcOrd="4" destOrd="0" presId="urn:microsoft.com/office/officeart/2005/8/layout/orgChart1"/>
    <dgm:cxn modelId="{594DB077-3C1C-4B4A-870F-EAB17C7037D7}" type="presParOf" srcId="{A9846089-5FA5-48E6-872C-9C6DAA3C20ED}" destId="{03E6DDB3-F654-465B-B00C-D471879CC1C5}" srcOrd="5" destOrd="0" presId="urn:microsoft.com/office/officeart/2005/8/layout/orgChart1"/>
    <dgm:cxn modelId="{18C0B2EB-6858-4EA5-BC78-F86ADFCDB40F}" type="presParOf" srcId="{03E6DDB3-F654-465B-B00C-D471879CC1C5}" destId="{F7AC33DC-CB13-41D3-BB90-074357CB5460}" srcOrd="0" destOrd="0" presId="urn:microsoft.com/office/officeart/2005/8/layout/orgChart1"/>
    <dgm:cxn modelId="{7F8DB65C-DC40-4031-9E3B-CC92F4B4AF25}" type="presParOf" srcId="{F7AC33DC-CB13-41D3-BB90-074357CB5460}" destId="{7CF469DD-B285-4DBA-8645-04C46D406C71}" srcOrd="0" destOrd="0" presId="urn:microsoft.com/office/officeart/2005/8/layout/orgChart1"/>
    <dgm:cxn modelId="{F1EC2A9B-0CF2-4B7C-BCB6-4FDA997C25B2}" type="presParOf" srcId="{F7AC33DC-CB13-41D3-BB90-074357CB5460}" destId="{C0ADDF23-2525-472C-8E9B-D21EF2795D0A}" srcOrd="1" destOrd="0" presId="urn:microsoft.com/office/officeart/2005/8/layout/orgChart1"/>
    <dgm:cxn modelId="{8E553DCF-CB5F-4DBC-A19A-831B01CD7052}" type="presParOf" srcId="{03E6DDB3-F654-465B-B00C-D471879CC1C5}" destId="{3F322A95-645A-4C8E-A305-AD16594B6316}" srcOrd="1" destOrd="0" presId="urn:microsoft.com/office/officeart/2005/8/layout/orgChart1"/>
    <dgm:cxn modelId="{5DAB13D5-FBA9-4FDA-8F5A-AD743DAC27C7}" type="presParOf" srcId="{03E6DDB3-F654-465B-B00C-D471879CC1C5}" destId="{F78176C0-F3E7-4C57-8679-935418B09382}" srcOrd="2" destOrd="0" presId="urn:microsoft.com/office/officeart/2005/8/layout/orgChart1"/>
    <dgm:cxn modelId="{23485FC1-F3E7-4340-BF92-0A55142C8BBE}" type="presParOf" srcId="{9662F85B-BC46-4CB6-9EC2-8983050D3C7F}" destId="{1409E323-2542-4090-8997-777B4D7714B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8E483-38DC-4BAD-9DF9-E64387148666}">
      <dsp:nvSpPr>
        <dsp:cNvPr id="0" name=""/>
        <dsp:cNvSpPr/>
      </dsp:nvSpPr>
      <dsp:spPr>
        <a:xfrm>
          <a:off x="406400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25A5E6-6A7B-4FAC-9A60-7A14C615315B}">
      <dsp:nvSpPr>
        <dsp:cNvPr id="0" name=""/>
        <dsp:cNvSpPr/>
      </dsp:nvSpPr>
      <dsp:spPr>
        <a:xfrm>
          <a:off x="4018280" y="2459823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E3E002-0068-4528-8CCC-D1CECD65DDB5}">
      <dsp:nvSpPr>
        <dsp:cNvPr id="0" name=""/>
        <dsp:cNvSpPr/>
      </dsp:nvSpPr>
      <dsp:spPr>
        <a:xfrm>
          <a:off x="1188690" y="2459823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4DBDD8-E4AC-4A3A-AB60-501889B6CD7A}">
      <dsp:nvSpPr>
        <dsp:cNvPr id="0" name=""/>
        <dsp:cNvSpPr/>
      </dsp:nvSpPr>
      <dsp:spPr>
        <a:xfrm>
          <a:off x="2875855" y="1271678"/>
          <a:ext cx="2376289" cy="11881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700" kern="1200" dirty="0"/>
            <a:t>Sugerencias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700" kern="1200" dirty="0"/>
            <a:t>Generales</a:t>
          </a:r>
          <a:endParaRPr lang="en-US" sz="2700" kern="1200" dirty="0"/>
        </a:p>
      </dsp:txBody>
      <dsp:txXfrm>
        <a:off x="2875855" y="1271678"/>
        <a:ext cx="2376289" cy="1188144"/>
      </dsp:txXfrm>
    </dsp:sp>
    <dsp:sp modelId="{6C643952-BE9B-4D90-9370-AA6D2A657ABC}">
      <dsp:nvSpPr>
        <dsp:cNvPr id="0" name=""/>
        <dsp:cNvSpPr/>
      </dsp:nvSpPr>
      <dsp:spPr>
        <a:xfrm>
          <a:off x="545" y="2958843"/>
          <a:ext cx="2376289" cy="11881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700" kern="1200" dirty="0"/>
            <a:t>Antes de interactuar con agricultores</a:t>
          </a:r>
          <a:endParaRPr lang="en-US" sz="2700" kern="1200" dirty="0"/>
        </a:p>
      </dsp:txBody>
      <dsp:txXfrm>
        <a:off x="545" y="2958843"/>
        <a:ext cx="2376289" cy="1188144"/>
      </dsp:txXfrm>
    </dsp:sp>
    <dsp:sp modelId="{7494ACF4-3759-4FDE-A680-247F946F10BA}">
      <dsp:nvSpPr>
        <dsp:cNvPr id="0" name=""/>
        <dsp:cNvSpPr/>
      </dsp:nvSpPr>
      <dsp:spPr>
        <a:xfrm>
          <a:off x="2875855" y="2958843"/>
          <a:ext cx="2376289" cy="11881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700" kern="1200" dirty="0"/>
            <a:t>Durante el tiempo de interacción</a:t>
          </a:r>
          <a:endParaRPr lang="en-US" sz="2700" kern="1200" dirty="0"/>
        </a:p>
      </dsp:txBody>
      <dsp:txXfrm>
        <a:off x="2875855" y="2958843"/>
        <a:ext cx="2376289" cy="1188144"/>
      </dsp:txXfrm>
    </dsp:sp>
    <dsp:sp modelId="{7CF469DD-B285-4DBA-8645-04C46D406C71}">
      <dsp:nvSpPr>
        <dsp:cNvPr id="0" name=""/>
        <dsp:cNvSpPr/>
      </dsp:nvSpPr>
      <dsp:spPr>
        <a:xfrm>
          <a:off x="5751165" y="2958843"/>
          <a:ext cx="2376289" cy="11881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700" kern="1200" dirty="0"/>
            <a:t>Después de la interacción</a:t>
          </a:r>
          <a:endParaRPr lang="en-US" sz="2700" kern="1200" dirty="0"/>
        </a:p>
      </dsp:txBody>
      <dsp:txXfrm>
        <a:off x="5751165" y="2958843"/>
        <a:ext cx="2376289" cy="1188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B3D6-4A0C-4082-B303-A6C4D9F92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E593A-A740-4B8A-8FC8-E9FA060544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EA82E-9FF7-49C4-AD18-26EB6D058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FFCEF-AEEA-45EA-8A11-844B1741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0498A-5B43-477F-8265-693E0F831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74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633EB-AFF1-419E-B199-D6BB85C2E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B39D4-91D8-46F2-B4E5-D9A5E9920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E191E-9B38-406B-B587-8D6E54BB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B6442-D174-4763-B7C0-2EA0DA0F3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95554-9534-4BD8-91D1-76EBE4370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48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991DE-157D-423D-BED0-8DBD17D2A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8430B-FC09-4577-8F26-5EA3E2F51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18A44-B8E1-4453-94A4-F5E5C999B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FDD9-38AA-45CF-981B-D60EC7DC2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176A8-F3F6-40DB-B4C3-1187B4C31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2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B88EA-A955-4F90-ACD0-9A61EE6C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C6C48-D15E-4B68-8F8B-784DAC91D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D7107-1752-41BE-9E96-6D92ABCEE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1C5F98-F58F-458D-AA5C-DFE182DEA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DE2252-B92B-4E82-A1E5-8F42F505B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42444-4118-4916-A143-5A83DF4E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62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CA481-6D34-4298-B254-979712EDB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1EBEF-E447-4F4D-88BE-F65098C89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26E65-3239-4A70-9A5F-8E222367A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D829FF-E84F-4B53-9FFA-9E1C9D316D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B3F2AC-FDD3-4589-9D46-B68D3522D5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BB0AE4-C849-474C-8DB5-D4D69B708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B4E4B1-89AB-4F37-973F-707D6928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32078C-C550-45EF-B459-FF1E80066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44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BE937-1C48-4D2A-A829-070D2F019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A31DB0-634E-4EFD-957B-8AF42161E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5D9FF-B885-4B1C-8ED9-C95B91A50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D14AE-CB39-4423-9926-FF9C1008D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81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77B739-0D23-4E12-A28F-032A1FA5C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7E89F6-EAF8-466D-A661-AD3A57EE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C8F7B-BE18-4B66-B32A-11D6B3762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22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CDDA1-70A5-4571-9620-BB66294AF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63691-AEAB-466B-9953-235EC92CF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495EC-66E0-4C19-8032-07856B0D7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772C1-DD4E-424E-80E6-CF90C2520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37A36E-66E6-4BA2-8FD7-EE42F38E1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F329AA-5517-4E5B-997F-75232832A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57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C8593-E1B6-4264-854B-BF6080F8E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0ADFA-017A-4FC5-8415-79F580FCB7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D1160-792D-42F1-80BE-D7A6AB413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F28B0-0C60-4B77-9973-174A97971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46D5BC-516F-4F10-83FB-BC38877B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56C9C-F1B7-4B52-807F-446783C23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5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4B6FA-C61B-4149-AFDD-40063F553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67B90C-7042-4FD4-8EF5-221E76DBA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EDB1D-040B-4D72-BABC-45BC09475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3A52D-CA15-4BFC-BC37-7D8A8BF63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01687-62AC-4804-99C2-CEC4B6FDA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36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38F0CE-C55A-49ED-AAE1-6A5FA82EEF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BB9764-A682-4418-B5DE-34B187AC4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F0FDC-09D4-4365-811D-BD365C38A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A5256-140E-4BF7-B2AF-E6EBAE5A6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75A4D-446F-4E6B-BE7F-E6E73109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7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68EA50-5452-4E32-AF84-8DD3C5C33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BC437-06BC-46D4-9A04-9D6BAE55A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04F6B-97D9-4D4A-9C9A-583C2595C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1F2FC-1EB2-4F8D-B9D4-94457FCCD3D0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2D02A-477E-46EF-908C-7655AFEE35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36693-7A33-4B26-BEEC-8B4649F59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1B047-0884-4478-B99D-AB87662B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3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21B1347-DEEB-4A1F-9D27-1828872BE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5200" y="2499180"/>
            <a:ext cx="8986885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EC" sz="6600" b="1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Protocolo de bio-seguridad y </a:t>
            </a:r>
            <a:r>
              <a:rPr lang="es-EC" sz="6600" b="1" dirty="0" err="1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re-ingreso</a:t>
            </a:r>
            <a:r>
              <a:rPr lang="es-EC" sz="6600" b="1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 las comunidades en el CCRP-Andes en tiempos de COVID-19</a:t>
            </a:r>
            <a:endParaRPr lang="en-US" sz="6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13">
            <a:extLst>
              <a:ext uri="{FF2B5EF4-FFF2-40B4-BE49-F238E27FC236}">
                <a16:creationId xmlns:a16="http://schemas.microsoft.com/office/drawing/2014/main" id="{C63C663D-0DA0-4749-9A3D-AD821107D56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1219200" y="5908675"/>
            <a:ext cx="11460933" cy="663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>
                <a:solidFill>
                  <a:schemeClr val="bg1"/>
                </a:solidFill>
              </a:rPr>
              <a:t>Carlos Barahona, Eliseo Mamani, Israel Navarrete, Edgar Olivera, Sonia Valdez, Edwin Yucra</a:t>
            </a:r>
            <a:endParaRPr lang="en-US" sz="1600" b="1" dirty="0">
              <a:solidFill>
                <a:schemeClr val="bg1"/>
              </a:solidFill>
            </a:endParaRPr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3083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D584BA12-9143-49CF-81EB-3233CC8C5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2726" y="1081314"/>
            <a:ext cx="3768436" cy="502458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82BB7E8-F24F-483D-BFF9-CBBDD3630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90" y="127260"/>
            <a:ext cx="10602536" cy="1032601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+mn-lt"/>
              </a:rPr>
              <a:t>¿</a:t>
            </a:r>
            <a:r>
              <a:rPr lang="es-BO" dirty="0">
                <a:latin typeface="+mn-lt"/>
              </a:rPr>
              <a:t>Quienes</a:t>
            </a:r>
            <a:r>
              <a:rPr lang="en-US" dirty="0">
                <a:latin typeface="+mn-lt"/>
              </a:rPr>
              <a:t> </a:t>
            </a:r>
            <a:r>
              <a:rPr lang="es-BO" dirty="0">
                <a:latin typeface="+mn-lt"/>
              </a:rPr>
              <a:t>somos e historia</a:t>
            </a:r>
            <a:r>
              <a:rPr lang="en-US" dirty="0">
                <a:latin typeface="+mn-lt"/>
              </a:rPr>
              <a:t>? Nuestra </a:t>
            </a:r>
            <a:r>
              <a:rPr lang="en-US" dirty="0" err="1">
                <a:latin typeface="+mn-lt"/>
              </a:rPr>
              <a:t>preocupación</a:t>
            </a:r>
            <a:endParaRPr lang="en-US" dirty="0">
              <a:latin typeface="+mn-lt"/>
            </a:endParaRP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40438740-9125-4C13-A6C5-CFE6A45C09F2}"/>
              </a:ext>
            </a:extLst>
          </p:cNvPr>
          <p:cNvGraphicFramePr>
            <a:graphicFrameLocks noGrp="1"/>
          </p:cNvGraphicFramePr>
          <p:nvPr/>
        </p:nvGraphicFramePr>
        <p:xfrm>
          <a:off x="3480302" y="1025236"/>
          <a:ext cx="5594425" cy="5112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1">
                  <a:extLst>
                    <a:ext uri="{9D8B030D-6E8A-4147-A177-3AD203B41FA5}">
                      <a16:colId xmlns:a16="http://schemas.microsoft.com/office/drawing/2014/main" val="2907851605"/>
                    </a:ext>
                  </a:extLst>
                </a:gridCol>
                <a:gridCol w="3812234">
                  <a:extLst>
                    <a:ext uri="{9D8B030D-6E8A-4147-A177-3AD203B41FA5}">
                      <a16:colId xmlns:a16="http://schemas.microsoft.com/office/drawing/2014/main" val="3027270279"/>
                    </a:ext>
                  </a:extLst>
                </a:gridCol>
              </a:tblGrid>
              <a:tr h="834360">
                <a:tc rowSpan="6"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dirty="0">
                          <a:latin typeface="Arial Nova" panose="020B0504020202020204" pitchFamily="34" charset="0"/>
                        </a:rPr>
                        <a:t>Israel Navarrete -  CIP Ecuador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66797"/>
                  </a:ext>
                </a:extLst>
              </a:tr>
              <a:tr h="834360">
                <a:tc v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b="1" dirty="0">
                          <a:latin typeface="Arial Nova" panose="020B0504020202020204" pitchFamily="34" charset="0"/>
                        </a:rPr>
                        <a:t>Sonia Laura – PROSUCO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424352"/>
                  </a:ext>
                </a:extLst>
              </a:tr>
              <a:tr h="834360">
                <a:tc v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b="1" dirty="0">
                          <a:latin typeface="Arial Nova" panose="020B0504020202020204" pitchFamily="34" charset="0"/>
                        </a:rPr>
                        <a:t>Eliseo Mamani – PROINPA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781598"/>
                  </a:ext>
                </a:extLst>
              </a:tr>
              <a:tr h="834360">
                <a:tc v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b="1" dirty="0">
                          <a:latin typeface="Arial Nova" panose="020B0504020202020204" pitchFamily="34" charset="0"/>
                        </a:rPr>
                        <a:t>Edgar Olivera – YANAPAI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28227"/>
                  </a:ext>
                </a:extLst>
              </a:tr>
              <a:tr h="940529">
                <a:tc v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b="1" dirty="0">
                          <a:latin typeface="Arial Nova" panose="020B0504020202020204" pitchFamily="34" charset="0"/>
                        </a:rPr>
                        <a:t>Edwin Yucra – UMSA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688941"/>
                  </a:ext>
                </a:extLst>
              </a:tr>
              <a:tr h="834360">
                <a:tc v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b="1" dirty="0">
                          <a:latin typeface="Arial Nova" panose="020B0504020202020204" pitchFamily="34" charset="0"/>
                        </a:rPr>
                        <a:t>Carlos Barahona – CCRP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0007094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7E0B3CC2-2EE3-413C-9F9B-75EB573E2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556" y="1081314"/>
            <a:ext cx="1300371" cy="4965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44E202-86DB-481F-95BC-9CBB410CC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5" y="4101836"/>
            <a:ext cx="2604494" cy="1596303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AA6F49E-0828-48F3-9C3B-BF39B595DA3D}"/>
              </a:ext>
            </a:extLst>
          </p:cNvPr>
          <p:cNvSpPr/>
          <p:nvPr/>
        </p:nvSpPr>
        <p:spPr>
          <a:xfrm flipH="1">
            <a:off x="497615" y="1159861"/>
            <a:ext cx="19884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406B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Comunidad de Práctica del CCRP Región Andes</a:t>
            </a:r>
            <a:endParaRPr lang="es-ES" sz="2400" b="1" i="0" dirty="0">
              <a:solidFill>
                <a:srgbClr val="00406B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15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61D80-6BA0-430F-99E2-45A6CC095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99" y="206952"/>
            <a:ext cx="7058891" cy="798657"/>
          </a:xfrm>
        </p:spPr>
        <p:txBody>
          <a:bodyPr>
            <a:normAutofit fontScale="90000"/>
          </a:bodyPr>
          <a:lstStyle/>
          <a:p>
            <a:r>
              <a:rPr lang="es-BO" dirty="0"/>
              <a:t>Nuestra </a:t>
            </a:r>
            <a:br>
              <a:rPr lang="es-BO" dirty="0"/>
            </a:br>
            <a:r>
              <a:rPr lang="es-BO" dirty="0"/>
              <a:t>preocupación</a:t>
            </a:r>
            <a:r>
              <a:rPr lang="es-ES" dirty="0"/>
              <a:t> </a:t>
            </a:r>
            <a:endParaRPr lang="es-B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B8C4E4-D8A1-46F9-BA5A-29B41FB36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380" y="1243014"/>
            <a:ext cx="4183251" cy="17952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sz="2600" dirty="0"/>
              <a:t>Contexto COVID </a:t>
            </a:r>
          </a:p>
          <a:p>
            <a:pPr marL="0" indent="0">
              <a:buNone/>
            </a:pPr>
            <a:r>
              <a:rPr lang="es-ES" sz="2600" dirty="0"/>
              <a:t>(Principios del año 2020) :</a:t>
            </a:r>
          </a:p>
          <a:p>
            <a:pPr marL="712788" lvl="6" indent="0">
              <a:buNone/>
            </a:pPr>
            <a:r>
              <a:rPr lang="es-ES" sz="2600" dirty="0"/>
              <a:t>El mundo </a:t>
            </a:r>
          </a:p>
          <a:p>
            <a:pPr marL="712788" lvl="6" indent="0">
              <a:buNone/>
            </a:pPr>
            <a:r>
              <a:rPr lang="es-ES" sz="2600" dirty="0"/>
              <a:t>Ecuador            </a:t>
            </a:r>
            <a:r>
              <a:rPr lang="es-ES" sz="2600" b="1" dirty="0">
                <a:solidFill>
                  <a:srgbClr val="C00000"/>
                </a:solidFill>
              </a:rPr>
              <a:t>CUARENTENAS</a:t>
            </a:r>
          </a:p>
          <a:p>
            <a:pPr marL="712788" lvl="6" indent="0">
              <a:buNone/>
            </a:pPr>
            <a:r>
              <a:rPr lang="es-ES" sz="2600" dirty="0"/>
              <a:t>Peru </a:t>
            </a:r>
          </a:p>
          <a:p>
            <a:pPr marL="712788" lvl="6" indent="0">
              <a:buNone/>
            </a:pPr>
            <a:r>
              <a:rPr lang="es-ES" sz="2600" dirty="0"/>
              <a:t>Bolivia</a:t>
            </a:r>
            <a:endParaRPr lang="es-BO" sz="26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F256BAEC-77D4-4610-9812-76B2865F2991}"/>
              </a:ext>
            </a:extLst>
          </p:cNvPr>
          <p:cNvSpPr txBox="1">
            <a:spLocks/>
          </p:cNvSpPr>
          <p:nvPr/>
        </p:nvSpPr>
        <p:spPr>
          <a:xfrm>
            <a:off x="238968" y="3064790"/>
            <a:ext cx="4183251" cy="14144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2000" dirty="0"/>
              <a:t>Salidas restringidas a campo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s-E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2000" dirty="0"/>
              <a:t>Recolección de datos de nuestros trabajo en el área rural, datos de investigación pendientes (rendimientos)</a:t>
            </a:r>
            <a:endParaRPr lang="es-BO" sz="20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28A17FE-A826-400E-AF1A-D51FF807F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459" y="414148"/>
            <a:ext cx="7620842" cy="6029703"/>
          </a:xfrm>
          <a:prstGeom prst="rect">
            <a:avLst/>
          </a:prstGeom>
        </p:spPr>
      </p:pic>
      <p:sp>
        <p:nvSpPr>
          <p:cNvPr id="11" name="Cerrar llave 10">
            <a:extLst>
              <a:ext uri="{FF2B5EF4-FFF2-40B4-BE49-F238E27FC236}">
                <a16:creationId xmlns:a16="http://schemas.microsoft.com/office/drawing/2014/main" id="{2353FC54-331E-4910-9D61-C1D7ABD076DE}"/>
              </a:ext>
            </a:extLst>
          </p:cNvPr>
          <p:cNvSpPr/>
          <p:nvPr/>
        </p:nvSpPr>
        <p:spPr>
          <a:xfrm>
            <a:off x="2272145" y="1969414"/>
            <a:ext cx="290080" cy="103702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55CE70D-F6FB-4103-8A23-79CFCC121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68" y="4505807"/>
            <a:ext cx="4349095" cy="2352194"/>
          </a:xfrm>
          <a:prstGeom prst="rect">
            <a:avLst/>
          </a:prstGeom>
        </p:spPr>
      </p:pic>
      <p:pic>
        <p:nvPicPr>
          <p:cNvPr id="1033" name="Imagen 14">
            <a:extLst>
              <a:ext uri="{FF2B5EF4-FFF2-40B4-BE49-F238E27FC236}">
                <a16:creationId xmlns:a16="http://schemas.microsoft.com/office/drawing/2014/main" id="{2047433D-F663-49B0-8F17-B57FE908D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62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Imagen 1">
            <a:extLst>
              <a:ext uri="{FF2B5EF4-FFF2-40B4-BE49-F238E27FC236}">
                <a16:creationId xmlns:a16="http://schemas.microsoft.com/office/drawing/2014/main" id="{15634A47-EBA0-4DDF-B832-4BBBB1EA9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725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Imagen 2">
            <a:extLst>
              <a:ext uri="{FF2B5EF4-FFF2-40B4-BE49-F238E27FC236}">
                <a16:creationId xmlns:a16="http://schemas.microsoft.com/office/drawing/2014/main" id="{28E0C2E7-6549-421A-8685-A135FA241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725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Imagen 5">
            <a:extLst>
              <a:ext uri="{FF2B5EF4-FFF2-40B4-BE49-F238E27FC236}">
                <a16:creationId xmlns:a16="http://schemas.microsoft.com/office/drawing/2014/main" id="{B19B1231-F5C7-4BE6-AC85-A8310DEF8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Imagen 6">
            <a:extLst>
              <a:ext uri="{FF2B5EF4-FFF2-40B4-BE49-F238E27FC236}">
                <a16:creationId xmlns:a16="http://schemas.microsoft.com/office/drawing/2014/main" id="{0A7E5967-8CAB-46D3-BC6E-08AC20D2E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88"/>
          <a:stretch>
            <a:fillRect/>
          </a:stretch>
        </p:blipFill>
        <p:spPr bwMode="auto">
          <a:xfrm>
            <a:off x="0" y="0"/>
            <a:ext cx="120015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Imagen 7">
            <a:extLst>
              <a:ext uri="{FF2B5EF4-FFF2-40B4-BE49-F238E27FC236}">
                <a16:creationId xmlns:a16="http://schemas.microsoft.com/office/drawing/2014/main" id="{1128B973-EE08-4BF4-BE18-E5160C811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6222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Imagen 10">
            <a:extLst>
              <a:ext uri="{FF2B5EF4-FFF2-40B4-BE49-F238E27FC236}">
                <a16:creationId xmlns:a16="http://schemas.microsoft.com/office/drawing/2014/main" id="{DE38F913-36AB-4988-98B3-EFBACFD15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537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n 11">
            <a:extLst>
              <a:ext uri="{FF2B5EF4-FFF2-40B4-BE49-F238E27FC236}">
                <a16:creationId xmlns:a16="http://schemas.microsoft.com/office/drawing/2014/main" id="{FA539980-54DC-4FA1-BDE9-EDBF7CE1E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n 13">
            <a:extLst>
              <a:ext uri="{FF2B5EF4-FFF2-40B4-BE49-F238E27FC236}">
                <a16:creationId xmlns:a16="http://schemas.microsoft.com/office/drawing/2014/main" id="{9D3D846B-E653-4A36-86EE-2D05FBFA8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347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690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36509-5F0B-426B-AD79-76025743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rgbClr val="FFFFFF"/>
                </a:solidFill>
              </a:rPr>
              <a:t>Necesidades?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14EBD-1F7E-4210-A50A-733AC2DDD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s-EC" dirty="0"/>
              <a:t>Como hacemos para implementar intervenciones después de la cuarentena? </a:t>
            </a:r>
          </a:p>
          <a:p>
            <a:r>
              <a:rPr lang="es-EC" dirty="0"/>
              <a:t>Como hacemos investigación alrededor de esto?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773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E5ADA-6C77-40E7-92AE-4F8F1381C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Protocolos de seguridad y de investigación en el CCRP-Andes</a:t>
            </a:r>
            <a:r>
              <a:rPr lang="es-EC" dirty="0"/>
              <a:t>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D2A62-DDEA-4908-9C2E-1930174D9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8991" y="2430536"/>
            <a:ext cx="4774809" cy="3013661"/>
          </a:xfrm>
        </p:spPr>
        <p:txBody>
          <a:bodyPr/>
          <a:lstStyle/>
          <a:p>
            <a:pPr lvl="0"/>
            <a:r>
              <a:rPr lang="es-EC" dirty="0"/>
              <a:t>Generar conciencia acerca de algunos procedimientos de bioseguridad para la interacción con agricultores</a:t>
            </a:r>
            <a:endParaRPr lang="en-US" dirty="0"/>
          </a:p>
          <a:p>
            <a:pPr lvl="0"/>
            <a:r>
              <a:rPr lang="es-EC" dirty="0"/>
              <a:t>Sugerir principios para realizar investigación participativa con agricultores.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040BF3B-8116-4B45-83A5-CDF4676A182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6" r="5235"/>
          <a:stretch/>
        </p:blipFill>
        <p:spPr bwMode="auto">
          <a:xfrm>
            <a:off x="164953" y="1690687"/>
            <a:ext cx="6414037" cy="46679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85854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E640-CDF2-4BE3-AD4D-48572626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24"/>
            <a:ext cx="10515600" cy="1325563"/>
          </a:xfrm>
        </p:spPr>
        <p:txBody>
          <a:bodyPr/>
          <a:lstStyle/>
          <a:p>
            <a:pPr algn="ctr"/>
            <a:r>
              <a:rPr lang="es-EC" b="1" dirty="0"/>
              <a:t>Consideraciones para las medidas de bioseguridad</a:t>
            </a:r>
            <a:endParaRPr lang="en-US" b="1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3AE55A9-FF67-4870-8278-23E5FE1FF9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930845"/>
              </p:ext>
            </p:extLst>
          </p:nvPr>
        </p:nvGraphicFramePr>
        <p:xfrm>
          <a:off x="2032000" y="404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CBB9B0F-B3C6-49C0-9BA2-A2256975B854}"/>
              </a:ext>
            </a:extLst>
          </p:cNvPr>
          <p:cNvSpPr txBox="1"/>
          <p:nvPr/>
        </p:nvSpPr>
        <p:spPr>
          <a:xfrm>
            <a:off x="7285387" y="1584328"/>
            <a:ext cx="23489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Cuarentena </a:t>
            </a:r>
          </a:p>
          <a:p>
            <a:r>
              <a:rPr lang="es-EC" dirty="0"/>
              <a:t>Distanciamiento Social </a:t>
            </a:r>
          </a:p>
          <a:p>
            <a:endParaRPr lang="es-EC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A7451-7385-4742-920E-8D8F649BE855}"/>
              </a:ext>
            </a:extLst>
          </p:cNvPr>
          <p:cNvSpPr txBox="1"/>
          <p:nvPr/>
        </p:nvSpPr>
        <p:spPr>
          <a:xfrm>
            <a:off x="1630018" y="4255205"/>
            <a:ext cx="31010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Analizar si es necesario visitar a los agricultores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Identificar al personal de la zona o conocido por las personas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 err="1"/>
              <a:t>Auto-evaluación</a:t>
            </a:r>
            <a:endParaRPr lang="es-EC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 err="1"/>
              <a:t>Maletin</a:t>
            </a:r>
            <a:r>
              <a:rPr lang="es-EC" sz="1600" dirty="0"/>
              <a:t> con materiales de protección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Comunicación de los técnicos con las autoridades locales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738F3F-FF37-4E65-90EB-4A041DF59DA0}"/>
              </a:ext>
            </a:extLst>
          </p:cNvPr>
          <p:cNvSpPr txBox="1"/>
          <p:nvPr/>
        </p:nvSpPr>
        <p:spPr>
          <a:xfrm>
            <a:off x="4731026" y="4255204"/>
            <a:ext cx="28492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Uso de barbijo o mascarilla, uso de geles para las manos, y evitar el contacto.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Minimizar paradas de viaje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Planificación de actividades y compartirla con las personas de la comunidad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Diálogo y compartir del material de prevención y control</a:t>
            </a:r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6F05D6-0E3F-4F6A-9CF9-7C675FA29F6E}"/>
              </a:ext>
            </a:extLst>
          </p:cNvPr>
          <p:cNvSpPr txBox="1"/>
          <p:nvPr/>
        </p:nvSpPr>
        <p:spPr>
          <a:xfrm>
            <a:off x="7580243" y="4255203"/>
            <a:ext cx="2849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Desinfectar el </a:t>
            </a:r>
            <a:r>
              <a:rPr lang="es-EC" sz="1600" dirty="0" err="1"/>
              <a:t>vehiculo</a:t>
            </a:r>
            <a:r>
              <a:rPr lang="es-EC" sz="1600" dirty="0"/>
              <a:t> a la entrada y a la salida de cada comunidad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Desinfectarse las manos y el calzado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/>
              <a:t>Pensar en como manejar los residuos de protección (barbijos y otros) que hay en el campo.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90977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C1227-7C75-4C02-B4D7-DF71655ED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Material para compartir información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F3DE5D-0A8B-4DBB-9CBA-F2402A88D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49" y="1690687"/>
            <a:ext cx="6115050" cy="4485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324AF7-45CD-4846-8EDD-0B3BF418E3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24" t="11468" r="27885" b="-2277"/>
          <a:stretch/>
        </p:blipFill>
        <p:spPr>
          <a:xfrm>
            <a:off x="6645195" y="1624999"/>
            <a:ext cx="4955702" cy="46164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0314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E7630-EE64-4C83-A86F-62706CD7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Principios para realizar investigación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BF3EC-826F-49D6-8F64-E79419ED1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C" dirty="0"/>
              <a:t>Existen 5 principios que han sido identificados para promover una investigación saludable. Estos son: </a:t>
            </a:r>
            <a:endParaRPr lang="en-US" dirty="0"/>
          </a:p>
          <a:p>
            <a:pPr lvl="0"/>
            <a:r>
              <a:rPr lang="es-MX" dirty="0"/>
              <a:t>Reconocernos como seres humanos antes que investigadores y nuestro comportamiento debe responder a ese orden.</a:t>
            </a:r>
            <a:endParaRPr lang="en-US" dirty="0"/>
          </a:p>
          <a:p>
            <a:pPr lvl="0"/>
            <a:r>
              <a:rPr lang="es-MX" dirty="0"/>
              <a:t>Debe existir una participación genuina: información, concertación, negociación, decisión conjunta.</a:t>
            </a:r>
            <a:endParaRPr lang="en-US" dirty="0"/>
          </a:p>
          <a:p>
            <a:pPr lvl="0"/>
            <a:r>
              <a:rPr lang="es-MX" dirty="0"/>
              <a:t>Debe existir un respeto a los recursos disponibles de los agricultores tales como su tiempo, alimentos, espacio, mano de obra, y costumbres</a:t>
            </a:r>
            <a:endParaRPr lang="en-US" dirty="0"/>
          </a:p>
          <a:p>
            <a:pPr lvl="0"/>
            <a:r>
              <a:rPr lang="es-MX" dirty="0"/>
              <a:t>Debe existir un respeto a prioridades de los agricultores y de sus autoridades comunales</a:t>
            </a:r>
            <a:endParaRPr lang="en-US" dirty="0"/>
          </a:p>
          <a:p>
            <a:pPr lvl="0"/>
            <a:r>
              <a:rPr lang="es-MX" dirty="0"/>
              <a:t>Respetar la importancia de un diálogo genuino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381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ED14A-4089-485E-9EE3-D58DF6192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Principios para realizar investigación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4DA59-1605-4FAC-BE2B-D49A8FE42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Es importante realizar un análisis de actores (establecer nuevas y creativas colaboraciones).</a:t>
            </a:r>
          </a:p>
          <a:p>
            <a:r>
              <a:rPr lang="es-EC" dirty="0"/>
              <a:t>Otros aliados estratégicos que pueden ayudar a llevar a cabo nuestras actividades</a:t>
            </a:r>
          </a:p>
          <a:p>
            <a:pPr lvl="1"/>
            <a:r>
              <a:rPr lang="es-EC" dirty="0"/>
              <a:t>Ministerio de Salud </a:t>
            </a:r>
          </a:p>
          <a:p>
            <a:pPr lvl="1"/>
            <a:r>
              <a:rPr lang="es-EC" dirty="0"/>
              <a:t>Autoridades locales</a:t>
            </a:r>
          </a:p>
          <a:p>
            <a:r>
              <a:rPr lang="es-EC" dirty="0"/>
              <a:t>Analizar los medios de comunicación que los agricultores usan (radio, teléfono celular) y las redes preferidas de comunicación de los agricultores y los idiomas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827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886BF4-7F05-4B07-A24D-677662A4A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903" y="949325"/>
            <a:ext cx="8071706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Aclaraciones y puntos adicionales</a:t>
            </a:r>
          </a:p>
        </p:txBody>
      </p: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066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466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Nova</vt:lpstr>
      <vt:lpstr>Calibri</vt:lpstr>
      <vt:lpstr>Calibri Light</vt:lpstr>
      <vt:lpstr>Segoe UI Black</vt:lpstr>
      <vt:lpstr>Office Theme</vt:lpstr>
      <vt:lpstr>Protocolo de bio-seguridad y re-ingreso a las comunidades en el CCRP-Andes en tiempos de COVID-19</vt:lpstr>
      <vt:lpstr>¿Quienes somos e historia? Nuestra preocupación</vt:lpstr>
      <vt:lpstr>Nuestra  preocupación </vt:lpstr>
      <vt:lpstr>Necesidades?</vt:lpstr>
      <vt:lpstr>Protocolos de seguridad y de investigación en el CCRP-Andes </vt:lpstr>
      <vt:lpstr>Consideraciones para las medidas de bioseguridad</vt:lpstr>
      <vt:lpstr>Material para compartir información</vt:lpstr>
      <vt:lpstr>Principios para realizar investigación</vt:lpstr>
      <vt:lpstr>Principios para realizar investigación</vt:lpstr>
      <vt:lpstr>Aclaraciones y puntos adicionales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Protocolos de seguridad y de investigación en el CCRP-Andes</dc:title>
  <dc:creator>Navarrete, Israel (CIP-Quito)</dc:creator>
  <cp:lastModifiedBy>Navarrete, Israel (CIP-Quito)</cp:lastModifiedBy>
  <cp:revision>3</cp:revision>
  <dcterms:created xsi:type="dcterms:W3CDTF">2020-07-05T17:15:47Z</dcterms:created>
  <dcterms:modified xsi:type="dcterms:W3CDTF">2020-07-06T15:48:41Z</dcterms:modified>
</cp:coreProperties>
</file>