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5"/>
  </p:notesMasterIdLst>
  <p:sldIdLst>
    <p:sldId id="500" r:id="rId5"/>
    <p:sldId id="497" r:id="rId6"/>
    <p:sldId id="524" r:id="rId7"/>
    <p:sldId id="523" r:id="rId8"/>
    <p:sldId id="532" r:id="rId9"/>
    <p:sldId id="525" r:id="rId10"/>
    <p:sldId id="548" r:id="rId11"/>
    <p:sldId id="492" r:id="rId12"/>
    <p:sldId id="506" r:id="rId13"/>
    <p:sldId id="510" r:id="rId14"/>
    <p:sldId id="355" r:id="rId15"/>
    <p:sldId id="356" r:id="rId16"/>
    <p:sldId id="555" r:id="rId17"/>
    <p:sldId id="556" r:id="rId18"/>
    <p:sldId id="557" r:id="rId19"/>
    <p:sldId id="558" r:id="rId20"/>
    <p:sldId id="559" r:id="rId21"/>
    <p:sldId id="539" r:id="rId22"/>
    <p:sldId id="362" r:id="rId23"/>
    <p:sldId id="542" r:id="rId24"/>
    <p:sldId id="541" r:id="rId25"/>
    <p:sldId id="543" r:id="rId26"/>
    <p:sldId id="547" r:id="rId27"/>
    <p:sldId id="550" r:id="rId28"/>
    <p:sldId id="365" r:id="rId29"/>
    <p:sldId id="528" r:id="rId30"/>
    <p:sldId id="530" r:id="rId31"/>
    <p:sldId id="515" r:id="rId32"/>
    <p:sldId id="514" r:id="rId33"/>
    <p:sldId id="499" r:id="rId34"/>
    <p:sldId id="551" r:id="rId35"/>
    <p:sldId id="511" r:id="rId36"/>
    <p:sldId id="527" r:id="rId37"/>
    <p:sldId id="517" r:id="rId38"/>
    <p:sldId id="512" r:id="rId39"/>
    <p:sldId id="552" r:id="rId40"/>
    <p:sldId id="553" r:id="rId41"/>
    <p:sldId id="554" r:id="rId42"/>
    <p:sldId id="507" r:id="rId43"/>
    <p:sldId id="439" r:id="rId4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le Claeys" initials="NC" lastIdx="7" clrIdx="0"/>
  <p:cmAuthor id="2" name="Heleen Verlinden" initials="HV" lastIdx="10" clrIdx="1"/>
  <p:cmAuthor id="3" name="Michaela Boyen" initials="MB" lastIdx="1" clrIdx="2">
    <p:extLst>
      <p:ext uri="{19B8F6BF-5375-455C-9EA6-DF929625EA0E}">
        <p15:presenceInfo xmlns:p15="http://schemas.microsoft.com/office/powerpoint/2012/main" userId="S-1-12-1-508250369-1098208518-2050452916-1681383271" providerId="AD"/>
      </p:ext>
    </p:extLst>
  </p:cmAuthor>
  <p:cmAuthor id="4" name="Vanesa Ramos Abensur" initials="VRA" lastIdx="1" clrIdx="3">
    <p:extLst>
      <p:ext uri="{19B8F6BF-5375-455C-9EA6-DF929625EA0E}">
        <p15:presenceInfo xmlns:p15="http://schemas.microsoft.com/office/powerpoint/2012/main" userId="53cc0b398dd29d0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D00"/>
    <a:srgbClr val="000000"/>
    <a:srgbClr val="D5E0C4"/>
    <a:srgbClr val="867F16"/>
    <a:srgbClr val="C51432"/>
    <a:srgbClr val="123A72"/>
    <a:srgbClr val="FF0000"/>
    <a:srgbClr val="FFE699"/>
    <a:srgbClr val="92D05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C88D22-C81B-1088-EC05-7D3C6D50FF68}" v="3" dt="2019-07-24T22:45:44.219"/>
    <p1510:client id="{5F4DEBFF-95FD-C5F7-9E97-AB1588C9EB4A}" v="1" dt="2019-07-24T17:01:20.640"/>
    <p1510:client id="{8FD8649F-4E23-3CED-FAA2-12120456C9C5}" v="21" dt="2019-07-23T23:20:54.476"/>
    <p1510:client id="{D44CA822-9A40-4E19-85AA-14AF67456F8B}" v="822" dt="2019-07-24T22:33:26.448"/>
    <p1510:client id="{FB29D58C-C051-1FA2-2A93-59B3A8DE3675}" v="94" dt="2019-07-23T23:37:42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2460" autoAdjust="0"/>
  </p:normalViewPr>
  <p:slideViewPr>
    <p:cSldViewPr snapToGrid="0">
      <p:cViewPr varScale="1">
        <p:scale>
          <a:sx n="90" d="100"/>
          <a:sy n="90" d="100"/>
        </p:scale>
        <p:origin x="28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oneillgmail.com.BedBug\Desktop\Biol_Calc\Calculos_Desde_Encust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oneillgmail.com.BedBug\Desktop\Biol_Calc\Calculos_Desde_Encusta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052881039915823"/>
          <c:y val="6.1638046097480137E-2"/>
          <c:w val="0.73613778254284834"/>
          <c:h val="0.68295074037247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B5BD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123A7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35-49A4-B09B-2B765C3AAD13}"/>
              </c:ext>
            </c:extLst>
          </c:dPt>
          <c:dPt>
            <c:idx val="2"/>
            <c:invertIfNegative val="0"/>
            <c:bubble3D val="0"/>
            <c:spPr>
              <a:solidFill>
                <a:srgbClr val="C5143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35-49A4-B09B-2B765C3AAD13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Sheet1!$P$16:$P$18</c:f>
                <c:numCache>
                  <c:formatCode>General</c:formatCode>
                  <c:ptCount val="3"/>
                  <c:pt idx="0">
                    <c:v>1147.32</c:v>
                  </c:pt>
                  <c:pt idx="1">
                    <c:v>234.75</c:v>
                  </c:pt>
                  <c:pt idx="2">
                    <c:v>345.64</c:v>
                  </c:pt>
                </c:numCache>
              </c:numRef>
            </c:plus>
            <c:minus>
              <c:numRef>
                <c:f>Sheet1!$P$16:$P$18</c:f>
                <c:numCache>
                  <c:formatCode>General</c:formatCode>
                  <c:ptCount val="3"/>
                  <c:pt idx="0">
                    <c:v>1147.32</c:v>
                  </c:pt>
                  <c:pt idx="1">
                    <c:v>234.75</c:v>
                  </c:pt>
                  <c:pt idx="2">
                    <c:v>345.64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Sheet1!$L$6:$L$8</c:f>
              <c:strCache>
                <c:ptCount val="3"/>
                <c:pt idx="0">
                  <c:v>N</c:v>
                </c:pt>
                <c:pt idx="1">
                  <c:v>P</c:v>
                </c:pt>
                <c:pt idx="2">
                  <c:v>K</c:v>
                </c:pt>
              </c:strCache>
            </c:strRef>
          </c:cat>
          <c:val>
            <c:numRef>
              <c:f>Sheet1!$M$16:$M$18</c:f>
              <c:numCache>
                <c:formatCode>General</c:formatCode>
                <c:ptCount val="3"/>
                <c:pt idx="0">
                  <c:v>1883.01</c:v>
                </c:pt>
                <c:pt idx="1">
                  <c:v>237.41</c:v>
                </c:pt>
                <c:pt idx="2">
                  <c:v>275.39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35-49A4-B09B-2B765C3AA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054584"/>
        <c:axId val="711050664"/>
      </c:barChart>
      <c:catAx>
        <c:axId val="71105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50664"/>
        <c:crosses val="autoZero"/>
        <c:auto val="1"/>
        <c:lblAlgn val="ctr"/>
        <c:lblOffset val="100"/>
        <c:noMultiLvlLbl val="0"/>
      </c:catAx>
      <c:valAx>
        <c:axId val="711050664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rgbClr val="000000"/>
                    </a:solidFill>
                  </a:rPr>
                  <a:t>ppm</a:t>
                </a:r>
              </a:p>
            </c:rich>
          </c:tx>
          <c:layout>
            <c:manualLayout>
              <c:xMode val="edge"/>
              <c:yMode val="edge"/>
              <c:x val="0"/>
              <c:y val="0.403652283902297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54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5E0C4"/>
    </a:solidFill>
    <a:ln>
      <a:solidFill>
        <a:srgbClr val="867F16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3555324270654413"/>
          <c:y val="5.2502830117481324E-2"/>
          <c:w val="0.66264957865272012"/>
          <c:h val="0.809151635598265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Sheet1!$P$19</c:f>
                <c:numCache>
                  <c:formatCode>General</c:formatCode>
                  <c:ptCount val="1"/>
                  <c:pt idx="0">
                    <c:v>5.67</c:v>
                  </c:pt>
                </c:numCache>
              </c:numRef>
            </c:plus>
            <c:minus>
              <c:numRef>
                <c:f>Sheet1!$P$19</c:f>
                <c:numCache>
                  <c:formatCode>General</c:formatCode>
                  <c:ptCount val="1"/>
                  <c:pt idx="0">
                    <c:v>5.67</c:v>
                  </c:pt>
                </c:numCache>
              </c:numRef>
            </c:minus>
            <c:spPr>
              <a:noFill/>
              <a:ln w="25400" cap="flat" cmpd="sng" algn="ctr">
                <a:solidFill>
                  <a:srgbClr val="000000"/>
                </a:solidFill>
                <a:round/>
              </a:ln>
              <a:effectLst/>
            </c:spPr>
          </c:errBars>
          <c:cat>
            <c:strRef>
              <c:f>Sheet1!$L$9</c:f>
              <c:strCache>
                <c:ptCount val="1"/>
                <c:pt idx="0">
                  <c:v>C:N</c:v>
                </c:pt>
              </c:strCache>
            </c:strRef>
          </c:cat>
          <c:val>
            <c:numRef>
              <c:f>Sheet1!$M$19</c:f>
              <c:numCache>
                <c:formatCode>General</c:formatCode>
                <c:ptCount val="1"/>
                <c:pt idx="0">
                  <c:v>10.520177199668501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91-4C29-908C-621BABE30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051448"/>
        <c:axId val="711056152"/>
      </c:barChart>
      <c:catAx>
        <c:axId val="71105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56152"/>
        <c:crosses val="autoZero"/>
        <c:auto val="1"/>
        <c:lblAlgn val="ctr"/>
        <c:lblOffset val="100"/>
        <c:noMultiLvlLbl val="0"/>
      </c:catAx>
      <c:valAx>
        <c:axId val="7110561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C:N</a:t>
                </a:r>
              </a:p>
            </c:rich>
          </c:tx>
          <c:layout>
            <c:manualLayout>
              <c:xMode val="edge"/>
              <c:yMode val="edge"/>
              <c:x val="0"/>
              <c:y val="0.395012620227583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51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5E0C4"/>
    </a:solidFill>
    <a:ln>
      <a:solidFill>
        <a:srgbClr val="867F16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901750747688375"/>
          <c:y val="6.1638046097480137E-2"/>
          <c:w val="0.71764915918978289"/>
          <c:h val="0.707767325326141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9CC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25-44DF-9F3B-A2B9EB6BC5CC}"/>
              </c:ext>
            </c:extLst>
          </c:dPt>
          <c:dPt>
            <c:idx val="1"/>
            <c:invertIfNegative val="0"/>
            <c:bubble3D val="0"/>
            <c:spPr>
              <a:solidFill>
                <a:srgbClr val="123A7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25-44DF-9F3B-A2B9EB6BC5CC}"/>
              </c:ext>
            </c:extLst>
          </c:dPt>
          <c:dPt>
            <c:idx val="2"/>
            <c:invertIfNegative val="0"/>
            <c:bubble3D val="0"/>
            <c:spPr>
              <a:solidFill>
                <a:srgbClr val="99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25-44DF-9F3B-A2B9EB6BC5CC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Sheet1!$P$6:$P$8</c:f>
                <c:numCache>
                  <c:formatCode>General</c:formatCode>
                  <c:ptCount val="3"/>
                  <c:pt idx="0">
                    <c:v>1011.42</c:v>
                  </c:pt>
                  <c:pt idx="1">
                    <c:v>265.25795870649335</c:v>
                  </c:pt>
                  <c:pt idx="2">
                    <c:v>305.54314356486174</c:v>
                  </c:pt>
                </c:numCache>
              </c:numRef>
            </c:plus>
            <c:minus>
              <c:numRef>
                <c:f>Sheet1!$P$6:$P$8</c:f>
                <c:numCache>
                  <c:formatCode>General</c:formatCode>
                  <c:ptCount val="3"/>
                  <c:pt idx="0">
                    <c:v>1011.42</c:v>
                  </c:pt>
                  <c:pt idx="1">
                    <c:v>265.25795870649335</c:v>
                  </c:pt>
                  <c:pt idx="2">
                    <c:v>305.54314356486174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Sheet1!$L$6:$L$8</c:f>
              <c:strCache>
                <c:ptCount val="3"/>
                <c:pt idx="0">
                  <c:v>N</c:v>
                </c:pt>
                <c:pt idx="1">
                  <c:v>P</c:v>
                </c:pt>
                <c:pt idx="2">
                  <c:v>K</c:v>
                </c:pt>
              </c:strCache>
            </c:strRef>
          </c:cat>
          <c:val>
            <c:numRef>
              <c:f>Sheet1!$M$6:$M$8</c:f>
              <c:numCache>
                <c:formatCode>General</c:formatCode>
                <c:ptCount val="3"/>
                <c:pt idx="0">
                  <c:v>1733.8394077451358</c:v>
                </c:pt>
                <c:pt idx="1">
                  <c:v>192.40552823955386</c:v>
                </c:pt>
                <c:pt idx="2">
                  <c:v>255.27804854194164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325-44DF-9F3B-A2B9EB6BC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059288"/>
        <c:axId val="711058896"/>
      </c:barChart>
      <c:catAx>
        <c:axId val="71105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58896"/>
        <c:crosses val="autoZero"/>
        <c:auto val="1"/>
        <c:lblAlgn val="ctr"/>
        <c:lblOffset val="100"/>
        <c:noMultiLvlLbl val="0"/>
      </c:catAx>
      <c:valAx>
        <c:axId val="711058896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ppm</a:t>
                </a:r>
              </a:p>
            </c:rich>
          </c:tx>
          <c:layout>
            <c:manualLayout>
              <c:xMode val="edge"/>
              <c:yMode val="edge"/>
              <c:x val="3.6277525929861547E-3"/>
              <c:y val="0.324182238196830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59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solidFill>
        <a:srgbClr val="867F16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418867539518757"/>
          <c:y val="3.8951491580082133E-2"/>
          <c:w val="0.63401428723624342"/>
          <c:h val="0.7312042482695876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70-4C55-8B59-B1241A66FB76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Sheet1!$P$9</c:f>
                <c:numCache>
                  <c:formatCode>General</c:formatCode>
                  <c:ptCount val="1"/>
                  <c:pt idx="0">
                    <c:v>3.1963689444606871</c:v>
                  </c:pt>
                </c:numCache>
              </c:numRef>
            </c:plus>
            <c:minus>
              <c:numRef>
                <c:f>Sheet1!$P$9</c:f>
                <c:numCache>
                  <c:formatCode>General</c:formatCode>
                  <c:ptCount val="1"/>
                  <c:pt idx="0">
                    <c:v>3.1963689444606871</c:v>
                  </c:pt>
                </c:numCache>
              </c:numRef>
            </c:minus>
            <c:spPr>
              <a:noFill/>
              <a:ln w="25400" cap="flat" cmpd="sng" algn="ctr">
                <a:solidFill>
                  <a:srgbClr val="000000"/>
                </a:solidFill>
                <a:round/>
              </a:ln>
              <a:effectLst/>
            </c:spPr>
          </c:errBars>
          <c:cat>
            <c:strRef>
              <c:f>Sheet1!$L$9</c:f>
              <c:strCache>
                <c:ptCount val="1"/>
                <c:pt idx="0">
                  <c:v>C:N</c:v>
                </c:pt>
              </c:strCache>
            </c:strRef>
          </c:cat>
          <c:val>
            <c:numRef>
              <c:f>Sheet1!$M$9</c:f>
              <c:numCache>
                <c:formatCode>General</c:formatCode>
                <c:ptCount val="1"/>
                <c:pt idx="0">
                  <c:v>14.520177199668467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70-4C55-8B59-B1241A66F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060072"/>
        <c:axId val="711060464"/>
      </c:barChart>
      <c:catAx>
        <c:axId val="71106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60464"/>
        <c:crosses val="autoZero"/>
        <c:auto val="1"/>
        <c:lblAlgn val="ctr"/>
        <c:lblOffset val="100"/>
        <c:noMultiLvlLbl val="0"/>
      </c:catAx>
      <c:valAx>
        <c:axId val="7110604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C:N</a:t>
                </a:r>
              </a:p>
            </c:rich>
          </c:tx>
          <c:layout>
            <c:manualLayout>
              <c:xMode val="edge"/>
              <c:yMode val="edge"/>
              <c:x val="0"/>
              <c:y val="0.395012620227583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60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solidFill>
        <a:srgbClr val="867F16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123A7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Proteína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123A7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Leche</c:v>
                </c:pt>
                <c:pt idx="1">
                  <c:v>Leche 2 Lt</c:v>
                </c:pt>
                <c:pt idx="2">
                  <c:v>Suero de leche</c:v>
                </c:pt>
                <c:pt idx="3">
                  <c:v>Suero de leche 50 a 70 Lt</c:v>
                </c:pt>
                <c:pt idx="4">
                  <c:v>Harina de pescado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</c:v>
                </c:pt>
                <c:pt idx="1">
                  <c:v>0.03</c:v>
                </c:pt>
                <c:pt idx="2">
                  <c:v>0.27</c:v>
                </c:pt>
                <c:pt idx="3">
                  <c:v>0.03</c:v>
                </c:pt>
                <c:pt idx="4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8B-4624-8382-5ACB7448A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1059680"/>
        <c:axId val="711058504"/>
      </c:barChart>
      <c:catAx>
        <c:axId val="7110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3A7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058504"/>
        <c:crosses val="autoZero"/>
        <c:auto val="1"/>
        <c:lblAlgn val="ctr"/>
        <c:lblOffset val="100"/>
        <c:noMultiLvlLbl val="0"/>
      </c:catAx>
      <c:valAx>
        <c:axId val="71105850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110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123A72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123A7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Estiércol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123A7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Vaca</c:v>
                </c:pt>
                <c:pt idx="1">
                  <c:v>Vaca 50 kg</c:v>
                </c:pt>
                <c:pt idx="2">
                  <c:v>Vaca 40 kg</c:v>
                </c:pt>
                <c:pt idx="3">
                  <c:v>Vaca 60 kg</c:v>
                </c:pt>
                <c:pt idx="4">
                  <c:v>Vaca o cuy</c:v>
                </c:pt>
                <c:pt idx="5">
                  <c:v>Cuy o chancho</c:v>
                </c:pt>
                <c:pt idx="6">
                  <c:v>Camélido</c:v>
                </c:pt>
                <c:pt idx="7">
                  <c:v>Guano de isla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0.73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9C-456C-B9FA-7906FF533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33398216"/>
        <c:axId val="710802624"/>
      </c:barChart>
      <c:catAx>
        <c:axId val="833398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3A7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802624"/>
        <c:crosses val="autoZero"/>
        <c:auto val="1"/>
        <c:lblAlgn val="ctr"/>
        <c:lblOffset val="100"/>
        <c:noMultiLvlLbl val="0"/>
      </c:catAx>
      <c:valAx>
        <c:axId val="71080262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833398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123A72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123A7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Carbohidratos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123A7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Melaza</c:v>
                </c:pt>
                <c:pt idx="1">
                  <c:v>Melaza 3 a 4 kg</c:v>
                </c:pt>
                <c:pt idx="2">
                  <c:v>Melaza 1,5 kg</c:v>
                </c:pt>
                <c:pt idx="3">
                  <c:v>Melaza 9 kg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0.7</c:v>
                </c:pt>
                <c:pt idx="1">
                  <c:v>0.06</c:v>
                </c:pt>
                <c:pt idx="2">
                  <c:v>0.03</c:v>
                </c:pt>
                <c:pt idx="3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AB-4B67-A801-AA681CA5D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0801056"/>
        <c:axId val="710801448"/>
      </c:barChart>
      <c:catAx>
        <c:axId val="710801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3A7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801448"/>
        <c:crosses val="autoZero"/>
        <c:auto val="1"/>
        <c:lblAlgn val="ctr"/>
        <c:lblOffset val="100"/>
        <c:noMultiLvlLbl val="0"/>
      </c:catAx>
      <c:valAx>
        <c:axId val="7108014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10801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123A72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123A7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Minerales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123A7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Ceniza</c:v>
                </c:pt>
                <c:pt idx="1">
                  <c:v>Ceniza 3 a 5 kg</c:v>
                </c:pt>
                <c:pt idx="2">
                  <c:v>Ceniza 9 kg</c:v>
                </c:pt>
                <c:pt idx="3">
                  <c:v>Ceniza 1 kg</c:v>
                </c:pt>
                <c:pt idx="4">
                  <c:v>Ceniza 2 kg</c:v>
                </c:pt>
                <c:pt idx="5">
                  <c:v>Harina de roca</c:v>
                </c:pt>
                <c:pt idx="6">
                  <c:v>Harina de roca 3 a 5 kg</c:v>
                </c:pt>
                <c:pt idx="7">
                  <c:v>Industriales</c:v>
                </c:pt>
                <c:pt idx="8">
                  <c:v>Industriales 1,5 kg</c:v>
                </c:pt>
                <c:pt idx="9">
                  <c:v>Industriales 1 kg</c:v>
                </c:pt>
                <c:pt idx="10">
                  <c:v>Industriales 50 gr</c:v>
                </c:pt>
              </c:strCache>
            </c:strRef>
          </c:cat>
          <c:val>
            <c:numRef>
              <c:f>Hoja1!$B$2:$B$12</c:f>
              <c:numCache>
                <c:formatCode>0%</c:formatCode>
                <c:ptCount val="11"/>
                <c:pt idx="0">
                  <c:v>0.2</c:v>
                </c:pt>
                <c:pt idx="1">
                  <c:v>0.06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0.27</c:v>
                </c:pt>
                <c:pt idx="6">
                  <c:v>0.03</c:v>
                </c:pt>
                <c:pt idx="7">
                  <c:v>0.3</c:v>
                </c:pt>
                <c:pt idx="8">
                  <c:v>0.03</c:v>
                </c:pt>
                <c:pt idx="9">
                  <c:v>0.03</c:v>
                </c:pt>
                <c:pt idx="1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17-4790-AC2C-DCB62C125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0802232"/>
        <c:axId val="710799880"/>
      </c:barChart>
      <c:catAx>
        <c:axId val="710802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3A7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799880"/>
        <c:crosses val="autoZero"/>
        <c:auto val="1"/>
        <c:lblAlgn val="ctr"/>
        <c:lblOffset val="100"/>
        <c:noMultiLvlLbl val="0"/>
      </c:catAx>
      <c:valAx>
        <c:axId val="71079988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10802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123A72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123A7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Plantas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123A7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Hierbas</c:v>
                </c:pt>
                <c:pt idx="1">
                  <c:v>Alfalfa</c:v>
                </c:pt>
                <c:pt idx="2">
                  <c:v>Leguminosas</c:v>
                </c:pt>
                <c:pt idx="3">
                  <c:v>Pasto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0.23</c:v>
                </c:pt>
                <c:pt idx="1">
                  <c:v>0.2</c:v>
                </c:pt>
                <c:pt idx="2">
                  <c:v>0.1</c:v>
                </c:pt>
                <c:pt idx="3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E8-4DB2-BDC5-FA2EFFE7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0800272"/>
        <c:axId val="710792824"/>
      </c:barChart>
      <c:catAx>
        <c:axId val="710800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3A7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792824"/>
        <c:crosses val="autoZero"/>
        <c:auto val="1"/>
        <c:lblAlgn val="ctr"/>
        <c:lblOffset val="100"/>
        <c:noMultiLvlLbl val="0"/>
      </c:catAx>
      <c:valAx>
        <c:axId val="71079282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1080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123A72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123A7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Microorganismos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123A7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MM</c:v>
                </c:pt>
                <c:pt idx="1">
                  <c:v>MM 10 kg</c:v>
                </c:pt>
                <c:pt idx="2">
                  <c:v>Levadura</c:v>
                </c:pt>
                <c:pt idx="3">
                  <c:v>Chicha de jora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0.2</c:v>
                </c:pt>
                <c:pt idx="1">
                  <c:v>0.03</c:v>
                </c:pt>
                <c:pt idx="2">
                  <c:v>0.4</c:v>
                </c:pt>
                <c:pt idx="3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C0-41BB-B0D7-3284AB81A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0789296"/>
        <c:axId val="710797920"/>
      </c:barChart>
      <c:catAx>
        <c:axId val="710789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3A7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797920"/>
        <c:crosses val="autoZero"/>
        <c:auto val="1"/>
        <c:lblAlgn val="ctr"/>
        <c:lblOffset val="100"/>
        <c:noMultiLvlLbl val="0"/>
      </c:catAx>
      <c:valAx>
        <c:axId val="7107979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1078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123A72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5474286141932937"/>
          <c:y val="0.24939302847883263"/>
          <c:w val="0.54194779597245402"/>
          <c:h val="0.686405630232443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 de fermentación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Menos de 45 días</c:v>
                </c:pt>
                <c:pt idx="1">
                  <c:v>De 45 a 60 días</c:v>
                </c:pt>
                <c:pt idx="2">
                  <c:v>De 60 a 90 días</c:v>
                </c:pt>
                <c:pt idx="3">
                  <c:v>De 90 días a más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0.56999999999999995</c:v>
                </c:pt>
                <c:pt idx="1">
                  <c:v>0.14000000000000001</c:v>
                </c:pt>
                <c:pt idx="2">
                  <c:v>0.19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B9-4693-B76F-914FB6427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0790864"/>
        <c:axId val="710799096"/>
      </c:barChart>
      <c:catAx>
        <c:axId val="710790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799096"/>
        <c:crosses val="autoZero"/>
        <c:auto val="1"/>
        <c:lblAlgn val="ctr"/>
        <c:lblOffset val="100"/>
        <c:noMultiLvlLbl val="0"/>
      </c:catAx>
      <c:valAx>
        <c:axId val="71079909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1079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0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13" Type="http://schemas.openxmlformats.org/officeDocument/2006/relationships/image" Target="../media/image42.jpg"/><Relationship Id="rId18" Type="http://schemas.openxmlformats.org/officeDocument/2006/relationships/image" Target="../media/image4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12" Type="http://schemas.openxmlformats.org/officeDocument/2006/relationships/image" Target="../media/image41.jpg"/><Relationship Id="rId17" Type="http://schemas.openxmlformats.org/officeDocument/2006/relationships/image" Target="../media/image46.jpg"/><Relationship Id="rId2" Type="http://schemas.openxmlformats.org/officeDocument/2006/relationships/image" Target="../media/image31.jpg"/><Relationship Id="rId16" Type="http://schemas.openxmlformats.org/officeDocument/2006/relationships/image" Target="../media/image45.jpg"/><Relationship Id="rId1" Type="http://schemas.openxmlformats.org/officeDocument/2006/relationships/image" Target="../media/image30.jpg"/><Relationship Id="rId6" Type="http://schemas.openxmlformats.org/officeDocument/2006/relationships/image" Target="../media/image35.jpg"/><Relationship Id="rId11" Type="http://schemas.openxmlformats.org/officeDocument/2006/relationships/image" Target="../media/image40.jpg"/><Relationship Id="rId5" Type="http://schemas.openxmlformats.org/officeDocument/2006/relationships/image" Target="../media/image34.jpg"/><Relationship Id="rId15" Type="http://schemas.openxmlformats.org/officeDocument/2006/relationships/image" Target="../media/image44.jpg"/><Relationship Id="rId10" Type="http://schemas.openxmlformats.org/officeDocument/2006/relationships/image" Target="../media/image39.jpg"/><Relationship Id="rId19" Type="http://schemas.openxmlformats.org/officeDocument/2006/relationships/image" Target="../media/image48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Relationship Id="rId14" Type="http://schemas.openxmlformats.org/officeDocument/2006/relationships/image" Target="../media/image43.jp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5.jp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0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13" Type="http://schemas.openxmlformats.org/officeDocument/2006/relationships/image" Target="../media/image42.jpg"/><Relationship Id="rId18" Type="http://schemas.openxmlformats.org/officeDocument/2006/relationships/image" Target="../media/image4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12" Type="http://schemas.openxmlformats.org/officeDocument/2006/relationships/image" Target="../media/image41.jpg"/><Relationship Id="rId17" Type="http://schemas.openxmlformats.org/officeDocument/2006/relationships/image" Target="../media/image46.jpg"/><Relationship Id="rId2" Type="http://schemas.openxmlformats.org/officeDocument/2006/relationships/image" Target="../media/image31.jpg"/><Relationship Id="rId16" Type="http://schemas.openxmlformats.org/officeDocument/2006/relationships/image" Target="../media/image45.jpg"/><Relationship Id="rId1" Type="http://schemas.openxmlformats.org/officeDocument/2006/relationships/image" Target="../media/image30.jpg"/><Relationship Id="rId6" Type="http://schemas.openxmlformats.org/officeDocument/2006/relationships/image" Target="../media/image35.jpg"/><Relationship Id="rId11" Type="http://schemas.openxmlformats.org/officeDocument/2006/relationships/image" Target="../media/image40.jpg"/><Relationship Id="rId5" Type="http://schemas.openxmlformats.org/officeDocument/2006/relationships/image" Target="../media/image34.jpg"/><Relationship Id="rId15" Type="http://schemas.openxmlformats.org/officeDocument/2006/relationships/image" Target="../media/image44.jpg"/><Relationship Id="rId10" Type="http://schemas.openxmlformats.org/officeDocument/2006/relationships/image" Target="../media/image39.jpg"/><Relationship Id="rId19" Type="http://schemas.openxmlformats.org/officeDocument/2006/relationships/image" Target="../media/image48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Relationship Id="rId14" Type="http://schemas.openxmlformats.org/officeDocument/2006/relationships/image" Target="../media/image43.jp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5.jp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8145D9-94D4-4DF3-B6D2-425A7621B43F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159FFE7-6834-499C-8FD4-53D2DB67BE23}">
      <dgm:prSet phldrT="[Texto]" custT="1"/>
      <dgm:spPr>
        <a:solidFill>
          <a:srgbClr val="D5E0C4"/>
        </a:solidFill>
      </dgm:spPr>
      <dgm:t>
        <a:bodyPr/>
        <a:lstStyle/>
        <a:p>
          <a:pPr algn="ctr"/>
          <a:r>
            <a:rPr lang="en-US" sz="1600" dirty="0" err="1">
              <a:solidFill>
                <a:schemeClr val="tx1"/>
              </a:solidFill>
              <a:latin typeface="Trebuchet MS" panose="020B0603020202020204" pitchFamily="34" charset="0"/>
            </a:rPr>
            <a:t>Componente</a:t>
          </a:r>
          <a:r>
            <a:rPr lang="en-US" sz="1600" dirty="0">
              <a:solidFill>
                <a:schemeClr val="tx1"/>
              </a:solidFill>
              <a:latin typeface="Trebuchet MS" panose="020B0603020202020204" pitchFamily="34" charset="0"/>
            </a:rPr>
            <a:t> de </a:t>
          </a:r>
          <a:r>
            <a:rPr lang="en-US" sz="1600" dirty="0" err="1">
              <a:solidFill>
                <a:schemeClr val="tx1"/>
              </a:solidFill>
              <a:latin typeface="Trebuchet MS" panose="020B0603020202020204" pitchFamily="34" charset="0"/>
            </a:rPr>
            <a:t>revisión</a:t>
          </a:r>
          <a:r>
            <a:rPr lang="en-US" sz="1600" dirty="0">
              <a:solidFill>
                <a:schemeClr val="tx1"/>
              </a:solidFill>
              <a:latin typeface="Trebuchet MS" panose="020B060302020202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Trebuchet MS" panose="020B0603020202020204" pitchFamily="34" charset="0"/>
            </a:rPr>
            <a:t>bibliográfica</a:t>
          </a:r>
          <a:r>
            <a:rPr lang="en-US" sz="1600" dirty="0">
              <a:solidFill>
                <a:schemeClr val="tx1"/>
              </a:solidFill>
              <a:latin typeface="Trebuchet MS" panose="020B0603020202020204" pitchFamily="34" charset="0"/>
            </a:rPr>
            <a:t> </a:t>
          </a:r>
        </a:p>
      </dgm:t>
    </dgm:pt>
    <dgm:pt modelId="{AF82DD28-CCCF-44E1-B112-BAFAE37FE0BD}" type="parTrans" cxnId="{6C744C29-E4FB-4F3B-8EF0-C5CC9C505333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05AFCADD-6D8B-41AA-A74D-C95C945EB345}" type="sibTrans" cxnId="{6C744C29-E4FB-4F3B-8EF0-C5CC9C505333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24879C76-DCFD-430E-AE83-324F12B8D0A6}">
      <dgm:prSet phldrT="[Texto]" custT="1"/>
      <dgm:spPr>
        <a:solidFill>
          <a:srgbClr val="D5E0C4"/>
        </a:solidFill>
      </dgm:spPr>
      <dgm:t>
        <a:bodyPr/>
        <a:lstStyle/>
        <a:p>
          <a:pPr algn="ctr"/>
          <a:r>
            <a:rPr lang="en-US" sz="1600" dirty="0" err="1">
              <a:solidFill>
                <a:schemeClr val="tx1"/>
              </a:solidFill>
              <a:latin typeface="Trebuchet MS" panose="020B0603020202020204" pitchFamily="34" charset="0"/>
            </a:rPr>
            <a:t>Componente</a:t>
          </a:r>
          <a:r>
            <a:rPr lang="en-US" sz="1600" dirty="0">
              <a:solidFill>
                <a:schemeClr val="tx1"/>
              </a:solidFill>
              <a:latin typeface="Trebuchet MS" panose="020B0603020202020204" pitchFamily="34" charset="0"/>
            </a:rPr>
            <a:t> </a:t>
          </a:r>
          <a:r>
            <a:rPr lang="en-US" sz="1600" dirty="0" err="1">
              <a:solidFill>
                <a:schemeClr val="tx1"/>
              </a:solidFill>
              <a:latin typeface="Trebuchet MS" panose="020B0603020202020204" pitchFamily="34" charset="0"/>
            </a:rPr>
            <a:t>socioecológico</a:t>
          </a:r>
          <a:endParaRPr lang="en-US" sz="1600" dirty="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0A4F8C17-28F7-437B-AA05-A8A857298D9D}" type="parTrans" cxnId="{5F97886D-F4C0-407D-924B-0DFC2E9F184F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20700C11-3632-4FB5-A6C6-AC4B276D2D23}" type="sibTrans" cxnId="{5F97886D-F4C0-407D-924B-0DFC2E9F184F}">
      <dgm:prSet/>
      <dgm:spPr/>
      <dgm:t>
        <a:bodyPr/>
        <a:lstStyle/>
        <a:p>
          <a:endParaRPr lang="en-US" sz="160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17B5D183-3041-4916-ADF5-1508341E93CB}" type="pres">
      <dgm:prSet presAssocID="{4A8145D9-94D4-4DF3-B6D2-425A7621B43F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69FF339-396D-419B-B708-9E6CC241F467}" type="pres">
      <dgm:prSet presAssocID="{4A8145D9-94D4-4DF3-B6D2-425A7621B43F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56CB3A-AE63-4BA5-A35A-271DE8F8D0AA}" type="pres">
      <dgm:prSet presAssocID="{4A8145D9-94D4-4DF3-B6D2-425A7621B43F}" presName="LeftNode" presStyleLbl="bgImgPlace1" presStyleIdx="0" presStyleCnt="2" custScaleX="237881" custLinFactX="-28068" custLinFactNeighborX="-100000" custLinFactNeighborY="-1439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90A47D90-38AB-4E19-A5C7-CE4C743F2663}" type="pres">
      <dgm:prSet presAssocID="{4A8145D9-94D4-4DF3-B6D2-425A7621B43F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E0ADE6-56FF-43DC-9940-BAFAEB364862}" type="pres">
      <dgm:prSet presAssocID="{4A8145D9-94D4-4DF3-B6D2-425A7621B43F}" presName="RightNode" presStyleLbl="bgImgPlace1" presStyleIdx="1" presStyleCnt="2" custScaleX="235219" custLinFactNeighborX="25785" custLinFactNeighborY="-181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46824E6-36AE-400C-AB7D-E315F0596D32}" type="pres">
      <dgm:prSet presAssocID="{4A8145D9-94D4-4DF3-B6D2-425A7621B43F}" presName="TopArrow" presStyleLbl="node1" presStyleIdx="0" presStyleCnt="2" custLinFactNeighborX="-47687" custLinFactNeighborY="-3591"/>
      <dgm:spPr>
        <a:solidFill>
          <a:srgbClr val="C51432"/>
        </a:solidFill>
      </dgm:spPr>
    </dgm:pt>
    <dgm:pt modelId="{8C326C1B-2C1F-481D-ADCB-68114A8C9BD5}" type="pres">
      <dgm:prSet presAssocID="{4A8145D9-94D4-4DF3-B6D2-425A7621B43F}" presName="BottomArrow" presStyleLbl="node1" presStyleIdx="1" presStyleCnt="2" custLinFactNeighborX="-47687" custLinFactNeighborY="-1645"/>
      <dgm:spPr>
        <a:solidFill>
          <a:srgbClr val="C51432"/>
        </a:solidFill>
      </dgm:spPr>
    </dgm:pt>
  </dgm:ptLst>
  <dgm:cxnLst>
    <dgm:cxn modelId="{5F97886D-F4C0-407D-924B-0DFC2E9F184F}" srcId="{4A8145D9-94D4-4DF3-B6D2-425A7621B43F}" destId="{24879C76-DCFD-430E-AE83-324F12B8D0A6}" srcOrd="1" destOrd="0" parTransId="{0A4F8C17-28F7-437B-AA05-A8A857298D9D}" sibTransId="{20700C11-3632-4FB5-A6C6-AC4B276D2D23}"/>
    <dgm:cxn modelId="{1965CD62-6036-4B50-ACCF-214697C02F69}" type="presOf" srcId="{24879C76-DCFD-430E-AE83-324F12B8D0A6}" destId="{90A47D90-38AB-4E19-A5C7-CE4C743F2663}" srcOrd="0" destOrd="0" presId="urn:microsoft.com/office/officeart/2009/layout/ReverseList"/>
    <dgm:cxn modelId="{0C6F5C09-8EE7-464B-9CE2-7B007F5CE3A3}" type="presOf" srcId="{4A8145D9-94D4-4DF3-B6D2-425A7621B43F}" destId="{17B5D183-3041-4916-ADF5-1508341E93CB}" srcOrd="0" destOrd="0" presId="urn:microsoft.com/office/officeart/2009/layout/ReverseList"/>
    <dgm:cxn modelId="{8D25D4AE-769B-4293-9231-61493B5ED5A3}" type="presOf" srcId="{24879C76-DCFD-430E-AE83-324F12B8D0A6}" destId="{C1E0ADE6-56FF-43DC-9940-BAFAEB364862}" srcOrd="1" destOrd="0" presId="urn:microsoft.com/office/officeart/2009/layout/ReverseList"/>
    <dgm:cxn modelId="{E2F2B302-DC2F-4608-9CC0-BED07F35E8F7}" type="presOf" srcId="{F159FFE7-6834-499C-8FD4-53D2DB67BE23}" destId="{F69FF339-396D-419B-B708-9E6CC241F467}" srcOrd="0" destOrd="0" presId="urn:microsoft.com/office/officeart/2009/layout/ReverseList"/>
    <dgm:cxn modelId="{8242B580-D5DD-4A8A-B466-855D8760D483}" type="presOf" srcId="{F159FFE7-6834-499C-8FD4-53D2DB67BE23}" destId="{B356CB3A-AE63-4BA5-A35A-271DE8F8D0AA}" srcOrd="1" destOrd="0" presId="urn:microsoft.com/office/officeart/2009/layout/ReverseList"/>
    <dgm:cxn modelId="{6C744C29-E4FB-4F3B-8EF0-C5CC9C505333}" srcId="{4A8145D9-94D4-4DF3-B6D2-425A7621B43F}" destId="{F159FFE7-6834-499C-8FD4-53D2DB67BE23}" srcOrd="0" destOrd="0" parTransId="{AF82DD28-CCCF-44E1-B112-BAFAE37FE0BD}" sibTransId="{05AFCADD-6D8B-41AA-A74D-C95C945EB345}"/>
    <dgm:cxn modelId="{880A7CCB-58D3-4572-9DD2-6AAEF731B380}" type="presParOf" srcId="{17B5D183-3041-4916-ADF5-1508341E93CB}" destId="{F69FF339-396D-419B-B708-9E6CC241F467}" srcOrd="0" destOrd="0" presId="urn:microsoft.com/office/officeart/2009/layout/ReverseList"/>
    <dgm:cxn modelId="{EB52AA49-25C8-406C-A125-6606C88A2AEE}" type="presParOf" srcId="{17B5D183-3041-4916-ADF5-1508341E93CB}" destId="{B356CB3A-AE63-4BA5-A35A-271DE8F8D0AA}" srcOrd="1" destOrd="0" presId="urn:microsoft.com/office/officeart/2009/layout/ReverseList"/>
    <dgm:cxn modelId="{93506170-A135-459D-8651-307A0560C24A}" type="presParOf" srcId="{17B5D183-3041-4916-ADF5-1508341E93CB}" destId="{90A47D90-38AB-4E19-A5C7-CE4C743F2663}" srcOrd="2" destOrd="0" presId="urn:microsoft.com/office/officeart/2009/layout/ReverseList"/>
    <dgm:cxn modelId="{AF23950F-37A3-4D33-89B4-F24C71F39A73}" type="presParOf" srcId="{17B5D183-3041-4916-ADF5-1508341E93CB}" destId="{C1E0ADE6-56FF-43DC-9940-BAFAEB364862}" srcOrd="3" destOrd="0" presId="urn:microsoft.com/office/officeart/2009/layout/ReverseList"/>
    <dgm:cxn modelId="{F17C96C3-86B2-4CA3-A439-52DDAA4ECBD2}" type="presParOf" srcId="{17B5D183-3041-4916-ADF5-1508341E93CB}" destId="{546824E6-36AE-400C-AB7D-E315F0596D32}" srcOrd="4" destOrd="0" presId="urn:microsoft.com/office/officeart/2009/layout/ReverseList"/>
    <dgm:cxn modelId="{18D1542E-8BEC-47F5-9343-FA6D122EC9BF}" type="presParOf" srcId="{17B5D183-3041-4916-ADF5-1508341E93CB}" destId="{8C326C1B-2C1F-481D-ADCB-68114A8C9BD5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A42577-0A2D-49D4-B974-B26A7F2322B9}" type="doc">
      <dgm:prSet loTypeId="urn:microsoft.com/office/officeart/2005/8/layout/process2" loCatId="process" qsTypeId="urn:microsoft.com/office/officeart/2005/8/quickstyle/simple1" qsCatId="simple" csTypeId="urn:microsoft.com/office/officeart/2005/8/colors/accent3_1" csCatId="accent3" phldr="1"/>
      <dgm:spPr/>
    </dgm:pt>
    <dgm:pt modelId="{05AFC792-B1B8-457C-8C3D-8A4A8CA15E21}">
      <dgm:prSet phldrT="[Texto]" custT="1"/>
      <dgm:spPr>
        <a:ln>
          <a:solidFill>
            <a:srgbClr val="C51432"/>
          </a:solidFill>
        </a:ln>
      </dgm:spPr>
      <dgm:t>
        <a:bodyPr/>
        <a:lstStyle/>
        <a:p>
          <a:r>
            <a:rPr lang="en-US" sz="1200" dirty="0" err="1">
              <a:latin typeface="Trebuchet MS" panose="020B0603020202020204" pitchFamily="34" charset="0"/>
            </a:rPr>
            <a:t>Selección</a:t>
          </a:r>
          <a:r>
            <a:rPr lang="en-US" sz="1200" dirty="0">
              <a:latin typeface="Trebuchet MS" panose="020B0603020202020204" pitchFamily="34" charset="0"/>
            </a:rPr>
            <a:t> de </a:t>
          </a:r>
          <a:r>
            <a:rPr lang="en-US" sz="1200" dirty="0" err="1">
              <a:latin typeface="Trebuchet MS" panose="020B0603020202020204" pitchFamily="34" charset="0"/>
            </a:rPr>
            <a:t>términos</a:t>
          </a:r>
          <a:r>
            <a:rPr lang="en-US" sz="1200" dirty="0">
              <a:latin typeface="Trebuchet MS" panose="020B0603020202020204" pitchFamily="34" charset="0"/>
            </a:rPr>
            <a:t> y bases de </a:t>
          </a:r>
          <a:r>
            <a:rPr lang="en-US" sz="1200" dirty="0" err="1">
              <a:latin typeface="Trebuchet MS" panose="020B0603020202020204" pitchFamily="34" charset="0"/>
            </a:rPr>
            <a:t>datos</a:t>
          </a:r>
          <a:endParaRPr lang="en-US" sz="1200" dirty="0">
            <a:latin typeface="Trebuchet MS" panose="020B0603020202020204" pitchFamily="34" charset="0"/>
          </a:endParaRPr>
        </a:p>
      </dgm:t>
    </dgm:pt>
    <dgm:pt modelId="{0B32545D-6070-4B79-BF12-ACF9DE9311EF}" type="parTrans" cxnId="{40FE3A58-F7D1-4FC1-861F-B63E8D6D7755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F30D99AF-5F44-432D-9DBD-B395113CC877}" type="sibTrans" cxnId="{40FE3A58-F7D1-4FC1-861F-B63E8D6D7755}">
      <dgm:prSet custT="1"/>
      <dgm:spPr>
        <a:solidFill>
          <a:srgbClr val="C51432"/>
        </a:solidFill>
      </dgm:spPr>
      <dgm:t>
        <a:bodyPr/>
        <a:lstStyle/>
        <a:p>
          <a:endParaRPr lang="en-US" sz="1050">
            <a:latin typeface="Trebuchet MS" panose="020B0603020202020204" pitchFamily="34" charset="0"/>
          </a:endParaRPr>
        </a:p>
      </dgm:t>
    </dgm:pt>
    <dgm:pt modelId="{30836419-DDA7-4490-A44F-571CE70801A9}">
      <dgm:prSet phldrT="[Texto]" custT="1"/>
      <dgm:spPr>
        <a:ln>
          <a:solidFill>
            <a:srgbClr val="C51432"/>
          </a:solidFill>
        </a:ln>
      </dgm:spPr>
      <dgm:t>
        <a:bodyPr/>
        <a:lstStyle/>
        <a:p>
          <a:r>
            <a:rPr lang="en-US" sz="1200" dirty="0" err="1">
              <a:latin typeface="Trebuchet MS" panose="020B0603020202020204" pitchFamily="34" charset="0"/>
            </a:rPr>
            <a:t>Revisión</a:t>
          </a:r>
          <a:r>
            <a:rPr lang="en-US" sz="1200" dirty="0">
              <a:latin typeface="Trebuchet MS" panose="020B0603020202020204" pitchFamily="34" charset="0"/>
            </a:rPr>
            <a:t> </a:t>
          </a:r>
          <a:r>
            <a:rPr lang="en-US" sz="1200" dirty="0" err="1">
              <a:latin typeface="Trebuchet MS" panose="020B0603020202020204" pitchFamily="34" charset="0"/>
            </a:rPr>
            <a:t>sistemática</a:t>
          </a:r>
          <a:endParaRPr lang="en-US" sz="1200" dirty="0">
            <a:latin typeface="Trebuchet MS" panose="020B0603020202020204" pitchFamily="34" charset="0"/>
          </a:endParaRPr>
        </a:p>
      </dgm:t>
    </dgm:pt>
    <dgm:pt modelId="{8C43BB4B-603E-4875-ABAC-1F6B61EE5652}" type="parTrans" cxnId="{1CF6EFCF-5A26-46AE-B289-19CF8C5657F3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E19B61B9-D33E-4A27-BB7E-D68056C8F254}" type="sibTrans" cxnId="{1CF6EFCF-5A26-46AE-B289-19CF8C5657F3}">
      <dgm:prSet custT="1"/>
      <dgm:spPr>
        <a:solidFill>
          <a:srgbClr val="C51432"/>
        </a:solidFill>
      </dgm:spPr>
      <dgm:t>
        <a:bodyPr/>
        <a:lstStyle/>
        <a:p>
          <a:endParaRPr lang="en-US" sz="1050">
            <a:latin typeface="Trebuchet MS" panose="020B0603020202020204" pitchFamily="34" charset="0"/>
          </a:endParaRPr>
        </a:p>
      </dgm:t>
    </dgm:pt>
    <dgm:pt modelId="{077710F8-3336-4472-B0D4-1ACA7F344ED4}">
      <dgm:prSet phldrT="[Texto]" custT="1"/>
      <dgm:spPr>
        <a:ln>
          <a:solidFill>
            <a:srgbClr val="C51432"/>
          </a:solidFill>
        </a:ln>
      </dgm:spPr>
      <dgm:t>
        <a:bodyPr/>
        <a:lstStyle/>
        <a:p>
          <a:r>
            <a:rPr lang="en-US" sz="1200" dirty="0" err="1">
              <a:latin typeface="Trebuchet MS" panose="020B0603020202020204" pitchFamily="34" charset="0"/>
            </a:rPr>
            <a:t>Análisis</a:t>
          </a:r>
          <a:r>
            <a:rPr lang="en-US" sz="1200" dirty="0">
              <a:latin typeface="Trebuchet MS" panose="020B0603020202020204" pitchFamily="34" charset="0"/>
            </a:rPr>
            <a:t> y </a:t>
          </a:r>
          <a:r>
            <a:rPr lang="en-US" sz="1200" dirty="0" err="1">
              <a:latin typeface="Trebuchet MS" panose="020B0603020202020204" pitchFamily="34" charset="0"/>
            </a:rPr>
            <a:t>evaluación</a:t>
          </a:r>
          <a:r>
            <a:rPr lang="en-US" sz="1200" dirty="0">
              <a:latin typeface="Trebuchet MS" panose="020B0603020202020204" pitchFamily="34" charset="0"/>
            </a:rPr>
            <a:t> de </a:t>
          </a:r>
          <a:r>
            <a:rPr lang="en-US" sz="1200" dirty="0" err="1">
              <a:latin typeface="Trebuchet MS" panose="020B0603020202020204" pitchFamily="34" charset="0"/>
            </a:rPr>
            <a:t>heterogeneidad</a:t>
          </a:r>
          <a:endParaRPr lang="en-US" sz="1200" dirty="0">
            <a:latin typeface="Trebuchet MS" panose="020B0603020202020204" pitchFamily="34" charset="0"/>
          </a:endParaRPr>
        </a:p>
      </dgm:t>
    </dgm:pt>
    <dgm:pt modelId="{993C07DC-3743-4768-BEE0-4F0309C6A201}" type="parTrans" cxnId="{B99A976B-AD0B-4BEF-8A7B-925699C10CFA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73272D71-A8FD-461D-BD42-5650764122D5}" type="sibTrans" cxnId="{B99A976B-AD0B-4BEF-8A7B-925699C10CFA}">
      <dgm:prSet custT="1"/>
      <dgm:spPr>
        <a:solidFill>
          <a:srgbClr val="C51432"/>
        </a:solidFill>
      </dgm:spPr>
      <dgm:t>
        <a:bodyPr/>
        <a:lstStyle/>
        <a:p>
          <a:endParaRPr lang="en-US" sz="1050">
            <a:latin typeface="Trebuchet MS" panose="020B0603020202020204" pitchFamily="34" charset="0"/>
          </a:endParaRPr>
        </a:p>
      </dgm:t>
    </dgm:pt>
    <dgm:pt modelId="{6EC3A551-711E-4AD9-8202-ECF7913CE6E7}">
      <dgm:prSet custT="1"/>
      <dgm:spPr>
        <a:ln>
          <a:solidFill>
            <a:srgbClr val="C51432"/>
          </a:solidFill>
        </a:ln>
      </dgm:spPr>
      <dgm:t>
        <a:bodyPr/>
        <a:lstStyle/>
        <a:p>
          <a:r>
            <a:rPr lang="en-US" sz="1200" dirty="0" err="1">
              <a:latin typeface="Trebuchet MS" panose="020B0603020202020204" pitchFamily="34" charset="0"/>
            </a:rPr>
            <a:t>Interpretación</a:t>
          </a:r>
          <a:r>
            <a:rPr lang="en-US" sz="1200" dirty="0">
              <a:latin typeface="Trebuchet MS" panose="020B0603020202020204" pitchFamily="34" charset="0"/>
            </a:rPr>
            <a:t> de </a:t>
          </a:r>
          <a:r>
            <a:rPr lang="en-US" sz="1200" dirty="0" err="1">
              <a:latin typeface="Trebuchet MS" panose="020B0603020202020204" pitchFamily="34" charset="0"/>
            </a:rPr>
            <a:t>resultados</a:t>
          </a:r>
          <a:endParaRPr lang="en-US" sz="1200" dirty="0">
            <a:latin typeface="Trebuchet MS" panose="020B0603020202020204" pitchFamily="34" charset="0"/>
          </a:endParaRPr>
        </a:p>
      </dgm:t>
    </dgm:pt>
    <dgm:pt modelId="{9BED36D1-EB11-4F85-81C7-D4034F22CC8A}" type="parTrans" cxnId="{3F1815B6-90FD-40C3-A483-F96496186991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3B35EB0C-40C2-4BB9-8012-9C64288E4DAD}" type="sibTrans" cxnId="{3F1815B6-90FD-40C3-A483-F96496186991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608899A4-3740-4A66-B9F2-D49A3EED3044}" type="pres">
      <dgm:prSet presAssocID="{ABA42577-0A2D-49D4-B974-B26A7F2322B9}" presName="linearFlow" presStyleCnt="0">
        <dgm:presLayoutVars>
          <dgm:resizeHandles val="exact"/>
        </dgm:presLayoutVars>
      </dgm:prSet>
      <dgm:spPr/>
    </dgm:pt>
    <dgm:pt modelId="{72BEF78C-03EC-4A28-AE93-7751ADC5B9C3}" type="pres">
      <dgm:prSet presAssocID="{05AFC792-B1B8-457C-8C3D-8A4A8CA15E2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8F3DB-D5E9-44F2-9B06-386BC21152AA}" type="pres">
      <dgm:prSet presAssocID="{F30D99AF-5F44-432D-9DBD-B395113CC877}" presName="sibTrans" presStyleLbl="sibTrans2D1" presStyleIdx="0" presStyleCnt="3"/>
      <dgm:spPr/>
      <dgm:t>
        <a:bodyPr/>
        <a:lstStyle/>
        <a:p>
          <a:endParaRPr lang="en-US"/>
        </a:p>
      </dgm:t>
    </dgm:pt>
    <dgm:pt modelId="{75809AAB-1436-4799-947D-EA849B0F3747}" type="pres">
      <dgm:prSet presAssocID="{F30D99AF-5F44-432D-9DBD-B395113CC877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1AB74D7B-CCC3-42ED-A3DA-316562903E2B}" type="pres">
      <dgm:prSet presAssocID="{30836419-DDA7-4490-A44F-571CE70801A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C6F4AD-7E3F-4FDF-AA9B-F967F1864D6D}" type="pres">
      <dgm:prSet presAssocID="{E19B61B9-D33E-4A27-BB7E-D68056C8F254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1E06EB9-6EB6-4A29-87DE-A835EEF68CBF}" type="pres">
      <dgm:prSet presAssocID="{E19B61B9-D33E-4A27-BB7E-D68056C8F254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3E2069D-50B5-4383-8668-10328B67CA95}" type="pres">
      <dgm:prSet presAssocID="{077710F8-3336-4472-B0D4-1ACA7F344ED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0A4634-E56C-4925-96F1-E223C31FBD58}" type="pres">
      <dgm:prSet presAssocID="{73272D71-A8FD-461D-BD42-5650764122D5}" presName="sibTrans" presStyleLbl="sibTrans2D1" presStyleIdx="2" presStyleCnt="3"/>
      <dgm:spPr/>
      <dgm:t>
        <a:bodyPr/>
        <a:lstStyle/>
        <a:p>
          <a:endParaRPr lang="en-US"/>
        </a:p>
      </dgm:t>
    </dgm:pt>
    <dgm:pt modelId="{91139153-CE21-45F3-BD16-C6BC1DC877A9}" type="pres">
      <dgm:prSet presAssocID="{73272D71-A8FD-461D-BD42-5650764122D5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317EA0F5-9537-47D1-93EA-7014A0DF0C56}" type="pres">
      <dgm:prSet presAssocID="{6EC3A551-711E-4AD9-8202-ECF7913CE6E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1815B6-90FD-40C3-A483-F96496186991}" srcId="{ABA42577-0A2D-49D4-B974-B26A7F2322B9}" destId="{6EC3A551-711E-4AD9-8202-ECF7913CE6E7}" srcOrd="3" destOrd="0" parTransId="{9BED36D1-EB11-4F85-81C7-D4034F22CC8A}" sibTransId="{3B35EB0C-40C2-4BB9-8012-9C64288E4DAD}"/>
    <dgm:cxn modelId="{B99A976B-AD0B-4BEF-8A7B-925699C10CFA}" srcId="{ABA42577-0A2D-49D4-B974-B26A7F2322B9}" destId="{077710F8-3336-4472-B0D4-1ACA7F344ED4}" srcOrd="2" destOrd="0" parTransId="{993C07DC-3743-4768-BEE0-4F0309C6A201}" sibTransId="{73272D71-A8FD-461D-BD42-5650764122D5}"/>
    <dgm:cxn modelId="{1CF6EFCF-5A26-46AE-B289-19CF8C5657F3}" srcId="{ABA42577-0A2D-49D4-B974-B26A7F2322B9}" destId="{30836419-DDA7-4490-A44F-571CE70801A9}" srcOrd="1" destOrd="0" parTransId="{8C43BB4B-603E-4875-ABAC-1F6B61EE5652}" sibTransId="{E19B61B9-D33E-4A27-BB7E-D68056C8F254}"/>
    <dgm:cxn modelId="{A16FCEAC-7D5D-4502-BA6D-207D41DC2FDA}" type="presOf" srcId="{6EC3A551-711E-4AD9-8202-ECF7913CE6E7}" destId="{317EA0F5-9537-47D1-93EA-7014A0DF0C56}" srcOrd="0" destOrd="0" presId="urn:microsoft.com/office/officeart/2005/8/layout/process2"/>
    <dgm:cxn modelId="{67EE5AC6-F232-447C-8E3F-A16398583481}" type="presOf" srcId="{E19B61B9-D33E-4A27-BB7E-D68056C8F254}" destId="{F0C6F4AD-7E3F-4FDF-AA9B-F967F1864D6D}" srcOrd="0" destOrd="0" presId="urn:microsoft.com/office/officeart/2005/8/layout/process2"/>
    <dgm:cxn modelId="{F36BD202-AE8D-46D6-AF6F-DB6062FAC15E}" type="presOf" srcId="{F30D99AF-5F44-432D-9DBD-B395113CC877}" destId="{75809AAB-1436-4799-947D-EA849B0F3747}" srcOrd="1" destOrd="0" presId="urn:microsoft.com/office/officeart/2005/8/layout/process2"/>
    <dgm:cxn modelId="{7EF567C5-C39E-4DC2-ADC7-E7F904248F1A}" type="presOf" srcId="{ABA42577-0A2D-49D4-B974-B26A7F2322B9}" destId="{608899A4-3740-4A66-B9F2-D49A3EED3044}" srcOrd="0" destOrd="0" presId="urn:microsoft.com/office/officeart/2005/8/layout/process2"/>
    <dgm:cxn modelId="{50BAA34B-3527-4F95-B485-F5492F55FBAB}" type="presOf" srcId="{077710F8-3336-4472-B0D4-1ACA7F344ED4}" destId="{03E2069D-50B5-4383-8668-10328B67CA95}" srcOrd="0" destOrd="0" presId="urn:microsoft.com/office/officeart/2005/8/layout/process2"/>
    <dgm:cxn modelId="{0C66369E-809C-4705-852B-623D68AB3D21}" type="presOf" srcId="{E19B61B9-D33E-4A27-BB7E-D68056C8F254}" destId="{01E06EB9-6EB6-4A29-87DE-A835EEF68CBF}" srcOrd="1" destOrd="0" presId="urn:microsoft.com/office/officeart/2005/8/layout/process2"/>
    <dgm:cxn modelId="{40FE3A58-F7D1-4FC1-861F-B63E8D6D7755}" srcId="{ABA42577-0A2D-49D4-B974-B26A7F2322B9}" destId="{05AFC792-B1B8-457C-8C3D-8A4A8CA15E21}" srcOrd="0" destOrd="0" parTransId="{0B32545D-6070-4B79-BF12-ACF9DE9311EF}" sibTransId="{F30D99AF-5F44-432D-9DBD-B395113CC877}"/>
    <dgm:cxn modelId="{04C8BBCC-AE5A-44C5-99FF-FD02894EF0D9}" type="presOf" srcId="{73272D71-A8FD-461D-BD42-5650764122D5}" destId="{91139153-CE21-45F3-BD16-C6BC1DC877A9}" srcOrd="1" destOrd="0" presId="urn:microsoft.com/office/officeart/2005/8/layout/process2"/>
    <dgm:cxn modelId="{746B0556-452E-4C37-B859-B986ED204453}" type="presOf" srcId="{30836419-DDA7-4490-A44F-571CE70801A9}" destId="{1AB74D7B-CCC3-42ED-A3DA-316562903E2B}" srcOrd="0" destOrd="0" presId="urn:microsoft.com/office/officeart/2005/8/layout/process2"/>
    <dgm:cxn modelId="{AB08AD06-9B32-4D1E-80F4-76A4A7E46656}" type="presOf" srcId="{F30D99AF-5F44-432D-9DBD-B395113CC877}" destId="{4848F3DB-D5E9-44F2-9B06-386BC21152AA}" srcOrd="0" destOrd="0" presId="urn:microsoft.com/office/officeart/2005/8/layout/process2"/>
    <dgm:cxn modelId="{88DEC3E8-44C3-4CAB-96EF-92250E74E2F0}" type="presOf" srcId="{73272D71-A8FD-461D-BD42-5650764122D5}" destId="{540A4634-E56C-4925-96F1-E223C31FBD58}" srcOrd="0" destOrd="0" presId="urn:microsoft.com/office/officeart/2005/8/layout/process2"/>
    <dgm:cxn modelId="{95B66ED1-BECA-4644-AA40-A40ABC70E004}" type="presOf" srcId="{05AFC792-B1B8-457C-8C3D-8A4A8CA15E21}" destId="{72BEF78C-03EC-4A28-AE93-7751ADC5B9C3}" srcOrd="0" destOrd="0" presId="urn:microsoft.com/office/officeart/2005/8/layout/process2"/>
    <dgm:cxn modelId="{617BD9C2-E317-4D27-BC13-E282B7D9DBDF}" type="presParOf" srcId="{608899A4-3740-4A66-B9F2-D49A3EED3044}" destId="{72BEF78C-03EC-4A28-AE93-7751ADC5B9C3}" srcOrd="0" destOrd="0" presId="urn:microsoft.com/office/officeart/2005/8/layout/process2"/>
    <dgm:cxn modelId="{A2B5B596-D92C-4C56-990B-958D9C0607C7}" type="presParOf" srcId="{608899A4-3740-4A66-B9F2-D49A3EED3044}" destId="{4848F3DB-D5E9-44F2-9B06-386BC21152AA}" srcOrd="1" destOrd="0" presId="urn:microsoft.com/office/officeart/2005/8/layout/process2"/>
    <dgm:cxn modelId="{BA402491-40C2-49F7-90E1-61E266A8A31B}" type="presParOf" srcId="{4848F3DB-D5E9-44F2-9B06-386BC21152AA}" destId="{75809AAB-1436-4799-947D-EA849B0F3747}" srcOrd="0" destOrd="0" presId="urn:microsoft.com/office/officeart/2005/8/layout/process2"/>
    <dgm:cxn modelId="{3C27ECDF-8EB1-4CEB-8309-1E6ED701BFEA}" type="presParOf" srcId="{608899A4-3740-4A66-B9F2-D49A3EED3044}" destId="{1AB74D7B-CCC3-42ED-A3DA-316562903E2B}" srcOrd="2" destOrd="0" presId="urn:microsoft.com/office/officeart/2005/8/layout/process2"/>
    <dgm:cxn modelId="{9F6C8C41-96D6-43A4-96EA-52F15D952B14}" type="presParOf" srcId="{608899A4-3740-4A66-B9F2-D49A3EED3044}" destId="{F0C6F4AD-7E3F-4FDF-AA9B-F967F1864D6D}" srcOrd="3" destOrd="0" presId="urn:microsoft.com/office/officeart/2005/8/layout/process2"/>
    <dgm:cxn modelId="{E1D5B25F-A8DD-4AFF-B1C4-CA5B2F2669A3}" type="presParOf" srcId="{F0C6F4AD-7E3F-4FDF-AA9B-F967F1864D6D}" destId="{01E06EB9-6EB6-4A29-87DE-A835EEF68CBF}" srcOrd="0" destOrd="0" presId="urn:microsoft.com/office/officeart/2005/8/layout/process2"/>
    <dgm:cxn modelId="{96EB1FC3-A745-4D1E-94CE-FFBB7377544C}" type="presParOf" srcId="{608899A4-3740-4A66-B9F2-D49A3EED3044}" destId="{03E2069D-50B5-4383-8668-10328B67CA95}" srcOrd="4" destOrd="0" presId="urn:microsoft.com/office/officeart/2005/8/layout/process2"/>
    <dgm:cxn modelId="{68D00748-ECFC-4D31-B74B-6F90A0049162}" type="presParOf" srcId="{608899A4-3740-4A66-B9F2-D49A3EED3044}" destId="{540A4634-E56C-4925-96F1-E223C31FBD58}" srcOrd="5" destOrd="0" presId="urn:microsoft.com/office/officeart/2005/8/layout/process2"/>
    <dgm:cxn modelId="{26B6EF49-13DC-4FE2-9037-8C615B012CD6}" type="presParOf" srcId="{540A4634-E56C-4925-96F1-E223C31FBD58}" destId="{91139153-CE21-45F3-BD16-C6BC1DC877A9}" srcOrd="0" destOrd="0" presId="urn:microsoft.com/office/officeart/2005/8/layout/process2"/>
    <dgm:cxn modelId="{031167E4-A9B5-4068-9CAC-8B643CC806CD}" type="presParOf" srcId="{608899A4-3740-4A66-B9F2-D49A3EED3044}" destId="{317EA0F5-9537-47D1-93EA-7014A0DF0C56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B7D711-C462-4E9D-B6A7-1FC51D5958D4}" type="doc">
      <dgm:prSet loTypeId="urn:microsoft.com/office/officeart/2005/8/layout/process5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65C554D-47D4-4554-B432-E3C155E3E5DA}">
      <dgm:prSet phldrT="[Texto]"/>
      <dgm:spPr>
        <a:ln>
          <a:solidFill>
            <a:srgbClr val="C51432"/>
          </a:solidFill>
        </a:ln>
      </dgm:spPr>
      <dgm:t>
        <a:bodyPr/>
        <a:lstStyle/>
        <a:p>
          <a:r>
            <a:rPr lang="en-US" dirty="0" err="1">
              <a:latin typeface="Trebuchet MS" panose="020B0603020202020204" pitchFamily="34" charset="0"/>
            </a:rPr>
            <a:t>Identificación</a:t>
          </a:r>
          <a:r>
            <a:rPr lang="en-US" dirty="0">
              <a:latin typeface="Trebuchet MS" panose="020B0603020202020204" pitchFamily="34" charset="0"/>
            </a:rPr>
            <a:t> de </a:t>
          </a:r>
          <a:r>
            <a:rPr lang="en-US" dirty="0" err="1">
              <a:latin typeface="Trebuchet MS" panose="020B0603020202020204" pitchFamily="34" charset="0"/>
            </a:rPr>
            <a:t>experiencias</a:t>
          </a:r>
          <a:r>
            <a:rPr lang="en-US" dirty="0">
              <a:latin typeface="Trebuchet MS" panose="020B0603020202020204" pitchFamily="34" charset="0"/>
            </a:rPr>
            <a:t> y </a:t>
          </a:r>
          <a:r>
            <a:rPr lang="en-US" dirty="0" err="1">
              <a:latin typeface="Trebuchet MS" panose="020B0603020202020204" pitchFamily="34" charset="0"/>
            </a:rPr>
            <a:t>actores</a:t>
          </a:r>
          <a:endParaRPr lang="en-US" dirty="0">
            <a:latin typeface="Trebuchet MS" panose="020B0603020202020204" pitchFamily="34" charset="0"/>
          </a:endParaRPr>
        </a:p>
      </dgm:t>
    </dgm:pt>
    <dgm:pt modelId="{32FDEE5F-8844-46E1-944D-43070DAB0099}" type="parTrans" cxnId="{8D4ED412-50C2-426E-AA82-07C624B79988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61297E59-5E66-4921-80CB-9366CCB68B16}" type="sibTrans" cxnId="{8D4ED412-50C2-426E-AA82-07C624B79988}">
      <dgm:prSet/>
      <dgm:spPr>
        <a:solidFill>
          <a:srgbClr val="C51432"/>
        </a:solidFill>
      </dgm:spPr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33F4396E-86A3-4F0B-8318-ADB06218647D}">
      <dgm:prSet phldrT="[Texto]"/>
      <dgm:spPr>
        <a:ln>
          <a:solidFill>
            <a:srgbClr val="C51432"/>
          </a:solidFill>
        </a:ln>
      </dgm:spPr>
      <dgm:t>
        <a:bodyPr/>
        <a:lstStyle/>
        <a:p>
          <a:r>
            <a:rPr lang="en-US" dirty="0" err="1">
              <a:latin typeface="Trebuchet MS" panose="020B0603020202020204" pitchFamily="34" charset="0"/>
            </a:rPr>
            <a:t>Entrevistas</a:t>
          </a:r>
          <a:r>
            <a:rPr lang="en-US" dirty="0">
              <a:latin typeface="Trebuchet MS" panose="020B0603020202020204" pitchFamily="34" charset="0"/>
            </a:rPr>
            <a:t> a </a:t>
          </a:r>
          <a:r>
            <a:rPr lang="en-US" dirty="0" err="1">
              <a:latin typeface="Trebuchet MS" panose="020B0603020202020204" pitchFamily="34" charset="0"/>
            </a:rPr>
            <a:t>expertos</a:t>
          </a:r>
          <a:endParaRPr lang="en-US" dirty="0">
            <a:latin typeface="Trebuchet MS" panose="020B0603020202020204" pitchFamily="34" charset="0"/>
          </a:endParaRPr>
        </a:p>
      </dgm:t>
    </dgm:pt>
    <dgm:pt modelId="{25B75769-D98A-48B2-8DB2-81F8B2BA8CC6}" type="parTrans" cxnId="{0C94E6B3-7F78-4A9A-AABC-3269F0A8D8D8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934D92F9-1A1B-4706-8E80-CDA2202A02B9}" type="sibTrans" cxnId="{0C94E6B3-7F78-4A9A-AABC-3269F0A8D8D8}">
      <dgm:prSet/>
      <dgm:spPr>
        <a:solidFill>
          <a:srgbClr val="C51432"/>
        </a:solidFill>
      </dgm:spPr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7250B143-AE59-4C69-A80F-592906686B72}">
      <dgm:prSet phldrT="[Texto]"/>
      <dgm:spPr>
        <a:ln>
          <a:solidFill>
            <a:srgbClr val="C51432"/>
          </a:solidFill>
        </a:ln>
      </dgm:spPr>
      <dgm:t>
        <a:bodyPr/>
        <a:lstStyle/>
        <a:p>
          <a:r>
            <a:rPr lang="en-US" dirty="0" err="1">
              <a:latin typeface="Trebuchet MS" panose="020B0603020202020204" pitchFamily="34" charset="0"/>
            </a:rPr>
            <a:t>Mapas</a:t>
          </a:r>
          <a:r>
            <a:rPr lang="en-US" dirty="0">
              <a:latin typeface="Trebuchet MS" panose="020B0603020202020204" pitchFamily="34" charset="0"/>
            </a:rPr>
            <a:t> de </a:t>
          </a:r>
          <a:r>
            <a:rPr lang="en-US" dirty="0" err="1">
              <a:latin typeface="Trebuchet MS" panose="020B0603020202020204" pitchFamily="34" charset="0"/>
            </a:rPr>
            <a:t>actores</a:t>
          </a:r>
          <a:endParaRPr lang="en-US" dirty="0">
            <a:latin typeface="Trebuchet MS" panose="020B0603020202020204" pitchFamily="34" charset="0"/>
          </a:endParaRPr>
        </a:p>
      </dgm:t>
    </dgm:pt>
    <dgm:pt modelId="{A5142576-3318-4581-BF8A-8C18E2D45FAD}" type="parTrans" cxnId="{6A2145DD-5E01-4BC6-B611-C879F970B604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4FD9F5E5-795A-4E60-BD8D-6AA710FB8CF1}" type="sibTrans" cxnId="{6A2145DD-5E01-4BC6-B611-C879F970B604}">
      <dgm:prSet/>
      <dgm:spPr>
        <a:solidFill>
          <a:srgbClr val="C51432"/>
        </a:solidFill>
      </dgm:spPr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7003FF0A-E773-42C1-8E1C-116BEC83059F}">
      <dgm:prSet phldrT="[Texto]"/>
      <dgm:spPr>
        <a:ln>
          <a:solidFill>
            <a:srgbClr val="C51432"/>
          </a:solidFill>
        </a:ln>
      </dgm:spPr>
      <dgm:t>
        <a:bodyPr/>
        <a:lstStyle/>
        <a:p>
          <a:r>
            <a:rPr lang="en-US" dirty="0" err="1">
              <a:latin typeface="Trebuchet MS" panose="020B0603020202020204" pitchFamily="34" charset="0"/>
            </a:rPr>
            <a:t>Entrevistas</a:t>
          </a:r>
          <a:r>
            <a:rPr lang="en-US" dirty="0">
              <a:latin typeface="Trebuchet MS" panose="020B0603020202020204" pitchFamily="34" charset="0"/>
            </a:rPr>
            <a:t> a </a:t>
          </a:r>
          <a:r>
            <a:rPr lang="en-US" dirty="0" err="1">
              <a:latin typeface="Trebuchet MS" panose="020B0603020202020204" pitchFamily="34" charset="0"/>
            </a:rPr>
            <a:t>agricultores</a:t>
          </a:r>
          <a:r>
            <a:rPr lang="en-US" dirty="0">
              <a:latin typeface="Trebuchet MS" panose="020B0603020202020204" pitchFamily="34" charset="0"/>
            </a:rPr>
            <a:t> y </a:t>
          </a:r>
          <a:r>
            <a:rPr lang="en-US" dirty="0" err="1">
              <a:latin typeface="Trebuchet MS" panose="020B0603020202020204" pitchFamily="34" charset="0"/>
            </a:rPr>
            <a:t>promotores</a:t>
          </a:r>
          <a:endParaRPr lang="en-US" dirty="0">
            <a:latin typeface="Trebuchet MS" panose="020B0603020202020204" pitchFamily="34" charset="0"/>
          </a:endParaRPr>
        </a:p>
      </dgm:t>
    </dgm:pt>
    <dgm:pt modelId="{25FECD56-EA56-45D3-B843-CADFF7AECAC4}" type="parTrans" cxnId="{19A172B2-B4D0-4BCB-9F96-0FA20D0F54F8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BB3D3F04-92D0-4A10-9082-BCAD3B58BFB2}" type="sibTrans" cxnId="{19A172B2-B4D0-4BCB-9F96-0FA20D0F54F8}">
      <dgm:prSet/>
      <dgm:spPr>
        <a:solidFill>
          <a:srgbClr val="C51432"/>
        </a:solidFill>
      </dgm:spPr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E1D85F23-ABBB-4041-8462-967634E4CCC6}">
      <dgm:prSet phldrT="[Texto]"/>
      <dgm:spPr>
        <a:ln>
          <a:solidFill>
            <a:srgbClr val="C51432"/>
          </a:solidFill>
        </a:ln>
      </dgm:spPr>
      <dgm:t>
        <a:bodyPr/>
        <a:lstStyle/>
        <a:p>
          <a:r>
            <a:rPr lang="en-US" dirty="0" err="1">
              <a:latin typeface="Trebuchet MS" panose="020B0603020202020204" pitchFamily="34" charset="0"/>
            </a:rPr>
            <a:t>Sistematización</a:t>
          </a:r>
          <a:r>
            <a:rPr lang="en-US" dirty="0">
              <a:latin typeface="Trebuchet MS" panose="020B0603020202020204" pitchFamily="34" charset="0"/>
            </a:rPr>
            <a:t> – </a:t>
          </a:r>
          <a:r>
            <a:rPr lang="en-US" dirty="0" err="1">
              <a:latin typeface="Trebuchet MS" panose="020B0603020202020204" pitchFamily="34" charset="0"/>
            </a:rPr>
            <a:t>matriz</a:t>
          </a:r>
          <a:r>
            <a:rPr lang="en-US" dirty="0">
              <a:latin typeface="Trebuchet MS" panose="020B0603020202020204" pitchFamily="34" charset="0"/>
            </a:rPr>
            <a:t> de </a:t>
          </a:r>
          <a:r>
            <a:rPr lang="en-US" dirty="0" err="1">
              <a:latin typeface="Trebuchet MS" panose="020B0603020202020204" pitchFamily="34" charset="0"/>
            </a:rPr>
            <a:t>contenidos</a:t>
          </a:r>
          <a:r>
            <a:rPr lang="en-US" dirty="0">
              <a:latin typeface="Trebuchet MS" panose="020B0603020202020204" pitchFamily="34" charset="0"/>
            </a:rPr>
            <a:t> </a:t>
          </a:r>
        </a:p>
      </dgm:t>
    </dgm:pt>
    <dgm:pt modelId="{DDEA5EE5-2F74-4D24-A25A-C30BBEF2BC16}" type="parTrans" cxnId="{71CECBBC-F118-4E21-A460-6D103F2CFB1C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E2AD6C0E-5D74-4A84-BCAF-58670F394D6E}" type="sibTrans" cxnId="{71CECBBC-F118-4E21-A460-6D103F2CFB1C}">
      <dgm:prSet/>
      <dgm:spPr>
        <a:solidFill>
          <a:srgbClr val="C51432"/>
        </a:solidFill>
      </dgm:spPr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02BFDE1D-61E3-46D6-AE0E-7B15222A397F}">
      <dgm:prSet/>
      <dgm:spPr>
        <a:ln>
          <a:solidFill>
            <a:srgbClr val="C51432"/>
          </a:solidFill>
        </a:ln>
      </dgm:spPr>
      <dgm:t>
        <a:bodyPr/>
        <a:lstStyle/>
        <a:p>
          <a:r>
            <a:rPr lang="en-US" dirty="0" err="1">
              <a:latin typeface="Trebuchet MS" panose="020B0603020202020204" pitchFamily="34" charset="0"/>
            </a:rPr>
            <a:t>Análisis</a:t>
          </a:r>
          <a:r>
            <a:rPr lang="en-US" dirty="0">
              <a:latin typeface="Trebuchet MS" panose="020B0603020202020204" pitchFamily="34" charset="0"/>
            </a:rPr>
            <a:t> de </a:t>
          </a:r>
          <a:r>
            <a:rPr lang="en-US" dirty="0" err="1">
              <a:latin typeface="Trebuchet MS" panose="020B0603020202020204" pitchFamily="34" charset="0"/>
            </a:rPr>
            <a:t>contenido</a:t>
          </a:r>
          <a:endParaRPr lang="en-US" dirty="0">
            <a:latin typeface="Trebuchet MS" panose="020B0603020202020204" pitchFamily="34" charset="0"/>
          </a:endParaRPr>
        </a:p>
      </dgm:t>
    </dgm:pt>
    <dgm:pt modelId="{38C8947B-FD2F-4D7C-8AAB-10E44DF33709}" type="parTrans" cxnId="{F8F22C91-B2F0-456C-8921-ADD490C0765C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A81EA93E-4EE8-4F3D-8D28-59710996976F}" type="sibTrans" cxnId="{F8F22C91-B2F0-456C-8921-ADD490C0765C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E2A8BD40-0603-414D-A424-0FE53CFE8E22}" type="pres">
      <dgm:prSet presAssocID="{9CB7D711-C462-4E9D-B6A7-1FC51D5958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A41742-564E-4445-9C3B-727F7BACA519}" type="pres">
      <dgm:prSet presAssocID="{D65C554D-47D4-4554-B432-E3C155E3E5D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7634C8-E174-4C39-8CC9-939762B46B3B}" type="pres">
      <dgm:prSet presAssocID="{61297E59-5E66-4921-80CB-9366CCB68B16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D49085A-2301-47F5-818F-8EE839A89648}" type="pres">
      <dgm:prSet presAssocID="{61297E59-5E66-4921-80CB-9366CCB68B16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0A891B6-1398-4B73-A604-AA3B835CB0DE}" type="pres">
      <dgm:prSet presAssocID="{33F4396E-86A3-4F0B-8318-ADB06218647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4FDFB0-589E-4BF0-BB9F-855763D7C244}" type="pres">
      <dgm:prSet presAssocID="{934D92F9-1A1B-4706-8E80-CDA2202A02B9}" presName="sibTrans" presStyleLbl="sibTrans2D1" presStyleIdx="1" presStyleCnt="5"/>
      <dgm:spPr/>
      <dgm:t>
        <a:bodyPr/>
        <a:lstStyle/>
        <a:p>
          <a:endParaRPr lang="en-US"/>
        </a:p>
      </dgm:t>
    </dgm:pt>
    <dgm:pt modelId="{B38D311D-BA5F-4E00-A2F9-909F1B21B7A0}" type="pres">
      <dgm:prSet presAssocID="{934D92F9-1A1B-4706-8E80-CDA2202A02B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3FDFB899-61F5-4B11-B895-1BEC0FAF139E}" type="pres">
      <dgm:prSet presAssocID="{7250B143-AE59-4C69-A80F-592906686B7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EF3975-28F0-4BBB-843C-02290A48B9EB}" type="pres">
      <dgm:prSet presAssocID="{4FD9F5E5-795A-4E60-BD8D-6AA710FB8CF1}" presName="sibTrans" presStyleLbl="sibTrans2D1" presStyleIdx="2" presStyleCnt="5"/>
      <dgm:spPr/>
      <dgm:t>
        <a:bodyPr/>
        <a:lstStyle/>
        <a:p>
          <a:endParaRPr lang="en-US"/>
        </a:p>
      </dgm:t>
    </dgm:pt>
    <dgm:pt modelId="{E2960652-5915-4E01-9ED1-89C6F25A4CB9}" type="pres">
      <dgm:prSet presAssocID="{4FD9F5E5-795A-4E60-BD8D-6AA710FB8CF1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B2EC32F5-1B53-4259-885B-DD882EA838E0}" type="pres">
      <dgm:prSet presAssocID="{7003FF0A-E773-42C1-8E1C-116BEC83059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539D64-AF02-46F8-9919-935EC0E8708A}" type="pres">
      <dgm:prSet presAssocID="{BB3D3F04-92D0-4A10-9082-BCAD3B58BFB2}" presName="sibTrans" presStyleLbl="sibTrans2D1" presStyleIdx="3" presStyleCnt="5"/>
      <dgm:spPr/>
      <dgm:t>
        <a:bodyPr/>
        <a:lstStyle/>
        <a:p>
          <a:endParaRPr lang="en-US"/>
        </a:p>
      </dgm:t>
    </dgm:pt>
    <dgm:pt modelId="{391791A5-B346-4F9D-B6B4-181A0601B60E}" type="pres">
      <dgm:prSet presAssocID="{BB3D3F04-92D0-4A10-9082-BCAD3B58BFB2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6B7069D-6F6C-4CC0-87E5-AD10EDCA3B8B}" type="pres">
      <dgm:prSet presAssocID="{E1D85F23-ABBB-4041-8462-967634E4CCC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6A72F0-9C74-4BD4-ADBD-2741A51E02D2}" type="pres">
      <dgm:prSet presAssocID="{E2AD6C0E-5D74-4A84-BCAF-58670F394D6E}" presName="sibTrans" presStyleLbl="sibTrans2D1" presStyleIdx="4" presStyleCnt="5"/>
      <dgm:spPr/>
      <dgm:t>
        <a:bodyPr/>
        <a:lstStyle/>
        <a:p>
          <a:endParaRPr lang="en-US"/>
        </a:p>
      </dgm:t>
    </dgm:pt>
    <dgm:pt modelId="{ACA57F63-15BE-446E-A3EC-DAC5C96F916F}" type="pres">
      <dgm:prSet presAssocID="{E2AD6C0E-5D74-4A84-BCAF-58670F394D6E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5B4B17E0-B85E-41A2-A67D-6F449E02CA3C}" type="pres">
      <dgm:prSet presAssocID="{02BFDE1D-61E3-46D6-AE0E-7B15222A397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94E6B3-7F78-4A9A-AABC-3269F0A8D8D8}" srcId="{9CB7D711-C462-4E9D-B6A7-1FC51D5958D4}" destId="{33F4396E-86A3-4F0B-8318-ADB06218647D}" srcOrd="1" destOrd="0" parTransId="{25B75769-D98A-48B2-8DB2-81F8B2BA8CC6}" sibTransId="{934D92F9-1A1B-4706-8E80-CDA2202A02B9}"/>
    <dgm:cxn modelId="{2F00B68C-C443-4701-8950-1440B827E0FE}" type="presOf" srcId="{BB3D3F04-92D0-4A10-9082-BCAD3B58BFB2}" destId="{391791A5-B346-4F9D-B6B4-181A0601B60E}" srcOrd="1" destOrd="0" presId="urn:microsoft.com/office/officeart/2005/8/layout/process5"/>
    <dgm:cxn modelId="{71CECBBC-F118-4E21-A460-6D103F2CFB1C}" srcId="{9CB7D711-C462-4E9D-B6A7-1FC51D5958D4}" destId="{E1D85F23-ABBB-4041-8462-967634E4CCC6}" srcOrd="4" destOrd="0" parTransId="{DDEA5EE5-2F74-4D24-A25A-C30BBEF2BC16}" sibTransId="{E2AD6C0E-5D74-4A84-BCAF-58670F394D6E}"/>
    <dgm:cxn modelId="{90370657-F393-42C5-ACC4-52E07A8B795C}" type="presOf" srcId="{D65C554D-47D4-4554-B432-E3C155E3E5DA}" destId="{CBA41742-564E-4445-9C3B-727F7BACA519}" srcOrd="0" destOrd="0" presId="urn:microsoft.com/office/officeart/2005/8/layout/process5"/>
    <dgm:cxn modelId="{2E79B420-4B6C-43C7-9FBA-709706D32917}" type="presOf" srcId="{934D92F9-1A1B-4706-8E80-CDA2202A02B9}" destId="{604FDFB0-589E-4BF0-BB9F-855763D7C244}" srcOrd="0" destOrd="0" presId="urn:microsoft.com/office/officeart/2005/8/layout/process5"/>
    <dgm:cxn modelId="{E9776FEE-A476-4529-9026-B86AD7894414}" type="presOf" srcId="{9CB7D711-C462-4E9D-B6A7-1FC51D5958D4}" destId="{E2A8BD40-0603-414D-A424-0FE53CFE8E22}" srcOrd="0" destOrd="0" presId="urn:microsoft.com/office/officeart/2005/8/layout/process5"/>
    <dgm:cxn modelId="{DB1CC742-C51B-4DAA-9985-76115B123B3F}" type="presOf" srcId="{4FD9F5E5-795A-4E60-BD8D-6AA710FB8CF1}" destId="{E2960652-5915-4E01-9ED1-89C6F25A4CB9}" srcOrd="1" destOrd="0" presId="urn:microsoft.com/office/officeart/2005/8/layout/process5"/>
    <dgm:cxn modelId="{19A172B2-B4D0-4BCB-9F96-0FA20D0F54F8}" srcId="{9CB7D711-C462-4E9D-B6A7-1FC51D5958D4}" destId="{7003FF0A-E773-42C1-8E1C-116BEC83059F}" srcOrd="3" destOrd="0" parTransId="{25FECD56-EA56-45D3-B843-CADFF7AECAC4}" sibTransId="{BB3D3F04-92D0-4A10-9082-BCAD3B58BFB2}"/>
    <dgm:cxn modelId="{BCD82BAF-3A46-429A-B654-57B5F64FA048}" type="presOf" srcId="{7003FF0A-E773-42C1-8E1C-116BEC83059F}" destId="{B2EC32F5-1B53-4259-885B-DD882EA838E0}" srcOrd="0" destOrd="0" presId="urn:microsoft.com/office/officeart/2005/8/layout/process5"/>
    <dgm:cxn modelId="{1560840D-A748-4240-A883-BE865C3D5337}" type="presOf" srcId="{02BFDE1D-61E3-46D6-AE0E-7B15222A397F}" destId="{5B4B17E0-B85E-41A2-A67D-6F449E02CA3C}" srcOrd="0" destOrd="0" presId="urn:microsoft.com/office/officeart/2005/8/layout/process5"/>
    <dgm:cxn modelId="{6A2145DD-5E01-4BC6-B611-C879F970B604}" srcId="{9CB7D711-C462-4E9D-B6A7-1FC51D5958D4}" destId="{7250B143-AE59-4C69-A80F-592906686B72}" srcOrd="2" destOrd="0" parTransId="{A5142576-3318-4581-BF8A-8C18E2D45FAD}" sibTransId="{4FD9F5E5-795A-4E60-BD8D-6AA710FB8CF1}"/>
    <dgm:cxn modelId="{6BF38476-DF63-45F6-8BA6-E00B4331B363}" type="presOf" srcId="{33F4396E-86A3-4F0B-8318-ADB06218647D}" destId="{70A891B6-1398-4B73-A604-AA3B835CB0DE}" srcOrd="0" destOrd="0" presId="urn:microsoft.com/office/officeart/2005/8/layout/process5"/>
    <dgm:cxn modelId="{9D141319-29D4-4FB4-827B-0A3299D22DB8}" type="presOf" srcId="{4FD9F5E5-795A-4E60-BD8D-6AA710FB8CF1}" destId="{2BEF3975-28F0-4BBB-843C-02290A48B9EB}" srcOrd="0" destOrd="0" presId="urn:microsoft.com/office/officeart/2005/8/layout/process5"/>
    <dgm:cxn modelId="{E8E44922-5F9D-48FE-81C3-91A178676E4A}" type="presOf" srcId="{BB3D3F04-92D0-4A10-9082-BCAD3B58BFB2}" destId="{05539D64-AF02-46F8-9919-935EC0E8708A}" srcOrd="0" destOrd="0" presId="urn:microsoft.com/office/officeart/2005/8/layout/process5"/>
    <dgm:cxn modelId="{67612DA0-3E26-4CA3-8A9B-CA88DEB7A600}" type="presOf" srcId="{61297E59-5E66-4921-80CB-9366CCB68B16}" destId="{3D49085A-2301-47F5-818F-8EE839A89648}" srcOrd="1" destOrd="0" presId="urn:microsoft.com/office/officeart/2005/8/layout/process5"/>
    <dgm:cxn modelId="{63BE01BC-E0E6-4650-B7C0-3EE27B9CA177}" type="presOf" srcId="{61297E59-5E66-4921-80CB-9366CCB68B16}" destId="{D77634C8-E174-4C39-8CC9-939762B46B3B}" srcOrd="0" destOrd="0" presId="urn:microsoft.com/office/officeart/2005/8/layout/process5"/>
    <dgm:cxn modelId="{8D4ED412-50C2-426E-AA82-07C624B79988}" srcId="{9CB7D711-C462-4E9D-B6A7-1FC51D5958D4}" destId="{D65C554D-47D4-4554-B432-E3C155E3E5DA}" srcOrd="0" destOrd="0" parTransId="{32FDEE5F-8844-46E1-944D-43070DAB0099}" sibTransId="{61297E59-5E66-4921-80CB-9366CCB68B16}"/>
    <dgm:cxn modelId="{F8F22C91-B2F0-456C-8921-ADD490C0765C}" srcId="{9CB7D711-C462-4E9D-B6A7-1FC51D5958D4}" destId="{02BFDE1D-61E3-46D6-AE0E-7B15222A397F}" srcOrd="5" destOrd="0" parTransId="{38C8947B-FD2F-4D7C-8AAB-10E44DF33709}" sibTransId="{A81EA93E-4EE8-4F3D-8D28-59710996976F}"/>
    <dgm:cxn modelId="{C744B524-4988-460A-99EA-6B341020F88D}" type="presOf" srcId="{7250B143-AE59-4C69-A80F-592906686B72}" destId="{3FDFB899-61F5-4B11-B895-1BEC0FAF139E}" srcOrd="0" destOrd="0" presId="urn:microsoft.com/office/officeart/2005/8/layout/process5"/>
    <dgm:cxn modelId="{29B013D6-2EBF-4963-BD73-AB925CFF8158}" type="presOf" srcId="{E2AD6C0E-5D74-4A84-BCAF-58670F394D6E}" destId="{ACA57F63-15BE-446E-A3EC-DAC5C96F916F}" srcOrd="1" destOrd="0" presId="urn:microsoft.com/office/officeart/2005/8/layout/process5"/>
    <dgm:cxn modelId="{88FC83CF-CE2B-4171-A487-493E294BB95B}" type="presOf" srcId="{E1D85F23-ABBB-4041-8462-967634E4CCC6}" destId="{B6B7069D-6F6C-4CC0-87E5-AD10EDCA3B8B}" srcOrd="0" destOrd="0" presId="urn:microsoft.com/office/officeart/2005/8/layout/process5"/>
    <dgm:cxn modelId="{67CCE39E-E482-4A30-9967-C9A1BEF00695}" type="presOf" srcId="{E2AD6C0E-5D74-4A84-BCAF-58670F394D6E}" destId="{DC6A72F0-9C74-4BD4-ADBD-2741A51E02D2}" srcOrd="0" destOrd="0" presId="urn:microsoft.com/office/officeart/2005/8/layout/process5"/>
    <dgm:cxn modelId="{121297C9-2BFF-4466-85D8-031F4F7765CE}" type="presOf" srcId="{934D92F9-1A1B-4706-8E80-CDA2202A02B9}" destId="{B38D311D-BA5F-4E00-A2F9-909F1B21B7A0}" srcOrd="1" destOrd="0" presId="urn:microsoft.com/office/officeart/2005/8/layout/process5"/>
    <dgm:cxn modelId="{15D5CE73-4F66-47DC-864A-C7B3B60F0F0E}" type="presParOf" srcId="{E2A8BD40-0603-414D-A424-0FE53CFE8E22}" destId="{CBA41742-564E-4445-9C3B-727F7BACA519}" srcOrd="0" destOrd="0" presId="urn:microsoft.com/office/officeart/2005/8/layout/process5"/>
    <dgm:cxn modelId="{5AE045B2-8E56-40B4-B3FD-13A3DBFC4CA3}" type="presParOf" srcId="{E2A8BD40-0603-414D-A424-0FE53CFE8E22}" destId="{D77634C8-E174-4C39-8CC9-939762B46B3B}" srcOrd="1" destOrd="0" presId="urn:microsoft.com/office/officeart/2005/8/layout/process5"/>
    <dgm:cxn modelId="{8A649A32-2EB6-4C5B-8AA6-0A72DEE7798C}" type="presParOf" srcId="{D77634C8-E174-4C39-8CC9-939762B46B3B}" destId="{3D49085A-2301-47F5-818F-8EE839A89648}" srcOrd="0" destOrd="0" presId="urn:microsoft.com/office/officeart/2005/8/layout/process5"/>
    <dgm:cxn modelId="{377734B6-311F-49D6-8220-34301FC8321C}" type="presParOf" srcId="{E2A8BD40-0603-414D-A424-0FE53CFE8E22}" destId="{70A891B6-1398-4B73-A604-AA3B835CB0DE}" srcOrd="2" destOrd="0" presId="urn:microsoft.com/office/officeart/2005/8/layout/process5"/>
    <dgm:cxn modelId="{93C3BBBD-1F0F-471F-BB09-FF302FFD687C}" type="presParOf" srcId="{E2A8BD40-0603-414D-A424-0FE53CFE8E22}" destId="{604FDFB0-589E-4BF0-BB9F-855763D7C244}" srcOrd="3" destOrd="0" presId="urn:microsoft.com/office/officeart/2005/8/layout/process5"/>
    <dgm:cxn modelId="{53A330F8-66ED-411F-8FE9-63F541DB4E1F}" type="presParOf" srcId="{604FDFB0-589E-4BF0-BB9F-855763D7C244}" destId="{B38D311D-BA5F-4E00-A2F9-909F1B21B7A0}" srcOrd="0" destOrd="0" presId="urn:microsoft.com/office/officeart/2005/8/layout/process5"/>
    <dgm:cxn modelId="{E35DE53C-283F-4F68-AE26-013161C4A758}" type="presParOf" srcId="{E2A8BD40-0603-414D-A424-0FE53CFE8E22}" destId="{3FDFB899-61F5-4B11-B895-1BEC0FAF139E}" srcOrd="4" destOrd="0" presId="urn:microsoft.com/office/officeart/2005/8/layout/process5"/>
    <dgm:cxn modelId="{437BA387-0668-4D16-B5D3-BC3C2C414E15}" type="presParOf" srcId="{E2A8BD40-0603-414D-A424-0FE53CFE8E22}" destId="{2BEF3975-28F0-4BBB-843C-02290A48B9EB}" srcOrd="5" destOrd="0" presId="urn:microsoft.com/office/officeart/2005/8/layout/process5"/>
    <dgm:cxn modelId="{3E7DE803-8311-419B-94A8-BE8AAC606A19}" type="presParOf" srcId="{2BEF3975-28F0-4BBB-843C-02290A48B9EB}" destId="{E2960652-5915-4E01-9ED1-89C6F25A4CB9}" srcOrd="0" destOrd="0" presId="urn:microsoft.com/office/officeart/2005/8/layout/process5"/>
    <dgm:cxn modelId="{586D1ED3-0C98-493A-86DA-A0CB8B114D45}" type="presParOf" srcId="{E2A8BD40-0603-414D-A424-0FE53CFE8E22}" destId="{B2EC32F5-1B53-4259-885B-DD882EA838E0}" srcOrd="6" destOrd="0" presId="urn:microsoft.com/office/officeart/2005/8/layout/process5"/>
    <dgm:cxn modelId="{84F1EA47-AA61-44F8-829D-9CADAC07570B}" type="presParOf" srcId="{E2A8BD40-0603-414D-A424-0FE53CFE8E22}" destId="{05539D64-AF02-46F8-9919-935EC0E8708A}" srcOrd="7" destOrd="0" presId="urn:microsoft.com/office/officeart/2005/8/layout/process5"/>
    <dgm:cxn modelId="{3F815407-4693-4B3D-AE30-78299BBA9E6E}" type="presParOf" srcId="{05539D64-AF02-46F8-9919-935EC0E8708A}" destId="{391791A5-B346-4F9D-B6B4-181A0601B60E}" srcOrd="0" destOrd="0" presId="urn:microsoft.com/office/officeart/2005/8/layout/process5"/>
    <dgm:cxn modelId="{E0348C7D-6C13-42C1-A792-7BB29D77622D}" type="presParOf" srcId="{E2A8BD40-0603-414D-A424-0FE53CFE8E22}" destId="{B6B7069D-6F6C-4CC0-87E5-AD10EDCA3B8B}" srcOrd="8" destOrd="0" presId="urn:microsoft.com/office/officeart/2005/8/layout/process5"/>
    <dgm:cxn modelId="{19D1282E-462A-4BA3-81A3-7BA641E37F50}" type="presParOf" srcId="{E2A8BD40-0603-414D-A424-0FE53CFE8E22}" destId="{DC6A72F0-9C74-4BD4-ADBD-2741A51E02D2}" srcOrd="9" destOrd="0" presId="urn:microsoft.com/office/officeart/2005/8/layout/process5"/>
    <dgm:cxn modelId="{5DCEB26A-728C-4183-85DD-48F35402FD0B}" type="presParOf" srcId="{DC6A72F0-9C74-4BD4-ADBD-2741A51E02D2}" destId="{ACA57F63-15BE-446E-A3EC-DAC5C96F916F}" srcOrd="0" destOrd="0" presId="urn:microsoft.com/office/officeart/2005/8/layout/process5"/>
    <dgm:cxn modelId="{3634F632-3FCE-493F-ABC9-0FDF78D6BF8B}" type="presParOf" srcId="{E2A8BD40-0603-414D-A424-0FE53CFE8E22}" destId="{5B4B17E0-B85E-41A2-A67D-6F449E02CA3C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3F7CF2-6D8A-4284-B7C1-EE4B3A8E2213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94E76A74-F085-4B05-B23D-920697381F85}">
      <dgm:prSet phldrT="[Texto]" custT="1"/>
      <dgm:spPr>
        <a:solidFill>
          <a:srgbClr val="123A72">
            <a:alpha val="75000"/>
          </a:srgbClr>
        </a:solidFill>
      </dgm:spPr>
      <dgm:t>
        <a:bodyPr/>
        <a:lstStyle/>
        <a:p>
          <a:r>
            <a:rPr lang="es-PE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</a:t>
          </a:r>
          <a:r>
            <a:rPr lang="es-PE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-insumo</a:t>
          </a:r>
          <a:endParaRPr lang="es-PE" sz="1400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70FCF2-5594-454B-A2C0-51F41D8BD339}" type="parTrans" cxnId="{9398E4B5-03D0-461B-92E9-00811102B854}">
      <dgm:prSet/>
      <dgm:spPr/>
      <dgm:t>
        <a:bodyPr/>
        <a:lstStyle/>
        <a:p>
          <a:endParaRPr lang="es-PE"/>
        </a:p>
      </dgm:t>
    </dgm:pt>
    <dgm:pt modelId="{5DE2B92A-EC8F-4005-8558-F49494F8BDBC}" type="sibTrans" cxnId="{9398E4B5-03D0-461B-92E9-00811102B854}">
      <dgm:prSet/>
      <dgm:spPr/>
      <dgm:t>
        <a:bodyPr/>
        <a:lstStyle/>
        <a:p>
          <a:endParaRPr lang="es-PE"/>
        </a:p>
      </dgm:t>
    </dgm:pt>
    <dgm:pt modelId="{F1CA4BEC-C848-434D-8CE7-69770EB450A7}">
      <dgm:prSet phldrT="[Texto]" custT="1"/>
      <dgm:spPr>
        <a:solidFill>
          <a:srgbClr val="B5BD00">
            <a:alpha val="75000"/>
          </a:srgbClr>
        </a:solidFill>
      </dgm:spPr>
      <dgm:t>
        <a:bodyPr/>
        <a:lstStyle/>
        <a:p>
          <a:r>
            <a:rPr lang="es-PE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Biol</a:t>
          </a:r>
          <a:endParaRPr lang="es-PE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D532B5-8FEC-4016-A128-814FBF6FC0C7}" type="parTrans" cxnId="{2B990AB5-79DD-4B2A-97FF-9F9B874A6D73}">
      <dgm:prSet/>
      <dgm:spPr/>
      <dgm:t>
        <a:bodyPr/>
        <a:lstStyle/>
        <a:p>
          <a:endParaRPr lang="es-PE"/>
        </a:p>
      </dgm:t>
    </dgm:pt>
    <dgm:pt modelId="{FDC22D97-8145-4F28-A46B-EFECDB786ED4}" type="sibTrans" cxnId="{2B990AB5-79DD-4B2A-97FF-9F9B874A6D73}">
      <dgm:prSet/>
      <dgm:spPr/>
      <dgm:t>
        <a:bodyPr/>
        <a:lstStyle/>
        <a:p>
          <a:endParaRPr lang="es-PE"/>
        </a:p>
      </dgm:t>
    </dgm:pt>
    <dgm:pt modelId="{55BCE87B-6291-400C-8B1B-A3B00A2DAFC2}">
      <dgm:prSet phldrT="[Texto]" custT="1"/>
      <dgm:spPr>
        <a:solidFill>
          <a:srgbClr val="C51432">
            <a:alpha val="75000"/>
          </a:srgbClr>
        </a:solidFill>
      </dgm:spPr>
      <dgm:t>
        <a:bodyPr/>
        <a:lstStyle/>
        <a:p>
          <a:r>
            <a:rPr lang="es-PE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Biofertilizante</a:t>
          </a:r>
          <a:endParaRPr lang="es-PE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88D9FE-B8C5-412A-B8A6-0B7AD6C71CAE}" type="parTrans" cxnId="{67C8673F-0AF0-4874-B398-54ABCCEC14BF}">
      <dgm:prSet/>
      <dgm:spPr/>
      <dgm:t>
        <a:bodyPr/>
        <a:lstStyle/>
        <a:p>
          <a:endParaRPr lang="es-PE"/>
        </a:p>
      </dgm:t>
    </dgm:pt>
    <dgm:pt modelId="{DA8575B7-6FDA-4318-9134-3FB6DDB4B2C4}" type="sibTrans" cxnId="{67C8673F-0AF0-4874-B398-54ABCCEC14BF}">
      <dgm:prSet/>
      <dgm:spPr/>
      <dgm:t>
        <a:bodyPr/>
        <a:lstStyle/>
        <a:p>
          <a:endParaRPr lang="es-PE"/>
        </a:p>
      </dgm:t>
    </dgm:pt>
    <dgm:pt modelId="{69305EB6-CC01-4BC3-B699-19DE4465CD14}" type="pres">
      <dgm:prSet presAssocID="{D73F7CF2-6D8A-4284-B7C1-EE4B3A8E221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CA4077-ABBD-4BFE-98C7-13FEE4D82D37}" type="pres">
      <dgm:prSet presAssocID="{94E76A74-F085-4B05-B23D-920697381F85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D93FE-50A0-4FF1-AB58-7F78FC9E8A23}" type="pres">
      <dgm:prSet presAssocID="{5DE2B92A-EC8F-4005-8558-F49494F8BDBC}" presName="space" presStyleCnt="0"/>
      <dgm:spPr/>
    </dgm:pt>
    <dgm:pt modelId="{2830B237-4B0B-49FB-A9CA-1269301574F3}" type="pres">
      <dgm:prSet presAssocID="{F1CA4BEC-C848-434D-8CE7-69770EB450A7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2BE0C-E541-4891-A61D-ADF4ABCCA1F5}" type="pres">
      <dgm:prSet presAssocID="{FDC22D97-8145-4F28-A46B-EFECDB786ED4}" presName="space" presStyleCnt="0"/>
      <dgm:spPr/>
    </dgm:pt>
    <dgm:pt modelId="{45A619E1-C6B3-413E-8295-C4B02EFCA41F}" type="pres">
      <dgm:prSet presAssocID="{55BCE87B-6291-400C-8B1B-A3B00A2DAFC2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990AB5-79DD-4B2A-97FF-9F9B874A6D73}" srcId="{D73F7CF2-6D8A-4284-B7C1-EE4B3A8E2213}" destId="{F1CA4BEC-C848-434D-8CE7-69770EB450A7}" srcOrd="1" destOrd="0" parTransId="{32D532B5-8FEC-4016-A128-814FBF6FC0C7}" sibTransId="{FDC22D97-8145-4F28-A46B-EFECDB786ED4}"/>
    <dgm:cxn modelId="{9398E4B5-03D0-461B-92E9-00811102B854}" srcId="{D73F7CF2-6D8A-4284-B7C1-EE4B3A8E2213}" destId="{94E76A74-F085-4B05-B23D-920697381F85}" srcOrd="0" destOrd="0" parTransId="{3470FCF2-5594-454B-A2C0-51F41D8BD339}" sibTransId="{5DE2B92A-EC8F-4005-8558-F49494F8BDBC}"/>
    <dgm:cxn modelId="{8FE7DFEB-3198-41D9-9B23-B09BF8D02890}" type="presOf" srcId="{F1CA4BEC-C848-434D-8CE7-69770EB450A7}" destId="{2830B237-4B0B-49FB-A9CA-1269301574F3}" srcOrd="0" destOrd="0" presId="urn:microsoft.com/office/officeart/2005/8/layout/venn3"/>
    <dgm:cxn modelId="{3AB5DB7B-090A-498B-AF2E-3E31E0C93917}" type="presOf" srcId="{D73F7CF2-6D8A-4284-B7C1-EE4B3A8E2213}" destId="{69305EB6-CC01-4BC3-B699-19DE4465CD14}" srcOrd="0" destOrd="0" presId="urn:microsoft.com/office/officeart/2005/8/layout/venn3"/>
    <dgm:cxn modelId="{C9DAC3FE-0D81-422E-9B23-6418D9CC0AF8}" type="presOf" srcId="{94E76A74-F085-4B05-B23D-920697381F85}" destId="{B7CA4077-ABBD-4BFE-98C7-13FEE4D82D37}" srcOrd="0" destOrd="0" presId="urn:microsoft.com/office/officeart/2005/8/layout/venn3"/>
    <dgm:cxn modelId="{84EFD47C-1164-4CFE-8EED-2446E7DFB6D0}" type="presOf" srcId="{55BCE87B-6291-400C-8B1B-A3B00A2DAFC2}" destId="{45A619E1-C6B3-413E-8295-C4B02EFCA41F}" srcOrd="0" destOrd="0" presId="urn:microsoft.com/office/officeart/2005/8/layout/venn3"/>
    <dgm:cxn modelId="{67C8673F-0AF0-4874-B398-54ABCCEC14BF}" srcId="{D73F7CF2-6D8A-4284-B7C1-EE4B3A8E2213}" destId="{55BCE87B-6291-400C-8B1B-A3B00A2DAFC2}" srcOrd="2" destOrd="0" parTransId="{6588D9FE-B8C5-412A-B8A6-0B7AD6C71CAE}" sibTransId="{DA8575B7-6FDA-4318-9134-3FB6DDB4B2C4}"/>
    <dgm:cxn modelId="{2A864224-61E9-45F9-A361-C5D12522AB8E}" type="presParOf" srcId="{69305EB6-CC01-4BC3-B699-19DE4465CD14}" destId="{B7CA4077-ABBD-4BFE-98C7-13FEE4D82D37}" srcOrd="0" destOrd="0" presId="urn:microsoft.com/office/officeart/2005/8/layout/venn3"/>
    <dgm:cxn modelId="{C88487BC-AC5C-4A2C-A7AC-D91909525F20}" type="presParOf" srcId="{69305EB6-CC01-4BC3-B699-19DE4465CD14}" destId="{D40D93FE-50A0-4FF1-AB58-7F78FC9E8A23}" srcOrd="1" destOrd="0" presId="urn:microsoft.com/office/officeart/2005/8/layout/venn3"/>
    <dgm:cxn modelId="{2581C6A8-C9BC-461C-9073-08D280F3FA44}" type="presParOf" srcId="{69305EB6-CC01-4BC3-B699-19DE4465CD14}" destId="{2830B237-4B0B-49FB-A9CA-1269301574F3}" srcOrd="2" destOrd="0" presId="urn:microsoft.com/office/officeart/2005/8/layout/venn3"/>
    <dgm:cxn modelId="{CC63B226-409D-4D4E-BB67-3A9DDD0E815F}" type="presParOf" srcId="{69305EB6-CC01-4BC3-B699-19DE4465CD14}" destId="{1362BE0C-E541-4891-A61D-ADF4ABCCA1F5}" srcOrd="3" destOrd="0" presId="urn:microsoft.com/office/officeart/2005/8/layout/venn3"/>
    <dgm:cxn modelId="{324D03F9-6C68-40CA-8B07-F15942B3C6C3}" type="presParOf" srcId="{69305EB6-CC01-4BC3-B699-19DE4465CD14}" destId="{45A619E1-C6B3-413E-8295-C4B02EFCA41F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3F7CF2-6D8A-4284-B7C1-EE4B3A8E2213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F1CA4BEC-C848-434D-8CE7-69770EB450A7}">
      <dgm:prSet phldrT="[Texto]" custT="1"/>
      <dgm:spPr>
        <a:solidFill>
          <a:srgbClr val="B5BD00">
            <a:alpha val="75000"/>
          </a:srgbClr>
        </a:solidFill>
      </dgm:spPr>
      <dgm:t>
        <a:bodyPr/>
        <a:lstStyle/>
        <a:p>
          <a:r>
            <a:rPr lang="es-PE" sz="28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Biol</a:t>
          </a:r>
          <a:endParaRPr lang="es-PE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D532B5-8FEC-4016-A128-814FBF6FC0C7}" type="parTrans" cxnId="{2B990AB5-79DD-4B2A-97FF-9F9B874A6D73}">
      <dgm:prSet/>
      <dgm:spPr/>
      <dgm:t>
        <a:bodyPr/>
        <a:lstStyle/>
        <a:p>
          <a:endParaRPr lang="es-PE"/>
        </a:p>
      </dgm:t>
    </dgm:pt>
    <dgm:pt modelId="{FDC22D97-8145-4F28-A46B-EFECDB786ED4}" type="sibTrans" cxnId="{2B990AB5-79DD-4B2A-97FF-9F9B874A6D73}">
      <dgm:prSet/>
      <dgm:spPr/>
      <dgm:t>
        <a:bodyPr/>
        <a:lstStyle/>
        <a:p>
          <a:endParaRPr lang="es-PE"/>
        </a:p>
      </dgm:t>
    </dgm:pt>
    <dgm:pt modelId="{69305EB6-CC01-4BC3-B699-19DE4465CD14}" type="pres">
      <dgm:prSet presAssocID="{D73F7CF2-6D8A-4284-B7C1-EE4B3A8E221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30B237-4B0B-49FB-A9CA-1269301574F3}" type="pres">
      <dgm:prSet presAssocID="{F1CA4BEC-C848-434D-8CE7-69770EB450A7}" presName="Name5" presStyleLbl="venn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990AB5-79DD-4B2A-97FF-9F9B874A6D73}" srcId="{D73F7CF2-6D8A-4284-B7C1-EE4B3A8E2213}" destId="{F1CA4BEC-C848-434D-8CE7-69770EB450A7}" srcOrd="0" destOrd="0" parTransId="{32D532B5-8FEC-4016-A128-814FBF6FC0C7}" sibTransId="{FDC22D97-8145-4F28-A46B-EFECDB786ED4}"/>
    <dgm:cxn modelId="{52A849B0-77C8-4C4F-B827-A7BF2618D404}" type="presOf" srcId="{D73F7CF2-6D8A-4284-B7C1-EE4B3A8E2213}" destId="{69305EB6-CC01-4BC3-B699-19DE4465CD14}" srcOrd="0" destOrd="0" presId="urn:microsoft.com/office/officeart/2005/8/layout/venn3"/>
    <dgm:cxn modelId="{3F92EA3A-3FC2-4D4E-97AC-95A343C2C517}" type="presOf" srcId="{F1CA4BEC-C848-434D-8CE7-69770EB450A7}" destId="{2830B237-4B0B-49FB-A9CA-1269301574F3}" srcOrd="0" destOrd="0" presId="urn:microsoft.com/office/officeart/2005/8/layout/venn3"/>
    <dgm:cxn modelId="{FB0D89D5-3578-44EB-980D-295952B767EF}" type="presParOf" srcId="{69305EB6-CC01-4BC3-B699-19DE4465CD14}" destId="{2830B237-4B0B-49FB-A9CA-1269301574F3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069F72-4FEB-4391-8A6C-09953D7EDF05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392E3297-72A9-4762-9A3E-1DE127E907A5}">
      <dgm:prSet phldrT="[Texto]"/>
      <dgm:spPr/>
      <dgm:t>
        <a:bodyPr/>
        <a:lstStyle/>
        <a:p>
          <a:r>
            <a:rPr lang="es-PE" dirty="0"/>
            <a:t>Vaca</a:t>
          </a:r>
        </a:p>
      </dgm:t>
    </dgm:pt>
    <dgm:pt modelId="{FD6CB7A1-C363-45B2-A5C5-31EFFF7FBA09}" type="parTrans" cxnId="{AFBC0E5C-1E1D-477C-BDFD-26D2AF350D41}">
      <dgm:prSet/>
      <dgm:spPr/>
      <dgm:t>
        <a:bodyPr/>
        <a:lstStyle/>
        <a:p>
          <a:endParaRPr lang="es-PE"/>
        </a:p>
      </dgm:t>
    </dgm:pt>
    <dgm:pt modelId="{A2E4886D-D922-4AA0-A5F2-A8C739C3E88C}" type="sibTrans" cxnId="{AFBC0E5C-1E1D-477C-BDFD-26D2AF350D41}">
      <dgm:prSet/>
      <dgm:spPr/>
      <dgm:t>
        <a:bodyPr/>
        <a:lstStyle/>
        <a:p>
          <a:endParaRPr lang="es-PE"/>
        </a:p>
      </dgm:t>
    </dgm:pt>
    <dgm:pt modelId="{D2BF8108-C72D-4799-8F21-27FB4EB3B161}">
      <dgm:prSet phldrT="[Texto]"/>
      <dgm:spPr/>
      <dgm:t>
        <a:bodyPr/>
        <a:lstStyle/>
        <a:p>
          <a:r>
            <a:rPr lang="es-PE" dirty="0"/>
            <a:t>Llama</a:t>
          </a:r>
        </a:p>
      </dgm:t>
    </dgm:pt>
    <dgm:pt modelId="{DA41FF1A-555A-4BEF-92D9-CCF33DCA7734}" type="parTrans" cxnId="{38C2A055-6291-4FDE-9A79-97B8D3C1B3CF}">
      <dgm:prSet/>
      <dgm:spPr/>
      <dgm:t>
        <a:bodyPr/>
        <a:lstStyle/>
        <a:p>
          <a:endParaRPr lang="es-PE"/>
        </a:p>
      </dgm:t>
    </dgm:pt>
    <dgm:pt modelId="{8601D30E-E990-4107-AFCC-A013DEC3F6F5}" type="sibTrans" cxnId="{38C2A055-6291-4FDE-9A79-97B8D3C1B3CF}">
      <dgm:prSet/>
      <dgm:spPr/>
      <dgm:t>
        <a:bodyPr/>
        <a:lstStyle/>
        <a:p>
          <a:endParaRPr lang="es-PE"/>
        </a:p>
      </dgm:t>
    </dgm:pt>
    <dgm:pt modelId="{7D8B1E22-C86C-4186-876F-0B89276F223E}">
      <dgm:prSet phldrT="[Texto]"/>
      <dgm:spPr/>
      <dgm:t>
        <a:bodyPr/>
        <a:lstStyle/>
        <a:p>
          <a:r>
            <a:rPr lang="es-PE" dirty="0"/>
            <a:t>Cuy</a:t>
          </a:r>
        </a:p>
      </dgm:t>
    </dgm:pt>
    <dgm:pt modelId="{5D96E310-E911-4C54-B519-20E6211DE996}" type="parTrans" cxnId="{E933F110-AD95-4500-BB0B-0465234698FA}">
      <dgm:prSet/>
      <dgm:spPr/>
      <dgm:t>
        <a:bodyPr/>
        <a:lstStyle/>
        <a:p>
          <a:endParaRPr lang="es-PE"/>
        </a:p>
      </dgm:t>
    </dgm:pt>
    <dgm:pt modelId="{9CED10F0-1810-437F-BC38-22EA89FE6874}" type="sibTrans" cxnId="{E933F110-AD95-4500-BB0B-0465234698FA}">
      <dgm:prSet/>
      <dgm:spPr/>
      <dgm:t>
        <a:bodyPr/>
        <a:lstStyle/>
        <a:p>
          <a:endParaRPr lang="es-PE"/>
        </a:p>
      </dgm:t>
    </dgm:pt>
    <dgm:pt modelId="{91A338D1-CD56-4B7B-BC68-1A5DCE4EEDA7}">
      <dgm:prSet phldrT="[Texto]"/>
      <dgm:spPr/>
      <dgm:t>
        <a:bodyPr/>
        <a:lstStyle/>
        <a:p>
          <a:r>
            <a:rPr lang="es-PE" dirty="0"/>
            <a:t>Vacuno</a:t>
          </a:r>
        </a:p>
      </dgm:t>
    </dgm:pt>
    <dgm:pt modelId="{03605896-E045-4C7B-B91A-285A0873A1EF}" type="parTrans" cxnId="{083C768B-1D12-4BFD-B9C2-3CF63C0AEE80}">
      <dgm:prSet/>
      <dgm:spPr/>
      <dgm:t>
        <a:bodyPr/>
        <a:lstStyle/>
        <a:p>
          <a:endParaRPr lang="es-PE"/>
        </a:p>
      </dgm:t>
    </dgm:pt>
    <dgm:pt modelId="{D3A11D37-8B11-4B4B-A939-7E11401452A4}" type="sibTrans" cxnId="{083C768B-1D12-4BFD-B9C2-3CF63C0AEE80}">
      <dgm:prSet/>
      <dgm:spPr/>
      <dgm:t>
        <a:bodyPr/>
        <a:lstStyle/>
        <a:p>
          <a:endParaRPr lang="es-PE"/>
        </a:p>
      </dgm:t>
    </dgm:pt>
    <dgm:pt modelId="{C7196157-6B91-45F5-8CC3-058AB2A2DBD6}">
      <dgm:prSet phldrT="[Texto]"/>
      <dgm:spPr/>
      <dgm:t>
        <a:bodyPr/>
        <a:lstStyle/>
        <a:p>
          <a:r>
            <a:rPr lang="es-PE" dirty="0"/>
            <a:t>Alpaca</a:t>
          </a:r>
        </a:p>
      </dgm:t>
    </dgm:pt>
    <dgm:pt modelId="{9307E711-8B4D-4E65-898C-5F98F1609A09}" type="parTrans" cxnId="{0F8C4D0A-E355-49D0-8315-4668EC5F2293}">
      <dgm:prSet/>
      <dgm:spPr/>
      <dgm:t>
        <a:bodyPr/>
        <a:lstStyle/>
        <a:p>
          <a:endParaRPr lang="es-PE"/>
        </a:p>
      </dgm:t>
    </dgm:pt>
    <dgm:pt modelId="{652FD6F6-4DDF-4374-9F6E-017E43253B8B}" type="sibTrans" cxnId="{0F8C4D0A-E355-49D0-8315-4668EC5F2293}">
      <dgm:prSet/>
      <dgm:spPr/>
      <dgm:t>
        <a:bodyPr/>
        <a:lstStyle/>
        <a:p>
          <a:endParaRPr lang="es-PE"/>
        </a:p>
      </dgm:t>
    </dgm:pt>
    <dgm:pt modelId="{D9B6578F-5091-49F9-BFA7-1D927FA7112D}">
      <dgm:prSet phldrT="[Texto]"/>
      <dgm:spPr/>
      <dgm:t>
        <a:bodyPr/>
        <a:lstStyle/>
        <a:p>
          <a:r>
            <a:rPr lang="es-PE" dirty="0"/>
            <a:t>Gallina</a:t>
          </a:r>
        </a:p>
      </dgm:t>
    </dgm:pt>
    <dgm:pt modelId="{AB2F8310-161E-4941-BD34-8E60E2EDED49}" type="parTrans" cxnId="{4F8B6DDB-588F-40EB-AE89-B0547C5783E3}">
      <dgm:prSet/>
      <dgm:spPr/>
      <dgm:t>
        <a:bodyPr/>
        <a:lstStyle/>
        <a:p>
          <a:endParaRPr lang="es-PE"/>
        </a:p>
      </dgm:t>
    </dgm:pt>
    <dgm:pt modelId="{958A3FD1-2D4E-4B47-A9BE-C5FA836BB5D8}" type="sibTrans" cxnId="{4F8B6DDB-588F-40EB-AE89-B0547C5783E3}">
      <dgm:prSet/>
      <dgm:spPr/>
      <dgm:t>
        <a:bodyPr/>
        <a:lstStyle/>
        <a:p>
          <a:endParaRPr lang="es-PE"/>
        </a:p>
      </dgm:t>
    </dgm:pt>
    <dgm:pt modelId="{88550B9B-E2E2-4BED-9C92-7E75F77537A0}">
      <dgm:prSet phldrT="[Texto]"/>
      <dgm:spPr/>
      <dgm:t>
        <a:bodyPr/>
        <a:lstStyle/>
        <a:p>
          <a:r>
            <a:rPr lang="es-PE" dirty="0"/>
            <a:t>Cerdo</a:t>
          </a:r>
        </a:p>
      </dgm:t>
    </dgm:pt>
    <dgm:pt modelId="{2D4A6C69-CA6B-4A47-8539-F08CB8D8EFF8}" type="parTrans" cxnId="{8AABD0F9-4E2F-455B-8441-0CA3DD5E4E2A}">
      <dgm:prSet/>
      <dgm:spPr/>
      <dgm:t>
        <a:bodyPr/>
        <a:lstStyle/>
        <a:p>
          <a:endParaRPr lang="es-PE"/>
        </a:p>
      </dgm:t>
    </dgm:pt>
    <dgm:pt modelId="{2C1F397E-6289-4E27-B955-6AA67620D4E9}" type="sibTrans" cxnId="{8AABD0F9-4E2F-455B-8441-0CA3DD5E4E2A}">
      <dgm:prSet/>
      <dgm:spPr/>
      <dgm:t>
        <a:bodyPr/>
        <a:lstStyle/>
        <a:p>
          <a:endParaRPr lang="es-PE"/>
        </a:p>
      </dgm:t>
    </dgm:pt>
    <dgm:pt modelId="{C185CFFF-F8BE-4EF9-BAD6-877EC55FDC68}">
      <dgm:prSet phldrT="[Texto]"/>
      <dgm:spPr/>
      <dgm:t>
        <a:bodyPr/>
        <a:lstStyle/>
        <a:p>
          <a:r>
            <a:rPr lang="es-PE" dirty="0"/>
            <a:t>Conejo</a:t>
          </a:r>
        </a:p>
      </dgm:t>
    </dgm:pt>
    <dgm:pt modelId="{89AC8D08-682F-4D74-B441-D1BAF9132F6C}" type="parTrans" cxnId="{BE8C31EE-30C8-4E44-87FC-6250FF0D1E30}">
      <dgm:prSet/>
      <dgm:spPr/>
      <dgm:t>
        <a:bodyPr/>
        <a:lstStyle/>
        <a:p>
          <a:endParaRPr lang="es-PE"/>
        </a:p>
      </dgm:t>
    </dgm:pt>
    <dgm:pt modelId="{F0F05FE4-8B90-4807-9952-C6C13A6CFF78}" type="sibTrans" cxnId="{BE8C31EE-30C8-4E44-87FC-6250FF0D1E30}">
      <dgm:prSet/>
      <dgm:spPr/>
      <dgm:t>
        <a:bodyPr/>
        <a:lstStyle/>
        <a:p>
          <a:endParaRPr lang="es-PE"/>
        </a:p>
      </dgm:t>
    </dgm:pt>
    <dgm:pt modelId="{29260781-3283-4F94-BC27-1E21E66722C8}">
      <dgm:prSet phldrT="[Texto]"/>
      <dgm:spPr/>
      <dgm:t>
        <a:bodyPr/>
        <a:lstStyle/>
        <a:p>
          <a:r>
            <a:rPr lang="es-PE" dirty="0"/>
            <a:t>Oveja</a:t>
          </a:r>
        </a:p>
      </dgm:t>
    </dgm:pt>
    <dgm:pt modelId="{DC63A29B-A269-4884-A9A4-788C9D418456}" type="parTrans" cxnId="{6AE833B0-9500-4C93-A7CD-C3963B072A89}">
      <dgm:prSet/>
      <dgm:spPr/>
      <dgm:t>
        <a:bodyPr/>
        <a:lstStyle/>
        <a:p>
          <a:endParaRPr lang="es-PE"/>
        </a:p>
      </dgm:t>
    </dgm:pt>
    <dgm:pt modelId="{EE2B6737-45AE-42A7-B236-EF0F3C1E72F7}" type="sibTrans" cxnId="{6AE833B0-9500-4C93-A7CD-C3963B072A89}">
      <dgm:prSet/>
      <dgm:spPr/>
      <dgm:t>
        <a:bodyPr/>
        <a:lstStyle/>
        <a:p>
          <a:endParaRPr lang="es-PE"/>
        </a:p>
      </dgm:t>
    </dgm:pt>
    <dgm:pt modelId="{61445985-FED4-4E81-9741-3BABC21C51FB}">
      <dgm:prSet phldrT="[Texto]"/>
      <dgm:spPr/>
      <dgm:t>
        <a:bodyPr/>
        <a:lstStyle/>
        <a:p>
          <a:r>
            <a:rPr lang="es-PE" dirty="0"/>
            <a:t>Caballo</a:t>
          </a:r>
        </a:p>
      </dgm:t>
    </dgm:pt>
    <dgm:pt modelId="{2E07B7FB-5DC7-4D99-B4F2-5C8783DC4305}" type="parTrans" cxnId="{10691F55-AA3E-42C7-ABDC-4FFC60D63E35}">
      <dgm:prSet/>
      <dgm:spPr/>
      <dgm:t>
        <a:bodyPr/>
        <a:lstStyle/>
        <a:p>
          <a:endParaRPr lang="es-PE"/>
        </a:p>
      </dgm:t>
    </dgm:pt>
    <dgm:pt modelId="{B05C491E-799A-4791-B358-63572ED181E0}" type="sibTrans" cxnId="{10691F55-AA3E-42C7-ABDC-4FFC60D63E35}">
      <dgm:prSet/>
      <dgm:spPr/>
      <dgm:t>
        <a:bodyPr/>
        <a:lstStyle/>
        <a:p>
          <a:endParaRPr lang="es-PE"/>
        </a:p>
      </dgm:t>
    </dgm:pt>
    <dgm:pt modelId="{8B56CDC3-2A9C-4964-99BA-3108FF62966B}">
      <dgm:prSet phldrT="[Texto]"/>
      <dgm:spPr/>
      <dgm:t>
        <a:bodyPr/>
        <a:lstStyle/>
        <a:p>
          <a:r>
            <a:rPr lang="es-PE" dirty="0"/>
            <a:t>Cabra de corral</a:t>
          </a:r>
        </a:p>
      </dgm:t>
    </dgm:pt>
    <dgm:pt modelId="{C345AE69-27E3-46D9-A778-4B4E74CE93D7}" type="parTrans" cxnId="{83017549-98CD-42EC-8212-571A9D0A7EB2}">
      <dgm:prSet/>
      <dgm:spPr/>
      <dgm:t>
        <a:bodyPr/>
        <a:lstStyle/>
        <a:p>
          <a:endParaRPr lang="es-PE"/>
        </a:p>
      </dgm:t>
    </dgm:pt>
    <dgm:pt modelId="{6ED352EF-604E-4EA3-A4D7-9A443B1441AB}" type="sibTrans" cxnId="{83017549-98CD-42EC-8212-571A9D0A7EB2}">
      <dgm:prSet/>
      <dgm:spPr/>
      <dgm:t>
        <a:bodyPr/>
        <a:lstStyle/>
        <a:p>
          <a:endParaRPr lang="es-PE"/>
        </a:p>
      </dgm:t>
    </dgm:pt>
    <dgm:pt modelId="{A2C615B5-9502-4FED-8030-8DF489401AE1}" type="pres">
      <dgm:prSet presAssocID="{53069F72-4FEB-4391-8A6C-09953D7EDF0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EE32C312-EAF6-492D-80F0-37F6D610099A}" type="pres">
      <dgm:prSet presAssocID="{392E3297-72A9-4762-9A3E-1DE127E907A5}" presName="composite" presStyleCnt="0">
        <dgm:presLayoutVars>
          <dgm:chMax val="1"/>
          <dgm:chPref val="1"/>
        </dgm:presLayoutVars>
      </dgm:prSet>
      <dgm:spPr/>
    </dgm:pt>
    <dgm:pt modelId="{B7BB65F5-F41F-44CC-B6AA-75CA284AD30F}" type="pres">
      <dgm:prSet presAssocID="{392E3297-72A9-4762-9A3E-1DE127E907A5}" presName="Accent" presStyleLbl="trAlignAcc1" presStyleIdx="0" presStyleCnt="11">
        <dgm:presLayoutVars>
          <dgm:chMax val="0"/>
          <dgm:chPref val="0"/>
        </dgm:presLayoutVars>
      </dgm:prSet>
      <dgm:spPr/>
    </dgm:pt>
    <dgm:pt modelId="{F20C0892-D45E-4183-9F57-CEB603B9BCB3}" type="pres">
      <dgm:prSet presAssocID="{392E3297-72A9-4762-9A3E-1DE127E907A5}" presName="Image" presStyleLbl="alignImgPlace1" presStyleIdx="0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436599B7-F3CB-429F-A31E-739DC3CC81D0}" type="pres">
      <dgm:prSet presAssocID="{392E3297-72A9-4762-9A3E-1DE127E907A5}" presName="ChildComposite" presStyleCnt="0"/>
      <dgm:spPr/>
    </dgm:pt>
    <dgm:pt modelId="{DC61B462-4857-42B5-980F-2E3AB1971DF1}" type="pres">
      <dgm:prSet presAssocID="{392E3297-72A9-4762-9A3E-1DE127E907A5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F1CDF10-4D16-4D94-8D93-B200D9D972EF}" type="pres">
      <dgm:prSet presAssocID="{392E3297-72A9-4762-9A3E-1DE127E907A5}" presName="Parent" presStyleLbl="revTx" presStyleIdx="0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EB4DF8-60F8-4F75-872D-1403E0E7654E}" type="pres">
      <dgm:prSet presAssocID="{A2E4886D-D922-4AA0-A5F2-A8C739C3E88C}" presName="sibTrans" presStyleCnt="0"/>
      <dgm:spPr/>
    </dgm:pt>
    <dgm:pt modelId="{3F5FC3CE-764C-4B88-8B7C-C2F367174A0E}" type="pres">
      <dgm:prSet presAssocID="{D2BF8108-C72D-4799-8F21-27FB4EB3B161}" presName="composite" presStyleCnt="0">
        <dgm:presLayoutVars>
          <dgm:chMax val="1"/>
          <dgm:chPref val="1"/>
        </dgm:presLayoutVars>
      </dgm:prSet>
      <dgm:spPr/>
    </dgm:pt>
    <dgm:pt modelId="{494D2DF9-FC24-44A6-AADD-BC96152A363C}" type="pres">
      <dgm:prSet presAssocID="{D2BF8108-C72D-4799-8F21-27FB4EB3B161}" presName="Accent" presStyleLbl="trAlignAcc1" presStyleIdx="1" presStyleCnt="11">
        <dgm:presLayoutVars>
          <dgm:chMax val="0"/>
          <dgm:chPref val="0"/>
        </dgm:presLayoutVars>
      </dgm:prSet>
      <dgm:spPr/>
    </dgm:pt>
    <dgm:pt modelId="{5C14D640-5093-4363-A6B6-91128243FDB7}" type="pres">
      <dgm:prSet presAssocID="{D2BF8108-C72D-4799-8F21-27FB4EB3B161}" presName="Image" presStyleLbl="alignImgPlace1" presStyleIdx="1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72391DD-4738-44A4-9430-1BA23C60961A}" type="pres">
      <dgm:prSet presAssocID="{D2BF8108-C72D-4799-8F21-27FB4EB3B161}" presName="ChildComposite" presStyleCnt="0"/>
      <dgm:spPr/>
    </dgm:pt>
    <dgm:pt modelId="{853D65CB-8F10-4C0A-9A26-0F33795E3114}" type="pres">
      <dgm:prSet presAssocID="{D2BF8108-C72D-4799-8F21-27FB4EB3B16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63C0DDD-D550-4E3C-82E8-97E878167C93}" type="pres">
      <dgm:prSet presAssocID="{D2BF8108-C72D-4799-8F21-27FB4EB3B161}" presName="Parent" presStyleLbl="revTx" presStyleIdx="1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05A9B4-1867-4066-A7F7-CA5459137E88}" type="pres">
      <dgm:prSet presAssocID="{8601D30E-E990-4107-AFCC-A013DEC3F6F5}" presName="sibTrans" presStyleCnt="0"/>
      <dgm:spPr/>
    </dgm:pt>
    <dgm:pt modelId="{C4A8EE32-A8E3-4660-B7B8-ACFB73B623AE}" type="pres">
      <dgm:prSet presAssocID="{7D8B1E22-C86C-4186-876F-0B89276F223E}" presName="composite" presStyleCnt="0">
        <dgm:presLayoutVars>
          <dgm:chMax val="1"/>
          <dgm:chPref val="1"/>
        </dgm:presLayoutVars>
      </dgm:prSet>
      <dgm:spPr/>
    </dgm:pt>
    <dgm:pt modelId="{BE313B5A-7F94-4027-86C2-0CC0A6026BD1}" type="pres">
      <dgm:prSet presAssocID="{7D8B1E22-C86C-4186-876F-0B89276F223E}" presName="Accent" presStyleLbl="trAlignAcc1" presStyleIdx="2" presStyleCnt="11">
        <dgm:presLayoutVars>
          <dgm:chMax val="0"/>
          <dgm:chPref val="0"/>
        </dgm:presLayoutVars>
      </dgm:prSet>
      <dgm:spPr/>
    </dgm:pt>
    <dgm:pt modelId="{8AA0FF2F-55C0-4179-A3E1-4CC41662D475}" type="pres">
      <dgm:prSet presAssocID="{7D8B1E22-C86C-4186-876F-0B89276F223E}" presName="Image" presStyleLbl="alignImgPlace1" presStyleIdx="2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</dgm:spPr>
    </dgm:pt>
    <dgm:pt modelId="{80DFBBE9-0E15-4CDF-93A2-B1BFD044AAB1}" type="pres">
      <dgm:prSet presAssocID="{7D8B1E22-C86C-4186-876F-0B89276F223E}" presName="ChildComposite" presStyleCnt="0"/>
      <dgm:spPr/>
    </dgm:pt>
    <dgm:pt modelId="{550D53B3-9A46-48B3-B754-C6D673A9D8EC}" type="pres">
      <dgm:prSet presAssocID="{7D8B1E22-C86C-4186-876F-0B89276F223E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C1A8156-148B-4CE2-A58E-0A7BE447B868}" type="pres">
      <dgm:prSet presAssocID="{7D8B1E22-C86C-4186-876F-0B89276F223E}" presName="Parent" presStyleLbl="revTx" presStyleIdx="2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DC932-C442-47E2-9601-D9954B28E26E}" type="pres">
      <dgm:prSet presAssocID="{9CED10F0-1810-437F-BC38-22EA89FE6874}" presName="sibTrans" presStyleCnt="0"/>
      <dgm:spPr/>
    </dgm:pt>
    <dgm:pt modelId="{8EBFFDA4-F377-42EA-AEE2-693F1BAE16FE}" type="pres">
      <dgm:prSet presAssocID="{91A338D1-CD56-4B7B-BC68-1A5DCE4EEDA7}" presName="composite" presStyleCnt="0">
        <dgm:presLayoutVars>
          <dgm:chMax val="1"/>
          <dgm:chPref val="1"/>
        </dgm:presLayoutVars>
      </dgm:prSet>
      <dgm:spPr/>
    </dgm:pt>
    <dgm:pt modelId="{4C03573E-336D-48A7-AC0C-5AF18503B905}" type="pres">
      <dgm:prSet presAssocID="{91A338D1-CD56-4B7B-BC68-1A5DCE4EEDA7}" presName="Accent" presStyleLbl="trAlignAcc1" presStyleIdx="3" presStyleCnt="11">
        <dgm:presLayoutVars>
          <dgm:chMax val="0"/>
          <dgm:chPref val="0"/>
        </dgm:presLayoutVars>
      </dgm:prSet>
      <dgm:spPr/>
    </dgm:pt>
    <dgm:pt modelId="{3FA6C1A3-C166-4E91-8177-8B60EF6E0413}" type="pres">
      <dgm:prSet presAssocID="{91A338D1-CD56-4B7B-BC68-1A5DCE4EEDA7}" presName="Image" presStyleLbl="alignImgPlace1" presStyleIdx="3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09C67591-9D4B-405C-83F6-465E1E4665AD}" type="pres">
      <dgm:prSet presAssocID="{91A338D1-CD56-4B7B-BC68-1A5DCE4EEDA7}" presName="ChildComposite" presStyleCnt="0"/>
      <dgm:spPr/>
    </dgm:pt>
    <dgm:pt modelId="{9F37DA69-2A36-4C18-9AC5-E74257303FC8}" type="pres">
      <dgm:prSet presAssocID="{91A338D1-CD56-4B7B-BC68-1A5DCE4EEDA7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97B2644-B726-47EB-9042-EC01F4841FF2}" type="pres">
      <dgm:prSet presAssocID="{91A338D1-CD56-4B7B-BC68-1A5DCE4EEDA7}" presName="Parent" presStyleLbl="revTx" presStyleIdx="3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BC2C92-6557-4C6C-B94E-27CCD907CCC1}" type="pres">
      <dgm:prSet presAssocID="{D3A11D37-8B11-4B4B-A939-7E11401452A4}" presName="sibTrans" presStyleCnt="0"/>
      <dgm:spPr/>
    </dgm:pt>
    <dgm:pt modelId="{A18BE02D-A399-4785-B76A-CB5A08B98C17}" type="pres">
      <dgm:prSet presAssocID="{D9B6578F-5091-49F9-BFA7-1D927FA7112D}" presName="composite" presStyleCnt="0">
        <dgm:presLayoutVars>
          <dgm:chMax val="1"/>
          <dgm:chPref val="1"/>
        </dgm:presLayoutVars>
      </dgm:prSet>
      <dgm:spPr/>
    </dgm:pt>
    <dgm:pt modelId="{53199828-DF68-4F52-BC1F-284983257450}" type="pres">
      <dgm:prSet presAssocID="{D9B6578F-5091-49F9-BFA7-1D927FA7112D}" presName="Accent" presStyleLbl="trAlignAcc1" presStyleIdx="4" presStyleCnt="11">
        <dgm:presLayoutVars>
          <dgm:chMax val="0"/>
          <dgm:chPref val="0"/>
        </dgm:presLayoutVars>
      </dgm:prSet>
      <dgm:spPr/>
    </dgm:pt>
    <dgm:pt modelId="{EE90FE52-F1E0-4FDE-BC8C-C7AE2FAB6DC5}" type="pres">
      <dgm:prSet presAssocID="{D9B6578F-5091-49F9-BFA7-1D927FA7112D}" presName="Image" presStyleLbl="alignImgPlace1" presStyleIdx="4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68019FC1-4014-4631-9D97-70B41EA1EB9C}" type="pres">
      <dgm:prSet presAssocID="{D9B6578F-5091-49F9-BFA7-1D927FA7112D}" presName="ChildComposite" presStyleCnt="0"/>
      <dgm:spPr/>
    </dgm:pt>
    <dgm:pt modelId="{D64EC2FB-D43D-4D7E-94BE-AE7E97D5804A}" type="pres">
      <dgm:prSet presAssocID="{D9B6578F-5091-49F9-BFA7-1D927FA7112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18B859C-EDE9-4626-9DF6-282A88ABAF5F}" type="pres">
      <dgm:prSet presAssocID="{D9B6578F-5091-49F9-BFA7-1D927FA7112D}" presName="Parent" presStyleLbl="revTx" presStyleIdx="4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044199-D635-48CE-857F-5D2AE582990A}" type="pres">
      <dgm:prSet presAssocID="{958A3FD1-2D4E-4B47-A9BE-C5FA836BB5D8}" presName="sibTrans" presStyleCnt="0"/>
      <dgm:spPr/>
    </dgm:pt>
    <dgm:pt modelId="{2482446D-936E-4646-8CBF-57B78AC7381A}" type="pres">
      <dgm:prSet presAssocID="{88550B9B-E2E2-4BED-9C92-7E75F77537A0}" presName="composite" presStyleCnt="0">
        <dgm:presLayoutVars>
          <dgm:chMax val="1"/>
          <dgm:chPref val="1"/>
        </dgm:presLayoutVars>
      </dgm:prSet>
      <dgm:spPr/>
    </dgm:pt>
    <dgm:pt modelId="{1F780205-E42B-4B03-BB80-7070DF58BA66}" type="pres">
      <dgm:prSet presAssocID="{88550B9B-E2E2-4BED-9C92-7E75F77537A0}" presName="Accent" presStyleLbl="trAlignAcc1" presStyleIdx="5" presStyleCnt="11">
        <dgm:presLayoutVars>
          <dgm:chMax val="0"/>
          <dgm:chPref val="0"/>
        </dgm:presLayoutVars>
      </dgm:prSet>
      <dgm:spPr/>
    </dgm:pt>
    <dgm:pt modelId="{4A104C43-A7F1-493D-8346-87BD971BBD7C}" type="pres">
      <dgm:prSet presAssocID="{88550B9B-E2E2-4BED-9C92-7E75F77537A0}" presName="Image" presStyleLbl="alignImgPlace1" presStyleIdx="5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FE61C5D-BE49-4954-AEDD-5FFD70690C3A}" type="pres">
      <dgm:prSet presAssocID="{88550B9B-E2E2-4BED-9C92-7E75F77537A0}" presName="ChildComposite" presStyleCnt="0"/>
      <dgm:spPr/>
    </dgm:pt>
    <dgm:pt modelId="{BBDD33D3-C25E-466D-A94A-DFB5D605DE35}" type="pres">
      <dgm:prSet presAssocID="{88550B9B-E2E2-4BED-9C92-7E75F77537A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F3BA530-0056-47B0-A450-C790D46F4369}" type="pres">
      <dgm:prSet presAssocID="{88550B9B-E2E2-4BED-9C92-7E75F77537A0}" presName="Parent" presStyleLbl="revTx" presStyleIdx="5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BA1C03-496C-4A82-925B-A5C83E11FF45}" type="pres">
      <dgm:prSet presAssocID="{2C1F397E-6289-4E27-B955-6AA67620D4E9}" presName="sibTrans" presStyleCnt="0"/>
      <dgm:spPr/>
    </dgm:pt>
    <dgm:pt modelId="{FD9F4F47-8B92-46C1-8EA9-B07050FB112A}" type="pres">
      <dgm:prSet presAssocID="{C185CFFF-F8BE-4EF9-BAD6-877EC55FDC68}" presName="composite" presStyleCnt="0">
        <dgm:presLayoutVars>
          <dgm:chMax val="1"/>
          <dgm:chPref val="1"/>
        </dgm:presLayoutVars>
      </dgm:prSet>
      <dgm:spPr/>
    </dgm:pt>
    <dgm:pt modelId="{75F5A340-DE78-4D3E-9FF5-24709484E061}" type="pres">
      <dgm:prSet presAssocID="{C185CFFF-F8BE-4EF9-BAD6-877EC55FDC68}" presName="Accent" presStyleLbl="trAlignAcc1" presStyleIdx="6" presStyleCnt="11">
        <dgm:presLayoutVars>
          <dgm:chMax val="0"/>
          <dgm:chPref val="0"/>
        </dgm:presLayoutVars>
      </dgm:prSet>
      <dgm:spPr/>
    </dgm:pt>
    <dgm:pt modelId="{15C06819-DC8C-488E-AC51-473EC5FB7A21}" type="pres">
      <dgm:prSet presAssocID="{C185CFFF-F8BE-4EF9-BAD6-877EC55FDC68}" presName="Image" presStyleLbl="alignImgPlace1" presStyleIdx="6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3D8BEDC6-D3B3-470B-8BD1-4E702090482E}" type="pres">
      <dgm:prSet presAssocID="{C185CFFF-F8BE-4EF9-BAD6-877EC55FDC68}" presName="ChildComposite" presStyleCnt="0"/>
      <dgm:spPr/>
    </dgm:pt>
    <dgm:pt modelId="{309E886F-6D35-4F0F-ADCC-4090504F88F9}" type="pres">
      <dgm:prSet presAssocID="{C185CFFF-F8BE-4EF9-BAD6-877EC55FDC68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D1B8FD0-4ACD-46AF-8B5A-560793111837}" type="pres">
      <dgm:prSet presAssocID="{C185CFFF-F8BE-4EF9-BAD6-877EC55FDC68}" presName="Parent" presStyleLbl="revTx" presStyleIdx="6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69550-7FAA-4249-9DA1-A71F5A9A7416}" type="pres">
      <dgm:prSet presAssocID="{F0F05FE4-8B90-4807-9952-C6C13A6CFF78}" presName="sibTrans" presStyleCnt="0"/>
      <dgm:spPr/>
    </dgm:pt>
    <dgm:pt modelId="{AFFB5677-B452-464A-9BE2-9027CF36B1A7}" type="pres">
      <dgm:prSet presAssocID="{29260781-3283-4F94-BC27-1E21E66722C8}" presName="composite" presStyleCnt="0">
        <dgm:presLayoutVars>
          <dgm:chMax val="1"/>
          <dgm:chPref val="1"/>
        </dgm:presLayoutVars>
      </dgm:prSet>
      <dgm:spPr/>
    </dgm:pt>
    <dgm:pt modelId="{44C4594B-A3BE-4355-B401-299A429692FE}" type="pres">
      <dgm:prSet presAssocID="{29260781-3283-4F94-BC27-1E21E66722C8}" presName="Accent" presStyleLbl="trAlignAcc1" presStyleIdx="7" presStyleCnt="11">
        <dgm:presLayoutVars>
          <dgm:chMax val="0"/>
          <dgm:chPref val="0"/>
        </dgm:presLayoutVars>
      </dgm:prSet>
      <dgm:spPr/>
    </dgm:pt>
    <dgm:pt modelId="{1DF7281C-5391-4DBE-B3F4-41B0ADBE60D8}" type="pres">
      <dgm:prSet presAssocID="{29260781-3283-4F94-BC27-1E21E66722C8}" presName="Image" presStyleLbl="alignImgPlace1" presStyleIdx="7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37000A8-A1AB-4F1A-AEE3-E595D6340A37}" type="pres">
      <dgm:prSet presAssocID="{29260781-3283-4F94-BC27-1E21E66722C8}" presName="ChildComposite" presStyleCnt="0"/>
      <dgm:spPr/>
    </dgm:pt>
    <dgm:pt modelId="{F38914AF-6895-4C41-99DB-95ADF81CC093}" type="pres">
      <dgm:prSet presAssocID="{29260781-3283-4F94-BC27-1E21E66722C8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B0A20FE-D0A7-4E3B-8A71-F8DE6A539708}" type="pres">
      <dgm:prSet presAssocID="{29260781-3283-4F94-BC27-1E21E66722C8}" presName="Parent" presStyleLbl="revTx" presStyleIdx="7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3A796-91E3-4848-A545-888495400B99}" type="pres">
      <dgm:prSet presAssocID="{EE2B6737-45AE-42A7-B236-EF0F3C1E72F7}" presName="sibTrans" presStyleCnt="0"/>
      <dgm:spPr/>
    </dgm:pt>
    <dgm:pt modelId="{BD7FC066-6A4C-42C8-BF50-02E69DF34054}" type="pres">
      <dgm:prSet presAssocID="{61445985-FED4-4E81-9741-3BABC21C51FB}" presName="composite" presStyleCnt="0">
        <dgm:presLayoutVars>
          <dgm:chMax val="1"/>
          <dgm:chPref val="1"/>
        </dgm:presLayoutVars>
      </dgm:prSet>
      <dgm:spPr/>
    </dgm:pt>
    <dgm:pt modelId="{160670FE-C80D-4261-9269-A8A7556283BA}" type="pres">
      <dgm:prSet presAssocID="{61445985-FED4-4E81-9741-3BABC21C51FB}" presName="Accent" presStyleLbl="trAlignAcc1" presStyleIdx="8" presStyleCnt="11">
        <dgm:presLayoutVars>
          <dgm:chMax val="0"/>
          <dgm:chPref val="0"/>
        </dgm:presLayoutVars>
      </dgm:prSet>
      <dgm:spPr/>
    </dgm:pt>
    <dgm:pt modelId="{C3B7155D-A829-4CF0-8455-417094A8DC10}" type="pres">
      <dgm:prSet presAssocID="{61445985-FED4-4E81-9741-3BABC21C51FB}" presName="Image" presStyleLbl="alignImgPlace1" presStyleIdx="8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4B90D82-4C65-440D-95DD-7EB72DB8DD22}" type="pres">
      <dgm:prSet presAssocID="{61445985-FED4-4E81-9741-3BABC21C51FB}" presName="ChildComposite" presStyleCnt="0"/>
      <dgm:spPr/>
    </dgm:pt>
    <dgm:pt modelId="{AE53A5B1-FF40-4A93-8953-004DE11960CC}" type="pres">
      <dgm:prSet presAssocID="{61445985-FED4-4E81-9741-3BABC21C51FB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3853A2C-5A67-4B50-B544-B17B0D1625C5}" type="pres">
      <dgm:prSet presAssocID="{61445985-FED4-4E81-9741-3BABC21C51FB}" presName="Parent" presStyleLbl="revTx" presStyleIdx="8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EFBDD-0AA6-4FDB-8C64-E75932D5393D}" type="pres">
      <dgm:prSet presAssocID="{B05C491E-799A-4791-B358-63572ED181E0}" presName="sibTrans" presStyleCnt="0"/>
      <dgm:spPr/>
    </dgm:pt>
    <dgm:pt modelId="{753997E9-D872-4053-85D4-9DF15CBFDFAA}" type="pres">
      <dgm:prSet presAssocID="{8B56CDC3-2A9C-4964-99BA-3108FF62966B}" presName="composite" presStyleCnt="0">
        <dgm:presLayoutVars>
          <dgm:chMax val="1"/>
          <dgm:chPref val="1"/>
        </dgm:presLayoutVars>
      </dgm:prSet>
      <dgm:spPr/>
    </dgm:pt>
    <dgm:pt modelId="{453560FB-6A91-458D-AE0B-F0DB2AAEFE00}" type="pres">
      <dgm:prSet presAssocID="{8B56CDC3-2A9C-4964-99BA-3108FF62966B}" presName="Accent" presStyleLbl="trAlignAcc1" presStyleIdx="9" presStyleCnt="11">
        <dgm:presLayoutVars>
          <dgm:chMax val="0"/>
          <dgm:chPref val="0"/>
        </dgm:presLayoutVars>
      </dgm:prSet>
      <dgm:spPr/>
    </dgm:pt>
    <dgm:pt modelId="{DBD4152F-674A-4B68-9CA0-60146E7A4227}" type="pres">
      <dgm:prSet presAssocID="{8B56CDC3-2A9C-4964-99BA-3108FF62966B}" presName="Image" presStyleLbl="alignImgPlace1" presStyleIdx="9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D91BB15D-F988-429F-AE46-EC87624CD7CA}" type="pres">
      <dgm:prSet presAssocID="{8B56CDC3-2A9C-4964-99BA-3108FF62966B}" presName="ChildComposite" presStyleCnt="0"/>
      <dgm:spPr/>
    </dgm:pt>
    <dgm:pt modelId="{28DD6A47-96EB-427E-8B44-255CB888A394}" type="pres">
      <dgm:prSet presAssocID="{8B56CDC3-2A9C-4964-99BA-3108FF62966B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AD3134C-96FD-4253-B8FC-C42CCC941A5E}" type="pres">
      <dgm:prSet presAssocID="{8B56CDC3-2A9C-4964-99BA-3108FF62966B}" presName="Parent" presStyleLbl="revTx" presStyleIdx="9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9205F3-5FF8-4318-B192-6BF8E5CC6B03}" type="pres">
      <dgm:prSet presAssocID="{6ED352EF-604E-4EA3-A4D7-9A443B1441AB}" presName="sibTrans" presStyleCnt="0"/>
      <dgm:spPr/>
    </dgm:pt>
    <dgm:pt modelId="{B751D75C-BE43-4FD4-A890-6DB2F960A9BB}" type="pres">
      <dgm:prSet presAssocID="{C7196157-6B91-45F5-8CC3-058AB2A2DBD6}" presName="composite" presStyleCnt="0">
        <dgm:presLayoutVars>
          <dgm:chMax val="1"/>
          <dgm:chPref val="1"/>
        </dgm:presLayoutVars>
      </dgm:prSet>
      <dgm:spPr/>
    </dgm:pt>
    <dgm:pt modelId="{1B12745D-90AD-41E4-A22D-9C3A836D719F}" type="pres">
      <dgm:prSet presAssocID="{C7196157-6B91-45F5-8CC3-058AB2A2DBD6}" presName="Accent" presStyleLbl="trAlignAcc1" presStyleIdx="10" presStyleCnt="11">
        <dgm:presLayoutVars>
          <dgm:chMax val="0"/>
          <dgm:chPref val="0"/>
        </dgm:presLayoutVars>
      </dgm:prSet>
      <dgm:spPr/>
    </dgm:pt>
    <dgm:pt modelId="{45A0ECB9-D7A0-48EA-96C5-4F4B31D19E88}" type="pres">
      <dgm:prSet presAssocID="{C7196157-6B91-45F5-8CC3-058AB2A2DBD6}" presName="Image" presStyleLbl="alignImgPlace1" presStyleIdx="10" presStyleCnt="1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C3E5EB01-D458-48A2-BF63-C3829B9C7EFF}" type="pres">
      <dgm:prSet presAssocID="{C7196157-6B91-45F5-8CC3-058AB2A2DBD6}" presName="ChildComposite" presStyleCnt="0"/>
      <dgm:spPr/>
    </dgm:pt>
    <dgm:pt modelId="{86368AEB-2798-4ECD-B895-A03E72BF91C3}" type="pres">
      <dgm:prSet presAssocID="{C7196157-6B91-45F5-8CC3-058AB2A2DBD6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A7B55FF-EAC6-4A1D-AE0E-4C09932978CB}" type="pres">
      <dgm:prSet presAssocID="{C7196157-6B91-45F5-8CC3-058AB2A2DBD6}" presName="Parent" presStyleLbl="revTx" presStyleIdx="10" presStyleCnt="1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E833B0-9500-4C93-A7CD-C3963B072A89}" srcId="{53069F72-4FEB-4391-8A6C-09953D7EDF05}" destId="{29260781-3283-4F94-BC27-1E21E66722C8}" srcOrd="7" destOrd="0" parTransId="{DC63A29B-A269-4884-A9A4-788C9D418456}" sibTransId="{EE2B6737-45AE-42A7-B236-EF0F3C1E72F7}"/>
    <dgm:cxn modelId="{083C768B-1D12-4BFD-B9C2-3CF63C0AEE80}" srcId="{53069F72-4FEB-4391-8A6C-09953D7EDF05}" destId="{91A338D1-CD56-4B7B-BC68-1A5DCE4EEDA7}" srcOrd="3" destOrd="0" parTransId="{03605896-E045-4C7B-B91A-285A0873A1EF}" sibTransId="{D3A11D37-8B11-4B4B-A939-7E11401452A4}"/>
    <dgm:cxn modelId="{2A73539C-0F5E-4A33-A43F-E7ABE4C9CEB2}" type="presOf" srcId="{C185CFFF-F8BE-4EF9-BAD6-877EC55FDC68}" destId="{3D1B8FD0-4ACD-46AF-8B5A-560793111837}" srcOrd="0" destOrd="0" presId="urn:microsoft.com/office/officeart/2008/layout/CaptionedPictures"/>
    <dgm:cxn modelId="{3BC663C9-C141-4ECC-B13A-805A245474F9}" type="presOf" srcId="{53069F72-4FEB-4391-8A6C-09953D7EDF05}" destId="{A2C615B5-9502-4FED-8030-8DF489401AE1}" srcOrd="0" destOrd="0" presId="urn:microsoft.com/office/officeart/2008/layout/CaptionedPictures"/>
    <dgm:cxn modelId="{BE279E82-B332-419A-99D9-7C2857D108F8}" type="presOf" srcId="{61445985-FED4-4E81-9741-3BABC21C51FB}" destId="{A3853A2C-5A67-4B50-B544-B17B0D1625C5}" srcOrd="0" destOrd="0" presId="urn:microsoft.com/office/officeart/2008/layout/CaptionedPictures"/>
    <dgm:cxn modelId="{2E679634-9088-4185-9EA2-C956BD26B07E}" type="presOf" srcId="{D9B6578F-5091-49F9-BFA7-1D927FA7112D}" destId="{F18B859C-EDE9-4626-9DF6-282A88ABAF5F}" srcOrd="0" destOrd="0" presId="urn:microsoft.com/office/officeart/2008/layout/CaptionedPictures"/>
    <dgm:cxn modelId="{E933F110-AD95-4500-BB0B-0465234698FA}" srcId="{53069F72-4FEB-4391-8A6C-09953D7EDF05}" destId="{7D8B1E22-C86C-4186-876F-0B89276F223E}" srcOrd="2" destOrd="0" parTransId="{5D96E310-E911-4C54-B519-20E6211DE996}" sibTransId="{9CED10F0-1810-437F-BC38-22EA89FE6874}"/>
    <dgm:cxn modelId="{8DBA5DA3-3FE5-4574-9A84-EFA2071F9826}" type="presOf" srcId="{7D8B1E22-C86C-4186-876F-0B89276F223E}" destId="{4C1A8156-148B-4CE2-A58E-0A7BE447B868}" srcOrd="0" destOrd="0" presId="urn:microsoft.com/office/officeart/2008/layout/CaptionedPictures"/>
    <dgm:cxn modelId="{CAC86E72-F846-4752-8587-BF395CB07A36}" type="presOf" srcId="{392E3297-72A9-4762-9A3E-1DE127E907A5}" destId="{7F1CDF10-4D16-4D94-8D93-B200D9D972EF}" srcOrd="0" destOrd="0" presId="urn:microsoft.com/office/officeart/2008/layout/CaptionedPictures"/>
    <dgm:cxn modelId="{0F8C4D0A-E355-49D0-8315-4668EC5F2293}" srcId="{53069F72-4FEB-4391-8A6C-09953D7EDF05}" destId="{C7196157-6B91-45F5-8CC3-058AB2A2DBD6}" srcOrd="10" destOrd="0" parTransId="{9307E711-8B4D-4E65-898C-5F98F1609A09}" sibTransId="{652FD6F6-4DDF-4374-9F6E-017E43253B8B}"/>
    <dgm:cxn modelId="{10691F55-AA3E-42C7-ABDC-4FFC60D63E35}" srcId="{53069F72-4FEB-4391-8A6C-09953D7EDF05}" destId="{61445985-FED4-4E81-9741-3BABC21C51FB}" srcOrd="8" destOrd="0" parTransId="{2E07B7FB-5DC7-4D99-B4F2-5C8783DC4305}" sibTransId="{B05C491E-799A-4791-B358-63572ED181E0}"/>
    <dgm:cxn modelId="{FA8A03A4-7278-4FAE-9990-5431B4EA7D66}" type="presOf" srcId="{88550B9B-E2E2-4BED-9C92-7E75F77537A0}" destId="{AF3BA530-0056-47B0-A450-C790D46F4369}" srcOrd="0" destOrd="0" presId="urn:microsoft.com/office/officeart/2008/layout/CaptionedPictures"/>
    <dgm:cxn modelId="{9271DF77-12D1-4C4A-A06E-55F119FF33C2}" type="presOf" srcId="{91A338D1-CD56-4B7B-BC68-1A5DCE4EEDA7}" destId="{C97B2644-B726-47EB-9042-EC01F4841FF2}" srcOrd="0" destOrd="0" presId="urn:microsoft.com/office/officeart/2008/layout/CaptionedPictures"/>
    <dgm:cxn modelId="{AFE47F6C-6792-4A0C-ABDE-A6CFFB3EFAB7}" type="presOf" srcId="{D2BF8108-C72D-4799-8F21-27FB4EB3B161}" destId="{163C0DDD-D550-4E3C-82E8-97E878167C93}" srcOrd="0" destOrd="0" presId="urn:microsoft.com/office/officeart/2008/layout/CaptionedPictures"/>
    <dgm:cxn modelId="{BE8C31EE-30C8-4E44-87FC-6250FF0D1E30}" srcId="{53069F72-4FEB-4391-8A6C-09953D7EDF05}" destId="{C185CFFF-F8BE-4EF9-BAD6-877EC55FDC68}" srcOrd="6" destOrd="0" parTransId="{89AC8D08-682F-4D74-B441-D1BAF9132F6C}" sibTransId="{F0F05FE4-8B90-4807-9952-C6C13A6CFF78}"/>
    <dgm:cxn modelId="{AFBC0E5C-1E1D-477C-BDFD-26D2AF350D41}" srcId="{53069F72-4FEB-4391-8A6C-09953D7EDF05}" destId="{392E3297-72A9-4762-9A3E-1DE127E907A5}" srcOrd="0" destOrd="0" parTransId="{FD6CB7A1-C363-45B2-A5C5-31EFFF7FBA09}" sibTransId="{A2E4886D-D922-4AA0-A5F2-A8C739C3E88C}"/>
    <dgm:cxn modelId="{B90026BC-1F56-4A72-B970-927DC523B2A8}" type="presOf" srcId="{29260781-3283-4F94-BC27-1E21E66722C8}" destId="{5B0A20FE-D0A7-4E3B-8A71-F8DE6A539708}" srcOrd="0" destOrd="0" presId="urn:microsoft.com/office/officeart/2008/layout/CaptionedPictures"/>
    <dgm:cxn modelId="{8AABD0F9-4E2F-455B-8441-0CA3DD5E4E2A}" srcId="{53069F72-4FEB-4391-8A6C-09953D7EDF05}" destId="{88550B9B-E2E2-4BED-9C92-7E75F77537A0}" srcOrd="5" destOrd="0" parTransId="{2D4A6C69-CA6B-4A47-8539-F08CB8D8EFF8}" sibTransId="{2C1F397E-6289-4E27-B955-6AA67620D4E9}"/>
    <dgm:cxn modelId="{19128113-4B29-46BD-B261-47CA5052D197}" type="presOf" srcId="{C7196157-6B91-45F5-8CC3-058AB2A2DBD6}" destId="{DA7B55FF-EAC6-4A1D-AE0E-4C09932978CB}" srcOrd="0" destOrd="0" presId="urn:microsoft.com/office/officeart/2008/layout/CaptionedPictures"/>
    <dgm:cxn modelId="{4F8B6DDB-588F-40EB-AE89-B0547C5783E3}" srcId="{53069F72-4FEB-4391-8A6C-09953D7EDF05}" destId="{D9B6578F-5091-49F9-BFA7-1D927FA7112D}" srcOrd="4" destOrd="0" parTransId="{AB2F8310-161E-4941-BD34-8E60E2EDED49}" sibTransId="{958A3FD1-2D4E-4B47-A9BE-C5FA836BB5D8}"/>
    <dgm:cxn modelId="{38C2A055-6291-4FDE-9A79-97B8D3C1B3CF}" srcId="{53069F72-4FEB-4391-8A6C-09953D7EDF05}" destId="{D2BF8108-C72D-4799-8F21-27FB4EB3B161}" srcOrd="1" destOrd="0" parTransId="{DA41FF1A-555A-4BEF-92D9-CCF33DCA7734}" sibTransId="{8601D30E-E990-4107-AFCC-A013DEC3F6F5}"/>
    <dgm:cxn modelId="{087D31AF-8895-4571-BBFF-A7DADB41AB09}" type="presOf" srcId="{8B56CDC3-2A9C-4964-99BA-3108FF62966B}" destId="{4AD3134C-96FD-4253-B8FC-C42CCC941A5E}" srcOrd="0" destOrd="0" presId="urn:microsoft.com/office/officeart/2008/layout/CaptionedPictures"/>
    <dgm:cxn modelId="{83017549-98CD-42EC-8212-571A9D0A7EB2}" srcId="{53069F72-4FEB-4391-8A6C-09953D7EDF05}" destId="{8B56CDC3-2A9C-4964-99BA-3108FF62966B}" srcOrd="9" destOrd="0" parTransId="{C345AE69-27E3-46D9-A778-4B4E74CE93D7}" sibTransId="{6ED352EF-604E-4EA3-A4D7-9A443B1441AB}"/>
    <dgm:cxn modelId="{DE6EBA04-8842-44D8-A1B7-4E26DD4D54FB}" type="presParOf" srcId="{A2C615B5-9502-4FED-8030-8DF489401AE1}" destId="{EE32C312-EAF6-492D-80F0-37F6D610099A}" srcOrd="0" destOrd="0" presId="urn:microsoft.com/office/officeart/2008/layout/CaptionedPictures"/>
    <dgm:cxn modelId="{0D4C60F0-F515-4C0A-A373-9B998529CC30}" type="presParOf" srcId="{EE32C312-EAF6-492D-80F0-37F6D610099A}" destId="{B7BB65F5-F41F-44CC-B6AA-75CA284AD30F}" srcOrd="0" destOrd="0" presId="urn:microsoft.com/office/officeart/2008/layout/CaptionedPictures"/>
    <dgm:cxn modelId="{7BB8DAA4-F493-4644-8188-714359228C4A}" type="presParOf" srcId="{EE32C312-EAF6-492D-80F0-37F6D610099A}" destId="{F20C0892-D45E-4183-9F57-CEB603B9BCB3}" srcOrd="1" destOrd="0" presId="urn:microsoft.com/office/officeart/2008/layout/CaptionedPictures"/>
    <dgm:cxn modelId="{2F4F5745-43FA-4FEC-9CD9-F4E303C229E8}" type="presParOf" srcId="{EE32C312-EAF6-492D-80F0-37F6D610099A}" destId="{436599B7-F3CB-429F-A31E-739DC3CC81D0}" srcOrd="2" destOrd="0" presId="urn:microsoft.com/office/officeart/2008/layout/CaptionedPictures"/>
    <dgm:cxn modelId="{18DA752A-E327-4478-A025-3D51B88B7560}" type="presParOf" srcId="{436599B7-F3CB-429F-A31E-739DC3CC81D0}" destId="{DC61B462-4857-42B5-980F-2E3AB1971DF1}" srcOrd="0" destOrd="0" presId="urn:microsoft.com/office/officeart/2008/layout/CaptionedPictures"/>
    <dgm:cxn modelId="{E89C7F4E-F5E3-4900-96A6-71391498F426}" type="presParOf" srcId="{436599B7-F3CB-429F-A31E-739DC3CC81D0}" destId="{7F1CDF10-4D16-4D94-8D93-B200D9D972EF}" srcOrd="1" destOrd="0" presId="urn:microsoft.com/office/officeart/2008/layout/CaptionedPictures"/>
    <dgm:cxn modelId="{AFB9DEBC-B430-4B07-9854-BCF4049D6970}" type="presParOf" srcId="{A2C615B5-9502-4FED-8030-8DF489401AE1}" destId="{EBEB4DF8-60F8-4F75-872D-1403E0E7654E}" srcOrd="1" destOrd="0" presId="urn:microsoft.com/office/officeart/2008/layout/CaptionedPictures"/>
    <dgm:cxn modelId="{C62C8FD7-930E-4365-80DB-F06CCD0BDC18}" type="presParOf" srcId="{A2C615B5-9502-4FED-8030-8DF489401AE1}" destId="{3F5FC3CE-764C-4B88-8B7C-C2F367174A0E}" srcOrd="2" destOrd="0" presId="urn:microsoft.com/office/officeart/2008/layout/CaptionedPictures"/>
    <dgm:cxn modelId="{58F3F698-4448-4C2C-B3B3-5B38AD72E012}" type="presParOf" srcId="{3F5FC3CE-764C-4B88-8B7C-C2F367174A0E}" destId="{494D2DF9-FC24-44A6-AADD-BC96152A363C}" srcOrd="0" destOrd="0" presId="urn:microsoft.com/office/officeart/2008/layout/CaptionedPictures"/>
    <dgm:cxn modelId="{ACB51F41-424C-4EDC-B146-1A57F47D9311}" type="presParOf" srcId="{3F5FC3CE-764C-4B88-8B7C-C2F367174A0E}" destId="{5C14D640-5093-4363-A6B6-91128243FDB7}" srcOrd="1" destOrd="0" presId="urn:microsoft.com/office/officeart/2008/layout/CaptionedPictures"/>
    <dgm:cxn modelId="{9400045C-249B-4ED2-B84E-3E1C635538BD}" type="presParOf" srcId="{3F5FC3CE-764C-4B88-8B7C-C2F367174A0E}" destId="{C72391DD-4738-44A4-9430-1BA23C60961A}" srcOrd="2" destOrd="0" presId="urn:microsoft.com/office/officeart/2008/layout/CaptionedPictures"/>
    <dgm:cxn modelId="{AEF005A9-E540-4800-B728-82A87EF3A2A3}" type="presParOf" srcId="{C72391DD-4738-44A4-9430-1BA23C60961A}" destId="{853D65CB-8F10-4C0A-9A26-0F33795E3114}" srcOrd="0" destOrd="0" presId="urn:microsoft.com/office/officeart/2008/layout/CaptionedPictures"/>
    <dgm:cxn modelId="{3088AB37-B02D-4366-9AC8-AA955F029C65}" type="presParOf" srcId="{C72391DD-4738-44A4-9430-1BA23C60961A}" destId="{163C0DDD-D550-4E3C-82E8-97E878167C93}" srcOrd="1" destOrd="0" presId="urn:microsoft.com/office/officeart/2008/layout/CaptionedPictures"/>
    <dgm:cxn modelId="{92FA94B0-A53E-430E-9DA2-2DD2FE28E628}" type="presParOf" srcId="{A2C615B5-9502-4FED-8030-8DF489401AE1}" destId="{6B05A9B4-1867-4066-A7F7-CA5459137E88}" srcOrd="3" destOrd="0" presId="urn:microsoft.com/office/officeart/2008/layout/CaptionedPictures"/>
    <dgm:cxn modelId="{1FAC72E1-70BB-4B69-B094-1BB3C563B0D3}" type="presParOf" srcId="{A2C615B5-9502-4FED-8030-8DF489401AE1}" destId="{C4A8EE32-A8E3-4660-B7B8-ACFB73B623AE}" srcOrd="4" destOrd="0" presId="urn:microsoft.com/office/officeart/2008/layout/CaptionedPictures"/>
    <dgm:cxn modelId="{F7CFAB37-BD3A-41F1-9350-38C50F5DDB42}" type="presParOf" srcId="{C4A8EE32-A8E3-4660-B7B8-ACFB73B623AE}" destId="{BE313B5A-7F94-4027-86C2-0CC0A6026BD1}" srcOrd="0" destOrd="0" presId="urn:microsoft.com/office/officeart/2008/layout/CaptionedPictures"/>
    <dgm:cxn modelId="{5287DDF2-2F17-4E8A-A289-0E4CCCE7B594}" type="presParOf" srcId="{C4A8EE32-A8E3-4660-B7B8-ACFB73B623AE}" destId="{8AA0FF2F-55C0-4179-A3E1-4CC41662D475}" srcOrd="1" destOrd="0" presId="urn:microsoft.com/office/officeart/2008/layout/CaptionedPictures"/>
    <dgm:cxn modelId="{D5040927-E935-430E-AFAE-729AEFC072D9}" type="presParOf" srcId="{C4A8EE32-A8E3-4660-B7B8-ACFB73B623AE}" destId="{80DFBBE9-0E15-4CDF-93A2-B1BFD044AAB1}" srcOrd="2" destOrd="0" presId="urn:microsoft.com/office/officeart/2008/layout/CaptionedPictures"/>
    <dgm:cxn modelId="{FFCF1E2E-74E8-4C17-8CBD-EE484B6A9B4A}" type="presParOf" srcId="{80DFBBE9-0E15-4CDF-93A2-B1BFD044AAB1}" destId="{550D53B3-9A46-48B3-B754-C6D673A9D8EC}" srcOrd="0" destOrd="0" presId="urn:microsoft.com/office/officeart/2008/layout/CaptionedPictures"/>
    <dgm:cxn modelId="{BA791776-B431-4C66-BBF7-80A7133B5117}" type="presParOf" srcId="{80DFBBE9-0E15-4CDF-93A2-B1BFD044AAB1}" destId="{4C1A8156-148B-4CE2-A58E-0A7BE447B868}" srcOrd="1" destOrd="0" presId="urn:microsoft.com/office/officeart/2008/layout/CaptionedPictures"/>
    <dgm:cxn modelId="{F49257CB-9BD4-4032-BC43-8FC45087E180}" type="presParOf" srcId="{A2C615B5-9502-4FED-8030-8DF489401AE1}" destId="{7E4DC932-C442-47E2-9601-D9954B28E26E}" srcOrd="5" destOrd="0" presId="urn:microsoft.com/office/officeart/2008/layout/CaptionedPictures"/>
    <dgm:cxn modelId="{A366599B-A111-4CFD-BB32-D355B3E589BE}" type="presParOf" srcId="{A2C615B5-9502-4FED-8030-8DF489401AE1}" destId="{8EBFFDA4-F377-42EA-AEE2-693F1BAE16FE}" srcOrd="6" destOrd="0" presId="urn:microsoft.com/office/officeart/2008/layout/CaptionedPictures"/>
    <dgm:cxn modelId="{9C2494E3-18B4-4121-851C-3222E440C374}" type="presParOf" srcId="{8EBFFDA4-F377-42EA-AEE2-693F1BAE16FE}" destId="{4C03573E-336D-48A7-AC0C-5AF18503B905}" srcOrd="0" destOrd="0" presId="urn:microsoft.com/office/officeart/2008/layout/CaptionedPictures"/>
    <dgm:cxn modelId="{1AFE4ED0-823D-43D0-B6BD-6991A784CEE8}" type="presParOf" srcId="{8EBFFDA4-F377-42EA-AEE2-693F1BAE16FE}" destId="{3FA6C1A3-C166-4E91-8177-8B60EF6E0413}" srcOrd="1" destOrd="0" presId="urn:microsoft.com/office/officeart/2008/layout/CaptionedPictures"/>
    <dgm:cxn modelId="{67967A50-5D1D-42C8-B308-95A6ADBACB1C}" type="presParOf" srcId="{8EBFFDA4-F377-42EA-AEE2-693F1BAE16FE}" destId="{09C67591-9D4B-405C-83F6-465E1E4665AD}" srcOrd="2" destOrd="0" presId="urn:microsoft.com/office/officeart/2008/layout/CaptionedPictures"/>
    <dgm:cxn modelId="{0ACE2455-13AE-4693-803C-99A4EFDFBC80}" type="presParOf" srcId="{09C67591-9D4B-405C-83F6-465E1E4665AD}" destId="{9F37DA69-2A36-4C18-9AC5-E74257303FC8}" srcOrd="0" destOrd="0" presId="urn:microsoft.com/office/officeart/2008/layout/CaptionedPictures"/>
    <dgm:cxn modelId="{76C0F4BD-1966-4468-9CAA-4942DD7E8966}" type="presParOf" srcId="{09C67591-9D4B-405C-83F6-465E1E4665AD}" destId="{C97B2644-B726-47EB-9042-EC01F4841FF2}" srcOrd="1" destOrd="0" presId="urn:microsoft.com/office/officeart/2008/layout/CaptionedPictures"/>
    <dgm:cxn modelId="{FE30CC11-711A-4045-958F-787A4571482C}" type="presParOf" srcId="{A2C615B5-9502-4FED-8030-8DF489401AE1}" destId="{C6BC2C92-6557-4C6C-B94E-27CCD907CCC1}" srcOrd="7" destOrd="0" presId="urn:microsoft.com/office/officeart/2008/layout/CaptionedPictures"/>
    <dgm:cxn modelId="{AC1043FF-D1F0-43D6-8FC6-920F5E809C65}" type="presParOf" srcId="{A2C615B5-9502-4FED-8030-8DF489401AE1}" destId="{A18BE02D-A399-4785-B76A-CB5A08B98C17}" srcOrd="8" destOrd="0" presId="urn:microsoft.com/office/officeart/2008/layout/CaptionedPictures"/>
    <dgm:cxn modelId="{15D104FF-BA4E-462E-88AE-CDD8134B3BC4}" type="presParOf" srcId="{A18BE02D-A399-4785-B76A-CB5A08B98C17}" destId="{53199828-DF68-4F52-BC1F-284983257450}" srcOrd="0" destOrd="0" presId="urn:microsoft.com/office/officeart/2008/layout/CaptionedPictures"/>
    <dgm:cxn modelId="{245118D0-FA2D-4978-82D8-FC0070A2F20D}" type="presParOf" srcId="{A18BE02D-A399-4785-B76A-CB5A08B98C17}" destId="{EE90FE52-F1E0-4FDE-BC8C-C7AE2FAB6DC5}" srcOrd="1" destOrd="0" presId="urn:microsoft.com/office/officeart/2008/layout/CaptionedPictures"/>
    <dgm:cxn modelId="{264885FD-E811-4CD8-A135-78F782AFC0AA}" type="presParOf" srcId="{A18BE02D-A399-4785-B76A-CB5A08B98C17}" destId="{68019FC1-4014-4631-9D97-70B41EA1EB9C}" srcOrd="2" destOrd="0" presId="urn:microsoft.com/office/officeart/2008/layout/CaptionedPictures"/>
    <dgm:cxn modelId="{1AF2AACC-5571-4B91-AF4C-DF1F0004BF69}" type="presParOf" srcId="{68019FC1-4014-4631-9D97-70B41EA1EB9C}" destId="{D64EC2FB-D43D-4D7E-94BE-AE7E97D5804A}" srcOrd="0" destOrd="0" presId="urn:microsoft.com/office/officeart/2008/layout/CaptionedPictures"/>
    <dgm:cxn modelId="{AEF32AB3-7596-421F-939E-A429336842A8}" type="presParOf" srcId="{68019FC1-4014-4631-9D97-70B41EA1EB9C}" destId="{F18B859C-EDE9-4626-9DF6-282A88ABAF5F}" srcOrd="1" destOrd="0" presId="urn:microsoft.com/office/officeart/2008/layout/CaptionedPictures"/>
    <dgm:cxn modelId="{E5A3BB34-6D63-4244-83CE-A6B2552193B3}" type="presParOf" srcId="{A2C615B5-9502-4FED-8030-8DF489401AE1}" destId="{13044199-D635-48CE-857F-5D2AE582990A}" srcOrd="9" destOrd="0" presId="urn:microsoft.com/office/officeart/2008/layout/CaptionedPictures"/>
    <dgm:cxn modelId="{C59B0345-FC68-4ED6-9111-B6702E7D52A8}" type="presParOf" srcId="{A2C615B5-9502-4FED-8030-8DF489401AE1}" destId="{2482446D-936E-4646-8CBF-57B78AC7381A}" srcOrd="10" destOrd="0" presId="urn:microsoft.com/office/officeart/2008/layout/CaptionedPictures"/>
    <dgm:cxn modelId="{AE0564DA-2ADA-494E-B136-5431EE65C5C5}" type="presParOf" srcId="{2482446D-936E-4646-8CBF-57B78AC7381A}" destId="{1F780205-E42B-4B03-BB80-7070DF58BA66}" srcOrd="0" destOrd="0" presId="urn:microsoft.com/office/officeart/2008/layout/CaptionedPictures"/>
    <dgm:cxn modelId="{4A4A08B1-5615-483D-8AD2-89923F36F397}" type="presParOf" srcId="{2482446D-936E-4646-8CBF-57B78AC7381A}" destId="{4A104C43-A7F1-493D-8346-87BD971BBD7C}" srcOrd="1" destOrd="0" presId="urn:microsoft.com/office/officeart/2008/layout/CaptionedPictures"/>
    <dgm:cxn modelId="{CF41C0F4-D09E-4ED1-8762-8D7D66570A1E}" type="presParOf" srcId="{2482446D-936E-4646-8CBF-57B78AC7381A}" destId="{8FE61C5D-BE49-4954-AEDD-5FFD70690C3A}" srcOrd="2" destOrd="0" presId="urn:microsoft.com/office/officeart/2008/layout/CaptionedPictures"/>
    <dgm:cxn modelId="{B100E749-8CC1-4952-8FFA-588BA5DAC76F}" type="presParOf" srcId="{8FE61C5D-BE49-4954-AEDD-5FFD70690C3A}" destId="{BBDD33D3-C25E-466D-A94A-DFB5D605DE35}" srcOrd="0" destOrd="0" presId="urn:microsoft.com/office/officeart/2008/layout/CaptionedPictures"/>
    <dgm:cxn modelId="{8B0D2EF5-BD06-44AB-A749-4FD554573AFC}" type="presParOf" srcId="{8FE61C5D-BE49-4954-AEDD-5FFD70690C3A}" destId="{AF3BA530-0056-47B0-A450-C790D46F4369}" srcOrd="1" destOrd="0" presId="urn:microsoft.com/office/officeart/2008/layout/CaptionedPictures"/>
    <dgm:cxn modelId="{AE9C6A03-C585-4B99-98CA-1E2CB7690413}" type="presParOf" srcId="{A2C615B5-9502-4FED-8030-8DF489401AE1}" destId="{CFBA1C03-496C-4A82-925B-A5C83E11FF45}" srcOrd="11" destOrd="0" presId="urn:microsoft.com/office/officeart/2008/layout/CaptionedPictures"/>
    <dgm:cxn modelId="{3DF7BF14-85CB-46C8-BB5C-A8B3810AD7A0}" type="presParOf" srcId="{A2C615B5-9502-4FED-8030-8DF489401AE1}" destId="{FD9F4F47-8B92-46C1-8EA9-B07050FB112A}" srcOrd="12" destOrd="0" presId="urn:microsoft.com/office/officeart/2008/layout/CaptionedPictures"/>
    <dgm:cxn modelId="{E5B8FEAD-265C-44EE-AD1C-A370D686AE38}" type="presParOf" srcId="{FD9F4F47-8B92-46C1-8EA9-B07050FB112A}" destId="{75F5A340-DE78-4D3E-9FF5-24709484E061}" srcOrd="0" destOrd="0" presId="urn:microsoft.com/office/officeart/2008/layout/CaptionedPictures"/>
    <dgm:cxn modelId="{EE9A3DE0-E399-431B-817C-00B62699E88F}" type="presParOf" srcId="{FD9F4F47-8B92-46C1-8EA9-B07050FB112A}" destId="{15C06819-DC8C-488E-AC51-473EC5FB7A21}" srcOrd="1" destOrd="0" presId="urn:microsoft.com/office/officeart/2008/layout/CaptionedPictures"/>
    <dgm:cxn modelId="{558683CC-7C96-4AC7-AF66-5BE985AF44EF}" type="presParOf" srcId="{FD9F4F47-8B92-46C1-8EA9-B07050FB112A}" destId="{3D8BEDC6-D3B3-470B-8BD1-4E702090482E}" srcOrd="2" destOrd="0" presId="urn:microsoft.com/office/officeart/2008/layout/CaptionedPictures"/>
    <dgm:cxn modelId="{FA5B7257-1969-4F7B-96BA-FF718A0AFC09}" type="presParOf" srcId="{3D8BEDC6-D3B3-470B-8BD1-4E702090482E}" destId="{309E886F-6D35-4F0F-ADCC-4090504F88F9}" srcOrd="0" destOrd="0" presId="urn:microsoft.com/office/officeart/2008/layout/CaptionedPictures"/>
    <dgm:cxn modelId="{B5FC1143-AE09-4ABD-B940-B588DDADAFF5}" type="presParOf" srcId="{3D8BEDC6-D3B3-470B-8BD1-4E702090482E}" destId="{3D1B8FD0-4ACD-46AF-8B5A-560793111837}" srcOrd="1" destOrd="0" presId="urn:microsoft.com/office/officeart/2008/layout/CaptionedPictures"/>
    <dgm:cxn modelId="{7BB51059-5ABF-42AA-9DE3-4A120F86BC8C}" type="presParOf" srcId="{A2C615B5-9502-4FED-8030-8DF489401AE1}" destId="{B0E69550-7FAA-4249-9DA1-A71F5A9A7416}" srcOrd="13" destOrd="0" presId="urn:microsoft.com/office/officeart/2008/layout/CaptionedPictures"/>
    <dgm:cxn modelId="{9AB4A496-692D-46C2-8EDB-CA0DCA84F915}" type="presParOf" srcId="{A2C615B5-9502-4FED-8030-8DF489401AE1}" destId="{AFFB5677-B452-464A-9BE2-9027CF36B1A7}" srcOrd="14" destOrd="0" presId="urn:microsoft.com/office/officeart/2008/layout/CaptionedPictures"/>
    <dgm:cxn modelId="{128030E2-B49D-44E0-9021-4784850B52BE}" type="presParOf" srcId="{AFFB5677-B452-464A-9BE2-9027CF36B1A7}" destId="{44C4594B-A3BE-4355-B401-299A429692FE}" srcOrd="0" destOrd="0" presId="urn:microsoft.com/office/officeart/2008/layout/CaptionedPictures"/>
    <dgm:cxn modelId="{C3A69361-E8F1-410C-AE78-9B43A3C5EC1D}" type="presParOf" srcId="{AFFB5677-B452-464A-9BE2-9027CF36B1A7}" destId="{1DF7281C-5391-4DBE-B3F4-41B0ADBE60D8}" srcOrd="1" destOrd="0" presId="urn:microsoft.com/office/officeart/2008/layout/CaptionedPictures"/>
    <dgm:cxn modelId="{1491B01D-420D-418B-ABFC-AB6CFA8C76BF}" type="presParOf" srcId="{AFFB5677-B452-464A-9BE2-9027CF36B1A7}" destId="{837000A8-A1AB-4F1A-AEE3-E595D6340A37}" srcOrd="2" destOrd="0" presId="urn:microsoft.com/office/officeart/2008/layout/CaptionedPictures"/>
    <dgm:cxn modelId="{EBFF2E5E-2A36-43D4-A077-44D5DB4ADB90}" type="presParOf" srcId="{837000A8-A1AB-4F1A-AEE3-E595D6340A37}" destId="{F38914AF-6895-4C41-99DB-95ADF81CC093}" srcOrd="0" destOrd="0" presId="urn:microsoft.com/office/officeart/2008/layout/CaptionedPictures"/>
    <dgm:cxn modelId="{C8522B44-0B1F-4FD2-AA81-3A1C1C9E6C7F}" type="presParOf" srcId="{837000A8-A1AB-4F1A-AEE3-E595D6340A37}" destId="{5B0A20FE-D0A7-4E3B-8A71-F8DE6A539708}" srcOrd="1" destOrd="0" presId="urn:microsoft.com/office/officeart/2008/layout/CaptionedPictures"/>
    <dgm:cxn modelId="{05E1869D-6467-4750-8D98-4D7510F94A03}" type="presParOf" srcId="{A2C615B5-9502-4FED-8030-8DF489401AE1}" destId="{17C3A796-91E3-4848-A545-888495400B99}" srcOrd="15" destOrd="0" presId="urn:microsoft.com/office/officeart/2008/layout/CaptionedPictures"/>
    <dgm:cxn modelId="{5D9095EB-DC88-4F52-9300-CCA81CB197B3}" type="presParOf" srcId="{A2C615B5-9502-4FED-8030-8DF489401AE1}" destId="{BD7FC066-6A4C-42C8-BF50-02E69DF34054}" srcOrd="16" destOrd="0" presId="urn:microsoft.com/office/officeart/2008/layout/CaptionedPictures"/>
    <dgm:cxn modelId="{BE63A880-986D-49EB-907C-26C9E1124795}" type="presParOf" srcId="{BD7FC066-6A4C-42C8-BF50-02E69DF34054}" destId="{160670FE-C80D-4261-9269-A8A7556283BA}" srcOrd="0" destOrd="0" presId="urn:microsoft.com/office/officeart/2008/layout/CaptionedPictures"/>
    <dgm:cxn modelId="{2C23BCEC-DF9F-4D8D-B0CB-B64680B6E374}" type="presParOf" srcId="{BD7FC066-6A4C-42C8-BF50-02E69DF34054}" destId="{C3B7155D-A829-4CF0-8455-417094A8DC10}" srcOrd="1" destOrd="0" presId="urn:microsoft.com/office/officeart/2008/layout/CaptionedPictures"/>
    <dgm:cxn modelId="{06712013-8C80-466C-B7DE-D93B68AA1068}" type="presParOf" srcId="{BD7FC066-6A4C-42C8-BF50-02E69DF34054}" destId="{04B90D82-4C65-440D-95DD-7EB72DB8DD22}" srcOrd="2" destOrd="0" presId="urn:microsoft.com/office/officeart/2008/layout/CaptionedPictures"/>
    <dgm:cxn modelId="{E3CD0880-5A0B-4BBF-A10B-1A7D0F7FE9B1}" type="presParOf" srcId="{04B90D82-4C65-440D-95DD-7EB72DB8DD22}" destId="{AE53A5B1-FF40-4A93-8953-004DE11960CC}" srcOrd="0" destOrd="0" presId="urn:microsoft.com/office/officeart/2008/layout/CaptionedPictures"/>
    <dgm:cxn modelId="{FF6207C0-F5A7-47D9-AF71-9C2EC74492C6}" type="presParOf" srcId="{04B90D82-4C65-440D-95DD-7EB72DB8DD22}" destId="{A3853A2C-5A67-4B50-B544-B17B0D1625C5}" srcOrd="1" destOrd="0" presId="urn:microsoft.com/office/officeart/2008/layout/CaptionedPictures"/>
    <dgm:cxn modelId="{4C960541-758E-48AE-80D2-F2EBFC2B661E}" type="presParOf" srcId="{A2C615B5-9502-4FED-8030-8DF489401AE1}" destId="{A42EFBDD-0AA6-4FDB-8C64-E75932D5393D}" srcOrd="17" destOrd="0" presId="urn:microsoft.com/office/officeart/2008/layout/CaptionedPictures"/>
    <dgm:cxn modelId="{E9DB68B0-36A9-4632-9039-8E36001661AD}" type="presParOf" srcId="{A2C615B5-9502-4FED-8030-8DF489401AE1}" destId="{753997E9-D872-4053-85D4-9DF15CBFDFAA}" srcOrd="18" destOrd="0" presId="urn:microsoft.com/office/officeart/2008/layout/CaptionedPictures"/>
    <dgm:cxn modelId="{DF850A66-A014-4207-881B-AFC234555257}" type="presParOf" srcId="{753997E9-D872-4053-85D4-9DF15CBFDFAA}" destId="{453560FB-6A91-458D-AE0B-F0DB2AAEFE00}" srcOrd="0" destOrd="0" presId="urn:microsoft.com/office/officeart/2008/layout/CaptionedPictures"/>
    <dgm:cxn modelId="{BD2F7EBD-64C6-40ED-BA16-940C665F8DF2}" type="presParOf" srcId="{753997E9-D872-4053-85D4-9DF15CBFDFAA}" destId="{DBD4152F-674A-4B68-9CA0-60146E7A4227}" srcOrd="1" destOrd="0" presId="urn:microsoft.com/office/officeart/2008/layout/CaptionedPictures"/>
    <dgm:cxn modelId="{067484A4-36F2-43E3-BDF8-18FF757E1A00}" type="presParOf" srcId="{753997E9-D872-4053-85D4-9DF15CBFDFAA}" destId="{D91BB15D-F988-429F-AE46-EC87624CD7CA}" srcOrd="2" destOrd="0" presId="urn:microsoft.com/office/officeart/2008/layout/CaptionedPictures"/>
    <dgm:cxn modelId="{D29EB86C-4C65-45D0-BD75-1DC19E67B8D0}" type="presParOf" srcId="{D91BB15D-F988-429F-AE46-EC87624CD7CA}" destId="{28DD6A47-96EB-427E-8B44-255CB888A394}" srcOrd="0" destOrd="0" presId="urn:microsoft.com/office/officeart/2008/layout/CaptionedPictures"/>
    <dgm:cxn modelId="{80096997-D132-44BF-BCE1-6F9F4DFE9D90}" type="presParOf" srcId="{D91BB15D-F988-429F-AE46-EC87624CD7CA}" destId="{4AD3134C-96FD-4253-B8FC-C42CCC941A5E}" srcOrd="1" destOrd="0" presId="urn:microsoft.com/office/officeart/2008/layout/CaptionedPictures"/>
    <dgm:cxn modelId="{9E907251-6288-4CB0-8E2E-7D069A33F947}" type="presParOf" srcId="{A2C615B5-9502-4FED-8030-8DF489401AE1}" destId="{A49205F3-5FF8-4318-B192-6BF8E5CC6B03}" srcOrd="19" destOrd="0" presId="urn:microsoft.com/office/officeart/2008/layout/CaptionedPictures"/>
    <dgm:cxn modelId="{2FBA447D-A4B0-475F-AFC4-9FF98C9F6F39}" type="presParOf" srcId="{A2C615B5-9502-4FED-8030-8DF489401AE1}" destId="{B751D75C-BE43-4FD4-A890-6DB2F960A9BB}" srcOrd="20" destOrd="0" presId="urn:microsoft.com/office/officeart/2008/layout/CaptionedPictures"/>
    <dgm:cxn modelId="{E385D2B2-EB75-4932-8D9A-E2364601A7A4}" type="presParOf" srcId="{B751D75C-BE43-4FD4-A890-6DB2F960A9BB}" destId="{1B12745D-90AD-41E4-A22D-9C3A836D719F}" srcOrd="0" destOrd="0" presId="urn:microsoft.com/office/officeart/2008/layout/CaptionedPictures"/>
    <dgm:cxn modelId="{91EC8EFC-51F6-4613-8172-4FC5D13A5738}" type="presParOf" srcId="{B751D75C-BE43-4FD4-A890-6DB2F960A9BB}" destId="{45A0ECB9-D7A0-48EA-96C5-4F4B31D19E88}" srcOrd="1" destOrd="0" presId="urn:microsoft.com/office/officeart/2008/layout/CaptionedPictures"/>
    <dgm:cxn modelId="{B00D09BE-D8DB-4578-9736-510EAD994C5C}" type="presParOf" srcId="{B751D75C-BE43-4FD4-A890-6DB2F960A9BB}" destId="{C3E5EB01-D458-48A2-BF63-C3829B9C7EFF}" srcOrd="2" destOrd="0" presId="urn:microsoft.com/office/officeart/2008/layout/CaptionedPictures"/>
    <dgm:cxn modelId="{34BFC9DB-ED4C-4770-A85F-FC7EDF5DDC20}" type="presParOf" srcId="{C3E5EB01-D458-48A2-BF63-C3829B9C7EFF}" destId="{86368AEB-2798-4ECD-B895-A03E72BF91C3}" srcOrd="0" destOrd="0" presId="urn:microsoft.com/office/officeart/2008/layout/CaptionedPictures"/>
    <dgm:cxn modelId="{1C9D8A12-C8D9-4FDE-A5DA-2EDA8B11DA53}" type="presParOf" srcId="{C3E5EB01-D458-48A2-BF63-C3829B9C7EFF}" destId="{DA7B55FF-EAC6-4A1D-AE0E-4C09932978CB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069F72-4FEB-4391-8A6C-09953D7EDF05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392E3297-72A9-4762-9A3E-1DE127E907A5}">
      <dgm:prSet phldrT="[Texto]"/>
      <dgm:spPr/>
      <dgm:t>
        <a:bodyPr/>
        <a:lstStyle/>
        <a:p>
          <a:r>
            <a:rPr lang="es-PE" dirty="0"/>
            <a:t>Alfalfa</a:t>
          </a:r>
        </a:p>
      </dgm:t>
    </dgm:pt>
    <dgm:pt modelId="{FD6CB7A1-C363-45B2-A5C5-31EFFF7FBA09}" type="parTrans" cxnId="{AFBC0E5C-1E1D-477C-BDFD-26D2AF350D41}">
      <dgm:prSet/>
      <dgm:spPr/>
      <dgm:t>
        <a:bodyPr/>
        <a:lstStyle/>
        <a:p>
          <a:endParaRPr lang="es-PE"/>
        </a:p>
      </dgm:t>
    </dgm:pt>
    <dgm:pt modelId="{A2E4886D-D922-4AA0-A5F2-A8C739C3E88C}" type="sibTrans" cxnId="{AFBC0E5C-1E1D-477C-BDFD-26D2AF350D41}">
      <dgm:prSet/>
      <dgm:spPr/>
      <dgm:t>
        <a:bodyPr/>
        <a:lstStyle/>
        <a:p>
          <a:endParaRPr lang="es-PE"/>
        </a:p>
      </dgm:t>
    </dgm:pt>
    <dgm:pt modelId="{7D8B1E22-C86C-4186-876F-0B89276F223E}">
      <dgm:prSet phldrT="[Texto]"/>
      <dgm:spPr/>
      <dgm:t>
        <a:bodyPr/>
        <a:lstStyle/>
        <a:p>
          <a:r>
            <a:rPr lang="es-PE" dirty="0"/>
            <a:t>Vicia sativa</a:t>
          </a:r>
        </a:p>
      </dgm:t>
    </dgm:pt>
    <dgm:pt modelId="{5D96E310-E911-4C54-B519-20E6211DE996}" type="parTrans" cxnId="{E933F110-AD95-4500-BB0B-0465234698FA}">
      <dgm:prSet/>
      <dgm:spPr/>
      <dgm:t>
        <a:bodyPr/>
        <a:lstStyle/>
        <a:p>
          <a:endParaRPr lang="es-PE"/>
        </a:p>
      </dgm:t>
    </dgm:pt>
    <dgm:pt modelId="{9CED10F0-1810-437F-BC38-22EA89FE6874}" type="sibTrans" cxnId="{E933F110-AD95-4500-BB0B-0465234698FA}">
      <dgm:prSet/>
      <dgm:spPr/>
      <dgm:t>
        <a:bodyPr/>
        <a:lstStyle/>
        <a:p>
          <a:endParaRPr lang="es-PE"/>
        </a:p>
      </dgm:t>
    </dgm:pt>
    <dgm:pt modelId="{91A338D1-CD56-4B7B-BC68-1A5DCE4EEDA7}">
      <dgm:prSet phldrT="[Texto]"/>
      <dgm:spPr/>
      <dgm:t>
        <a:bodyPr/>
        <a:lstStyle/>
        <a:p>
          <a:r>
            <a:rPr lang="es-PE" dirty="0"/>
            <a:t>Altamisa</a:t>
          </a:r>
        </a:p>
      </dgm:t>
    </dgm:pt>
    <dgm:pt modelId="{03605896-E045-4C7B-B91A-285A0873A1EF}" type="parTrans" cxnId="{083C768B-1D12-4BFD-B9C2-3CF63C0AEE80}">
      <dgm:prSet/>
      <dgm:spPr/>
      <dgm:t>
        <a:bodyPr/>
        <a:lstStyle/>
        <a:p>
          <a:endParaRPr lang="es-PE"/>
        </a:p>
      </dgm:t>
    </dgm:pt>
    <dgm:pt modelId="{D3A11D37-8B11-4B4B-A939-7E11401452A4}" type="sibTrans" cxnId="{083C768B-1D12-4BFD-B9C2-3CF63C0AEE80}">
      <dgm:prSet/>
      <dgm:spPr/>
      <dgm:t>
        <a:bodyPr/>
        <a:lstStyle/>
        <a:p>
          <a:endParaRPr lang="es-PE"/>
        </a:p>
      </dgm:t>
    </dgm:pt>
    <dgm:pt modelId="{90D0E921-AD29-4D2E-B26B-BDF0D31D0935}">
      <dgm:prSet phldrT="[Texto]"/>
      <dgm:spPr/>
      <dgm:t>
        <a:bodyPr/>
        <a:lstStyle/>
        <a:p>
          <a:r>
            <a:rPr lang="es-PE" dirty="0"/>
            <a:t>Ortiga</a:t>
          </a:r>
        </a:p>
      </dgm:t>
    </dgm:pt>
    <dgm:pt modelId="{E939C6DD-1305-4D87-B84A-8F2A94C5B94F}" type="parTrans" cxnId="{076537A1-4B75-469F-9FC2-9C604486A7B0}">
      <dgm:prSet/>
      <dgm:spPr/>
      <dgm:t>
        <a:bodyPr/>
        <a:lstStyle/>
        <a:p>
          <a:endParaRPr lang="es-PE"/>
        </a:p>
      </dgm:t>
    </dgm:pt>
    <dgm:pt modelId="{593D8D01-F801-405D-9364-40C827FDB625}" type="sibTrans" cxnId="{076537A1-4B75-469F-9FC2-9C604486A7B0}">
      <dgm:prSet/>
      <dgm:spPr/>
      <dgm:t>
        <a:bodyPr/>
        <a:lstStyle/>
        <a:p>
          <a:endParaRPr lang="es-PE"/>
        </a:p>
      </dgm:t>
    </dgm:pt>
    <dgm:pt modelId="{CDB689BF-3A93-4B0F-8435-81C09ADBD87B}">
      <dgm:prSet phldrT="[Texto]"/>
      <dgm:spPr/>
      <dgm:t>
        <a:bodyPr/>
        <a:lstStyle/>
        <a:p>
          <a:r>
            <a:rPr lang="es-PE" dirty="0"/>
            <a:t>Hoja de tuna</a:t>
          </a:r>
        </a:p>
      </dgm:t>
    </dgm:pt>
    <dgm:pt modelId="{2ADB0BF4-1882-4EB2-9809-72FCA4A7ADDB}" type="parTrans" cxnId="{02ECDB81-EFDF-43C5-9781-4F07D3E1985A}">
      <dgm:prSet/>
      <dgm:spPr/>
      <dgm:t>
        <a:bodyPr/>
        <a:lstStyle/>
        <a:p>
          <a:endParaRPr lang="es-PE"/>
        </a:p>
      </dgm:t>
    </dgm:pt>
    <dgm:pt modelId="{9BDC5CE0-BB96-4469-8D72-77E1C0E4FAAA}" type="sibTrans" cxnId="{02ECDB81-EFDF-43C5-9781-4F07D3E1985A}">
      <dgm:prSet/>
      <dgm:spPr/>
      <dgm:t>
        <a:bodyPr/>
        <a:lstStyle/>
        <a:p>
          <a:endParaRPr lang="es-PE"/>
        </a:p>
      </dgm:t>
    </dgm:pt>
    <dgm:pt modelId="{3266EA61-0018-4327-A2FB-A6AE998734C9}">
      <dgm:prSet phldrT="[Texto]"/>
      <dgm:spPr/>
      <dgm:t>
        <a:bodyPr/>
        <a:lstStyle/>
        <a:p>
          <a:r>
            <a:rPr lang="es-PE" dirty="0"/>
            <a:t>Plátano</a:t>
          </a:r>
        </a:p>
      </dgm:t>
    </dgm:pt>
    <dgm:pt modelId="{3D49F452-8888-467E-A24D-AC4E34F9E56C}" type="parTrans" cxnId="{1F772D84-B5D7-4DF8-871C-F11D05604C6A}">
      <dgm:prSet/>
      <dgm:spPr/>
      <dgm:t>
        <a:bodyPr/>
        <a:lstStyle/>
        <a:p>
          <a:endParaRPr lang="es-PE"/>
        </a:p>
      </dgm:t>
    </dgm:pt>
    <dgm:pt modelId="{AFE44390-748D-4DCB-9186-2EBA0932338D}" type="sibTrans" cxnId="{1F772D84-B5D7-4DF8-871C-F11D05604C6A}">
      <dgm:prSet/>
      <dgm:spPr/>
      <dgm:t>
        <a:bodyPr/>
        <a:lstStyle/>
        <a:p>
          <a:endParaRPr lang="es-PE"/>
        </a:p>
      </dgm:t>
    </dgm:pt>
    <dgm:pt modelId="{01EB6D00-CCFB-402D-BC2F-EBC5B93CA864}">
      <dgm:prSet phldrT="[Texto]"/>
      <dgm:spPr/>
      <dgm:t>
        <a:bodyPr/>
        <a:lstStyle/>
        <a:p>
          <a:r>
            <a:rPr lang="es-PE" dirty="0"/>
            <a:t>Avena</a:t>
          </a:r>
        </a:p>
      </dgm:t>
    </dgm:pt>
    <dgm:pt modelId="{3607220F-0992-46C7-890A-1A612F864038}" type="parTrans" cxnId="{98B44B62-F80A-4768-ADE1-BF0453C77254}">
      <dgm:prSet/>
      <dgm:spPr/>
      <dgm:t>
        <a:bodyPr/>
        <a:lstStyle/>
        <a:p>
          <a:endParaRPr lang="es-PE"/>
        </a:p>
      </dgm:t>
    </dgm:pt>
    <dgm:pt modelId="{4E3F389C-D8AA-4084-A617-BCABA0735ED9}" type="sibTrans" cxnId="{98B44B62-F80A-4768-ADE1-BF0453C77254}">
      <dgm:prSet/>
      <dgm:spPr/>
      <dgm:t>
        <a:bodyPr/>
        <a:lstStyle/>
        <a:p>
          <a:endParaRPr lang="es-PE"/>
        </a:p>
      </dgm:t>
    </dgm:pt>
    <dgm:pt modelId="{AEC04089-CBE7-474A-BCCE-6F83F620E82F}">
      <dgm:prSet phldrT="[Texto]"/>
      <dgm:spPr/>
      <dgm:t>
        <a:bodyPr/>
        <a:lstStyle/>
        <a:p>
          <a:r>
            <a:rPr lang="es-PE" dirty="0" err="1"/>
            <a:t>Tarwi</a:t>
          </a:r>
          <a:endParaRPr lang="es-PE" dirty="0"/>
        </a:p>
      </dgm:t>
    </dgm:pt>
    <dgm:pt modelId="{FAD2A55B-E3EC-42AB-A102-928983E08062}" type="parTrans" cxnId="{2D2B2A66-D846-4F3C-9F46-C60A4B252D7C}">
      <dgm:prSet/>
      <dgm:spPr/>
      <dgm:t>
        <a:bodyPr/>
        <a:lstStyle/>
        <a:p>
          <a:endParaRPr lang="es-PE"/>
        </a:p>
      </dgm:t>
    </dgm:pt>
    <dgm:pt modelId="{2FDC0922-4632-4A06-90DE-6D76DE248A10}" type="sibTrans" cxnId="{2D2B2A66-D846-4F3C-9F46-C60A4B252D7C}">
      <dgm:prSet/>
      <dgm:spPr/>
      <dgm:t>
        <a:bodyPr/>
        <a:lstStyle/>
        <a:p>
          <a:endParaRPr lang="es-PE"/>
        </a:p>
      </dgm:t>
    </dgm:pt>
    <dgm:pt modelId="{14A0B664-0D58-452B-82DC-D84C297DA566}">
      <dgm:prSet phldrT="[Texto]"/>
      <dgm:spPr/>
      <dgm:t>
        <a:bodyPr/>
        <a:lstStyle/>
        <a:p>
          <a:r>
            <a:rPr lang="es-PE" dirty="0"/>
            <a:t>Muña</a:t>
          </a:r>
        </a:p>
      </dgm:t>
    </dgm:pt>
    <dgm:pt modelId="{92FFF50F-0D18-4862-933D-862498E310FB}" type="parTrans" cxnId="{37B7F082-168B-47CF-9CC6-28826E49EE4A}">
      <dgm:prSet/>
      <dgm:spPr/>
      <dgm:t>
        <a:bodyPr/>
        <a:lstStyle/>
        <a:p>
          <a:endParaRPr lang="es-PE"/>
        </a:p>
      </dgm:t>
    </dgm:pt>
    <dgm:pt modelId="{FDD8D183-181C-463D-B507-C3E6FF81CAAE}" type="sibTrans" cxnId="{37B7F082-168B-47CF-9CC6-28826E49EE4A}">
      <dgm:prSet/>
      <dgm:spPr/>
      <dgm:t>
        <a:bodyPr/>
        <a:lstStyle/>
        <a:p>
          <a:endParaRPr lang="es-PE"/>
        </a:p>
      </dgm:t>
    </dgm:pt>
    <dgm:pt modelId="{BA159613-8AD5-4318-A138-FAB97A5DE460}">
      <dgm:prSet phldrT="[Texto]"/>
      <dgm:spPr/>
      <dgm:t>
        <a:bodyPr/>
        <a:lstStyle/>
        <a:p>
          <a:r>
            <a:rPr lang="es-PE" dirty="0"/>
            <a:t>Rocoto</a:t>
          </a:r>
        </a:p>
      </dgm:t>
    </dgm:pt>
    <dgm:pt modelId="{56A13F18-CBEC-4DBB-AFB5-A50683598A8A}" type="parTrans" cxnId="{7E0C2DE3-58EB-4B79-AED1-43007BCC02BA}">
      <dgm:prSet/>
      <dgm:spPr/>
      <dgm:t>
        <a:bodyPr/>
        <a:lstStyle/>
        <a:p>
          <a:endParaRPr lang="es-PE"/>
        </a:p>
      </dgm:t>
    </dgm:pt>
    <dgm:pt modelId="{85BE44B6-6D77-4866-BC01-A34A499517A5}" type="sibTrans" cxnId="{7E0C2DE3-58EB-4B79-AED1-43007BCC02BA}">
      <dgm:prSet/>
      <dgm:spPr/>
      <dgm:t>
        <a:bodyPr/>
        <a:lstStyle/>
        <a:p>
          <a:endParaRPr lang="es-PE"/>
        </a:p>
      </dgm:t>
    </dgm:pt>
    <dgm:pt modelId="{CCFDCF24-7D43-4D91-A236-6D4DA4B44F1E}">
      <dgm:prSet phldrT="[Texto]"/>
      <dgm:spPr/>
      <dgm:t>
        <a:bodyPr/>
        <a:lstStyle/>
        <a:p>
          <a:r>
            <a:rPr lang="es-PE" dirty="0"/>
            <a:t>Paja de trigo</a:t>
          </a:r>
        </a:p>
      </dgm:t>
    </dgm:pt>
    <dgm:pt modelId="{CD116350-9C2F-413A-A08E-635584951C43}" type="parTrans" cxnId="{20D9B3CC-186C-4EAA-9737-2F98F87EB6EC}">
      <dgm:prSet/>
      <dgm:spPr/>
      <dgm:t>
        <a:bodyPr/>
        <a:lstStyle/>
        <a:p>
          <a:endParaRPr lang="es-PE"/>
        </a:p>
      </dgm:t>
    </dgm:pt>
    <dgm:pt modelId="{5E048327-241A-48F9-810B-B680725BC31F}" type="sibTrans" cxnId="{20D9B3CC-186C-4EAA-9737-2F98F87EB6EC}">
      <dgm:prSet/>
      <dgm:spPr/>
      <dgm:t>
        <a:bodyPr/>
        <a:lstStyle/>
        <a:p>
          <a:endParaRPr lang="es-PE"/>
        </a:p>
      </dgm:t>
    </dgm:pt>
    <dgm:pt modelId="{57E14A88-296E-49D4-A8C0-D95D9AC23F67}">
      <dgm:prSet phldrT="[Texto]"/>
      <dgm:spPr/>
      <dgm:t>
        <a:bodyPr/>
        <a:lstStyle/>
        <a:p>
          <a:r>
            <a:rPr lang="es-PE" dirty="0" err="1"/>
            <a:t>Macuna</a:t>
          </a:r>
          <a:endParaRPr lang="es-PE" dirty="0"/>
        </a:p>
      </dgm:t>
    </dgm:pt>
    <dgm:pt modelId="{28A1794B-621B-435A-8352-70FC0291E0B7}" type="parTrans" cxnId="{EF6A3D62-A68E-4368-91D9-7457CB877005}">
      <dgm:prSet/>
      <dgm:spPr/>
      <dgm:t>
        <a:bodyPr/>
        <a:lstStyle/>
        <a:p>
          <a:endParaRPr lang="es-PE"/>
        </a:p>
      </dgm:t>
    </dgm:pt>
    <dgm:pt modelId="{0B3E66E5-5D30-430D-822C-291162C9D3C4}" type="sibTrans" cxnId="{EF6A3D62-A68E-4368-91D9-7457CB877005}">
      <dgm:prSet/>
      <dgm:spPr/>
      <dgm:t>
        <a:bodyPr/>
        <a:lstStyle/>
        <a:p>
          <a:endParaRPr lang="es-PE"/>
        </a:p>
      </dgm:t>
    </dgm:pt>
    <dgm:pt modelId="{94C22A1A-732E-4222-AB0F-DC5BB0664B9F}">
      <dgm:prSet phldrT="[Texto]"/>
      <dgm:spPr/>
      <dgm:t>
        <a:bodyPr/>
        <a:lstStyle/>
        <a:p>
          <a:r>
            <a:rPr lang="es-PE" dirty="0"/>
            <a:t>Panca de maíz</a:t>
          </a:r>
        </a:p>
      </dgm:t>
    </dgm:pt>
    <dgm:pt modelId="{64C75140-F9F9-47C7-8A56-FDA020BAE598}" type="parTrans" cxnId="{856A327E-BA3C-43DF-8EC5-F670D583E182}">
      <dgm:prSet/>
      <dgm:spPr/>
      <dgm:t>
        <a:bodyPr/>
        <a:lstStyle/>
        <a:p>
          <a:endParaRPr lang="es-PE"/>
        </a:p>
      </dgm:t>
    </dgm:pt>
    <dgm:pt modelId="{73E0DF9A-E27F-4BDF-80F4-302DAE54E657}" type="sibTrans" cxnId="{856A327E-BA3C-43DF-8EC5-F670D583E182}">
      <dgm:prSet/>
      <dgm:spPr/>
      <dgm:t>
        <a:bodyPr/>
        <a:lstStyle/>
        <a:p>
          <a:endParaRPr lang="es-PE"/>
        </a:p>
      </dgm:t>
    </dgm:pt>
    <dgm:pt modelId="{596F42E0-32F3-4760-8890-780925865874}">
      <dgm:prSet phldrT="[Texto]"/>
      <dgm:spPr/>
      <dgm:t>
        <a:bodyPr/>
        <a:lstStyle/>
        <a:p>
          <a:r>
            <a:rPr lang="es-PE" dirty="0"/>
            <a:t>Hierba luisa</a:t>
          </a:r>
        </a:p>
      </dgm:t>
    </dgm:pt>
    <dgm:pt modelId="{46A12BFF-6692-4B94-8A33-4036EB91C45A}" type="parTrans" cxnId="{3376FDE3-D78E-44CC-9FF3-03FDBE0E397F}">
      <dgm:prSet/>
      <dgm:spPr/>
      <dgm:t>
        <a:bodyPr/>
        <a:lstStyle/>
        <a:p>
          <a:endParaRPr lang="es-PE"/>
        </a:p>
      </dgm:t>
    </dgm:pt>
    <dgm:pt modelId="{FC323960-D360-43E7-B2E7-C2FF82892931}" type="sibTrans" cxnId="{3376FDE3-D78E-44CC-9FF3-03FDBE0E397F}">
      <dgm:prSet/>
      <dgm:spPr/>
      <dgm:t>
        <a:bodyPr/>
        <a:lstStyle/>
        <a:p>
          <a:endParaRPr lang="es-PE"/>
        </a:p>
      </dgm:t>
    </dgm:pt>
    <dgm:pt modelId="{394184CB-9F89-4D3F-925E-A0EC3402EDAD}">
      <dgm:prSet phldrT="[Texto]"/>
      <dgm:spPr/>
      <dgm:t>
        <a:bodyPr/>
        <a:lstStyle/>
        <a:p>
          <a:r>
            <a:rPr lang="es-PE" dirty="0" err="1"/>
            <a:t>Mastrante</a:t>
          </a:r>
          <a:endParaRPr lang="es-PE" dirty="0"/>
        </a:p>
      </dgm:t>
    </dgm:pt>
    <dgm:pt modelId="{34ACA02C-C785-4E16-9C85-EF46A9E3F999}" type="parTrans" cxnId="{DD8134CC-C8C7-475F-BC2B-27F6C2690D42}">
      <dgm:prSet/>
      <dgm:spPr/>
      <dgm:t>
        <a:bodyPr/>
        <a:lstStyle/>
        <a:p>
          <a:endParaRPr lang="es-PE"/>
        </a:p>
      </dgm:t>
    </dgm:pt>
    <dgm:pt modelId="{F0F12465-DC0C-47B0-A699-5E7BD979A124}" type="sibTrans" cxnId="{DD8134CC-C8C7-475F-BC2B-27F6C2690D42}">
      <dgm:prSet/>
      <dgm:spPr/>
      <dgm:t>
        <a:bodyPr/>
        <a:lstStyle/>
        <a:p>
          <a:endParaRPr lang="es-PE"/>
        </a:p>
      </dgm:t>
    </dgm:pt>
    <dgm:pt modelId="{1DC54B2E-B5B6-4D96-A967-C90BF7054D86}">
      <dgm:prSet phldrT="[Texto]"/>
      <dgm:spPr/>
      <dgm:t>
        <a:bodyPr/>
        <a:lstStyle/>
        <a:p>
          <a:r>
            <a:rPr lang="es-PE" dirty="0"/>
            <a:t>Rosa de muerto</a:t>
          </a:r>
        </a:p>
      </dgm:t>
    </dgm:pt>
    <dgm:pt modelId="{640C0593-E8C5-4493-9444-CF129F6D4365}" type="parTrans" cxnId="{AA55E84B-20CE-4195-BAD7-5617C5388CCD}">
      <dgm:prSet/>
      <dgm:spPr/>
      <dgm:t>
        <a:bodyPr/>
        <a:lstStyle/>
        <a:p>
          <a:endParaRPr lang="es-PE"/>
        </a:p>
      </dgm:t>
    </dgm:pt>
    <dgm:pt modelId="{DED5A8BC-0ADD-403A-A13A-8000B307A600}" type="sibTrans" cxnId="{AA55E84B-20CE-4195-BAD7-5617C5388CCD}">
      <dgm:prSet/>
      <dgm:spPr/>
      <dgm:t>
        <a:bodyPr/>
        <a:lstStyle/>
        <a:p>
          <a:endParaRPr lang="es-PE"/>
        </a:p>
      </dgm:t>
    </dgm:pt>
    <dgm:pt modelId="{112D0471-FB3A-493A-A1AF-F4DBC2F1BC72}">
      <dgm:prSet phldrT="[Texto]"/>
      <dgm:spPr/>
      <dgm:t>
        <a:bodyPr/>
        <a:lstStyle/>
        <a:p>
          <a:r>
            <a:rPr lang="es-PE" dirty="0"/>
            <a:t>Trébol</a:t>
          </a:r>
        </a:p>
      </dgm:t>
    </dgm:pt>
    <dgm:pt modelId="{0784D581-B6C0-4237-8B6A-537D7B0375E6}" type="parTrans" cxnId="{4F331353-AC3C-4132-B73E-E973BC1DC47C}">
      <dgm:prSet/>
      <dgm:spPr/>
      <dgm:t>
        <a:bodyPr/>
        <a:lstStyle/>
        <a:p>
          <a:endParaRPr lang="es-PE"/>
        </a:p>
      </dgm:t>
    </dgm:pt>
    <dgm:pt modelId="{37D87ED6-D31F-4174-A49C-BCA6F2507E5F}" type="sibTrans" cxnId="{4F331353-AC3C-4132-B73E-E973BC1DC47C}">
      <dgm:prSet/>
      <dgm:spPr/>
      <dgm:t>
        <a:bodyPr/>
        <a:lstStyle/>
        <a:p>
          <a:endParaRPr lang="es-PE"/>
        </a:p>
      </dgm:t>
    </dgm:pt>
    <dgm:pt modelId="{EE04883C-F99C-4BDF-B348-E8523B8F88DF}">
      <dgm:prSet phldrT="[Texto]"/>
      <dgm:spPr/>
      <dgm:t>
        <a:bodyPr/>
        <a:lstStyle/>
        <a:p>
          <a:r>
            <a:rPr lang="es-PE" dirty="0"/>
            <a:t>Cebolla</a:t>
          </a:r>
        </a:p>
      </dgm:t>
    </dgm:pt>
    <dgm:pt modelId="{BBED3FF8-D73E-4346-9CF8-F199CAD9A2D1}" type="parTrans" cxnId="{857B7DCD-375E-4C7F-8C2C-ACBB884460AE}">
      <dgm:prSet/>
      <dgm:spPr/>
      <dgm:t>
        <a:bodyPr/>
        <a:lstStyle/>
        <a:p>
          <a:endParaRPr lang="es-PE"/>
        </a:p>
      </dgm:t>
    </dgm:pt>
    <dgm:pt modelId="{3D8414F9-FD37-444A-8C7B-F2FF24D7E4A7}" type="sibTrans" cxnId="{857B7DCD-375E-4C7F-8C2C-ACBB884460AE}">
      <dgm:prSet/>
      <dgm:spPr/>
      <dgm:t>
        <a:bodyPr/>
        <a:lstStyle/>
        <a:p>
          <a:endParaRPr lang="es-PE"/>
        </a:p>
      </dgm:t>
    </dgm:pt>
    <dgm:pt modelId="{8E459B37-36C0-4BE0-BC67-80F4DE1EA5E4}">
      <dgm:prSet phldrT="[Texto]"/>
      <dgm:spPr/>
      <dgm:t>
        <a:bodyPr/>
        <a:lstStyle/>
        <a:p>
          <a:r>
            <a:rPr lang="es-PE" dirty="0"/>
            <a:t>Ajo</a:t>
          </a:r>
        </a:p>
      </dgm:t>
    </dgm:pt>
    <dgm:pt modelId="{0603483B-B647-4EF7-8B30-41F2711BBB51}" type="parTrans" cxnId="{3E3F0849-8677-430B-BA65-DF73D015D304}">
      <dgm:prSet/>
      <dgm:spPr/>
      <dgm:t>
        <a:bodyPr/>
        <a:lstStyle/>
        <a:p>
          <a:endParaRPr lang="es-PE"/>
        </a:p>
      </dgm:t>
    </dgm:pt>
    <dgm:pt modelId="{3492B712-F28E-4CF1-9E15-D3C1FB900E00}" type="sibTrans" cxnId="{3E3F0849-8677-430B-BA65-DF73D015D304}">
      <dgm:prSet/>
      <dgm:spPr/>
      <dgm:t>
        <a:bodyPr/>
        <a:lstStyle/>
        <a:p>
          <a:endParaRPr lang="es-PE"/>
        </a:p>
      </dgm:t>
    </dgm:pt>
    <dgm:pt modelId="{ED51E845-E8E1-4BAF-B3F6-F3036B6B11D3}" type="pres">
      <dgm:prSet presAssocID="{53069F72-4FEB-4391-8A6C-09953D7EDF0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67FDEB5B-5316-4739-9E22-6A1300303322}" type="pres">
      <dgm:prSet presAssocID="{392E3297-72A9-4762-9A3E-1DE127E907A5}" presName="composite" presStyleCnt="0">
        <dgm:presLayoutVars>
          <dgm:chMax val="1"/>
          <dgm:chPref val="1"/>
        </dgm:presLayoutVars>
      </dgm:prSet>
      <dgm:spPr/>
    </dgm:pt>
    <dgm:pt modelId="{7C405488-43D7-4AC6-92A5-991BDC117461}" type="pres">
      <dgm:prSet presAssocID="{392E3297-72A9-4762-9A3E-1DE127E907A5}" presName="Accent" presStyleLbl="trAlignAcc1" presStyleIdx="0" presStyleCnt="19">
        <dgm:presLayoutVars>
          <dgm:chMax val="0"/>
          <dgm:chPref val="0"/>
        </dgm:presLayoutVars>
      </dgm:prSet>
      <dgm:spPr/>
    </dgm:pt>
    <dgm:pt modelId="{3F5F19B1-2C18-42EA-8BD5-36405DC712F4}" type="pres">
      <dgm:prSet presAssocID="{392E3297-72A9-4762-9A3E-1DE127E907A5}" presName="Image" presStyleLbl="alignImgPlace1" presStyleIdx="0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137C9260-02BE-4C63-B0FB-DE2C48DC0DB2}" type="pres">
      <dgm:prSet presAssocID="{392E3297-72A9-4762-9A3E-1DE127E907A5}" presName="ChildComposite" presStyleCnt="0"/>
      <dgm:spPr/>
    </dgm:pt>
    <dgm:pt modelId="{44292B71-21C2-486F-8A79-0057F78BB654}" type="pres">
      <dgm:prSet presAssocID="{392E3297-72A9-4762-9A3E-1DE127E907A5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C2CED87-6F03-4BC7-8E01-03EEF48C8E8E}" type="pres">
      <dgm:prSet presAssocID="{392E3297-72A9-4762-9A3E-1DE127E907A5}" presName="Parent" presStyleLbl="revTx" presStyleIdx="0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2990A2-E89E-402B-ADB5-F2C9B3DE8FEE}" type="pres">
      <dgm:prSet presAssocID="{A2E4886D-D922-4AA0-A5F2-A8C739C3E88C}" presName="sibTrans" presStyleCnt="0"/>
      <dgm:spPr/>
    </dgm:pt>
    <dgm:pt modelId="{7BE219AD-F0A9-4E1D-B03E-96D905276BD9}" type="pres">
      <dgm:prSet presAssocID="{90D0E921-AD29-4D2E-B26B-BDF0D31D0935}" presName="composite" presStyleCnt="0">
        <dgm:presLayoutVars>
          <dgm:chMax val="1"/>
          <dgm:chPref val="1"/>
        </dgm:presLayoutVars>
      </dgm:prSet>
      <dgm:spPr/>
    </dgm:pt>
    <dgm:pt modelId="{D2BE5B96-4A8D-415F-804E-CD042FE4471E}" type="pres">
      <dgm:prSet presAssocID="{90D0E921-AD29-4D2E-B26B-BDF0D31D0935}" presName="Accent" presStyleLbl="trAlignAcc1" presStyleIdx="1" presStyleCnt="19">
        <dgm:presLayoutVars>
          <dgm:chMax val="0"/>
          <dgm:chPref val="0"/>
        </dgm:presLayoutVars>
      </dgm:prSet>
      <dgm:spPr/>
    </dgm:pt>
    <dgm:pt modelId="{8E54393A-97EA-47C8-B2AB-B7BBCA512411}" type="pres">
      <dgm:prSet presAssocID="{90D0E921-AD29-4D2E-B26B-BDF0D31D0935}" presName="Image" presStyleLbl="alignImgPlace1" presStyleIdx="1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B61D7EE6-6189-44D4-A277-B71EC18F2354}" type="pres">
      <dgm:prSet presAssocID="{90D0E921-AD29-4D2E-B26B-BDF0D31D0935}" presName="ChildComposite" presStyleCnt="0"/>
      <dgm:spPr/>
    </dgm:pt>
    <dgm:pt modelId="{6F3739C6-270A-4C2F-818C-A3849B9D1B75}" type="pres">
      <dgm:prSet presAssocID="{90D0E921-AD29-4D2E-B26B-BDF0D31D0935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2F0C34E-518C-40AF-98ED-EACF2EF72B0A}" type="pres">
      <dgm:prSet presAssocID="{90D0E921-AD29-4D2E-B26B-BDF0D31D0935}" presName="Parent" presStyleLbl="revTx" presStyleIdx="1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2F0861-A57F-4047-97A2-F0FE72BC9285}" type="pres">
      <dgm:prSet presAssocID="{593D8D01-F801-405D-9364-40C827FDB625}" presName="sibTrans" presStyleCnt="0"/>
      <dgm:spPr/>
    </dgm:pt>
    <dgm:pt modelId="{8D6ED274-C79E-4D85-B4CE-7033B659FBA2}" type="pres">
      <dgm:prSet presAssocID="{CDB689BF-3A93-4B0F-8435-81C09ADBD87B}" presName="composite" presStyleCnt="0">
        <dgm:presLayoutVars>
          <dgm:chMax val="1"/>
          <dgm:chPref val="1"/>
        </dgm:presLayoutVars>
      </dgm:prSet>
      <dgm:spPr/>
    </dgm:pt>
    <dgm:pt modelId="{D0D89438-0232-4C79-B5C3-07B062DF8375}" type="pres">
      <dgm:prSet presAssocID="{CDB689BF-3A93-4B0F-8435-81C09ADBD87B}" presName="Accent" presStyleLbl="trAlignAcc1" presStyleIdx="2" presStyleCnt="19">
        <dgm:presLayoutVars>
          <dgm:chMax val="0"/>
          <dgm:chPref val="0"/>
        </dgm:presLayoutVars>
      </dgm:prSet>
      <dgm:spPr/>
    </dgm:pt>
    <dgm:pt modelId="{69B9E520-F545-4B2B-837B-D6BD0DB28229}" type="pres">
      <dgm:prSet presAssocID="{CDB689BF-3A93-4B0F-8435-81C09ADBD87B}" presName="Image" presStyleLbl="alignImgPlace1" presStyleIdx="2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3013A54D-6361-474A-8DAA-7D7E434D0537}" type="pres">
      <dgm:prSet presAssocID="{CDB689BF-3A93-4B0F-8435-81C09ADBD87B}" presName="ChildComposite" presStyleCnt="0"/>
      <dgm:spPr/>
    </dgm:pt>
    <dgm:pt modelId="{8208FC0B-4055-4A38-A933-9677237905FC}" type="pres">
      <dgm:prSet presAssocID="{CDB689BF-3A93-4B0F-8435-81C09ADBD87B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3FC6643-6196-4A6E-A72B-91E264EEB4EF}" type="pres">
      <dgm:prSet presAssocID="{CDB689BF-3A93-4B0F-8435-81C09ADBD87B}" presName="Parent" presStyleLbl="revTx" presStyleIdx="2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1B9FA6-AB3E-4D5A-9642-D39804D8F3D8}" type="pres">
      <dgm:prSet presAssocID="{9BDC5CE0-BB96-4469-8D72-77E1C0E4FAAA}" presName="sibTrans" presStyleCnt="0"/>
      <dgm:spPr/>
    </dgm:pt>
    <dgm:pt modelId="{EAE9000E-7CB8-403F-8730-6D6A6BB52AB9}" type="pres">
      <dgm:prSet presAssocID="{3266EA61-0018-4327-A2FB-A6AE998734C9}" presName="composite" presStyleCnt="0">
        <dgm:presLayoutVars>
          <dgm:chMax val="1"/>
          <dgm:chPref val="1"/>
        </dgm:presLayoutVars>
      </dgm:prSet>
      <dgm:spPr/>
    </dgm:pt>
    <dgm:pt modelId="{062711EF-3B4C-4D64-9729-97B6D4BA7C27}" type="pres">
      <dgm:prSet presAssocID="{3266EA61-0018-4327-A2FB-A6AE998734C9}" presName="Accent" presStyleLbl="trAlignAcc1" presStyleIdx="3" presStyleCnt="19">
        <dgm:presLayoutVars>
          <dgm:chMax val="0"/>
          <dgm:chPref val="0"/>
        </dgm:presLayoutVars>
      </dgm:prSet>
      <dgm:spPr/>
    </dgm:pt>
    <dgm:pt modelId="{64B0EDC0-F529-4F14-A323-2EA4EDE3ECBA}" type="pres">
      <dgm:prSet presAssocID="{3266EA61-0018-4327-A2FB-A6AE998734C9}" presName="Image" presStyleLbl="alignImgPlace1" presStyleIdx="3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46707C9F-5892-4F5D-B64A-A7FFFAED8F95}" type="pres">
      <dgm:prSet presAssocID="{3266EA61-0018-4327-A2FB-A6AE998734C9}" presName="ChildComposite" presStyleCnt="0"/>
      <dgm:spPr/>
    </dgm:pt>
    <dgm:pt modelId="{6DA2FAF8-E0B4-49C1-820F-C3EAB96442A0}" type="pres">
      <dgm:prSet presAssocID="{3266EA61-0018-4327-A2FB-A6AE998734C9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761AD69-5A7D-4D86-AEC1-70D266494BC2}" type="pres">
      <dgm:prSet presAssocID="{3266EA61-0018-4327-A2FB-A6AE998734C9}" presName="Parent" presStyleLbl="revTx" presStyleIdx="3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FFA949-C187-4985-8AD4-A106597905A3}" type="pres">
      <dgm:prSet presAssocID="{AFE44390-748D-4DCB-9186-2EBA0932338D}" presName="sibTrans" presStyleCnt="0"/>
      <dgm:spPr/>
    </dgm:pt>
    <dgm:pt modelId="{436C82C6-0074-4FF1-A4AD-59875F8CBDE5}" type="pres">
      <dgm:prSet presAssocID="{01EB6D00-CCFB-402D-BC2F-EBC5B93CA864}" presName="composite" presStyleCnt="0">
        <dgm:presLayoutVars>
          <dgm:chMax val="1"/>
          <dgm:chPref val="1"/>
        </dgm:presLayoutVars>
      </dgm:prSet>
      <dgm:spPr/>
    </dgm:pt>
    <dgm:pt modelId="{5DD0012A-95DB-481D-BF58-E7CF84362384}" type="pres">
      <dgm:prSet presAssocID="{01EB6D00-CCFB-402D-BC2F-EBC5B93CA864}" presName="Accent" presStyleLbl="trAlignAcc1" presStyleIdx="4" presStyleCnt="19">
        <dgm:presLayoutVars>
          <dgm:chMax val="0"/>
          <dgm:chPref val="0"/>
        </dgm:presLayoutVars>
      </dgm:prSet>
      <dgm:spPr/>
    </dgm:pt>
    <dgm:pt modelId="{6A422795-4118-4B2D-95D6-6084F91F7161}" type="pres">
      <dgm:prSet presAssocID="{01EB6D00-CCFB-402D-BC2F-EBC5B93CA864}" presName="Image" presStyleLbl="alignImgPlace1" presStyleIdx="4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E1DA8366-E1CC-4D89-A763-DE7BCA714E46}" type="pres">
      <dgm:prSet presAssocID="{01EB6D00-CCFB-402D-BC2F-EBC5B93CA864}" presName="ChildComposite" presStyleCnt="0"/>
      <dgm:spPr/>
    </dgm:pt>
    <dgm:pt modelId="{4FB7A62E-EBCC-422B-B9B4-D822B49F4220}" type="pres">
      <dgm:prSet presAssocID="{01EB6D00-CCFB-402D-BC2F-EBC5B93CA86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9C3777C-36F2-4CA2-80F9-8B72363CE632}" type="pres">
      <dgm:prSet presAssocID="{01EB6D00-CCFB-402D-BC2F-EBC5B93CA864}" presName="Parent" presStyleLbl="revTx" presStyleIdx="4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F2901B-A9EB-40D3-A662-3315081D8F85}" type="pres">
      <dgm:prSet presAssocID="{4E3F389C-D8AA-4084-A617-BCABA0735ED9}" presName="sibTrans" presStyleCnt="0"/>
      <dgm:spPr/>
    </dgm:pt>
    <dgm:pt modelId="{E3003830-0EAA-4E13-835A-F9658B91BF14}" type="pres">
      <dgm:prSet presAssocID="{AEC04089-CBE7-474A-BCCE-6F83F620E82F}" presName="composite" presStyleCnt="0">
        <dgm:presLayoutVars>
          <dgm:chMax val="1"/>
          <dgm:chPref val="1"/>
        </dgm:presLayoutVars>
      </dgm:prSet>
      <dgm:spPr/>
    </dgm:pt>
    <dgm:pt modelId="{5029E238-3057-4C0F-8763-E411787FF0BB}" type="pres">
      <dgm:prSet presAssocID="{AEC04089-CBE7-474A-BCCE-6F83F620E82F}" presName="Accent" presStyleLbl="trAlignAcc1" presStyleIdx="5" presStyleCnt="19">
        <dgm:presLayoutVars>
          <dgm:chMax val="0"/>
          <dgm:chPref val="0"/>
        </dgm:presLayoutVars>
      </dgm:prSet>
      <dgm:spPr/>
    </dgm:pt>
    <dgm:pt modelId="{9EAB1748-852B-47AF-9FDA-BD3230C34BC7}" type="pres">
      <dgm:prSet presAssocID="{AEC04089-CBE7-474A-BCCE-6F83F620E82F}" presName="Image" presStyleLbl="alignImgPlace1" presStyleIdx="5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7C0ED891-FFDE-4D68-94E9-BA07A81EFCD8}" type="pres">
      <dgm:prSet presAssocID="{AEC04089-CBE7-474A-BCCE-6F83F620E82F}" presName="ChildComposite" presStyleCnt="0"/>
      <dgm:spPr/>
    </dgm:pt>
    <dgm:pt modelId="{7FAD2EDC-91D6-4630-9582-801922630A7B}" type="pres">
      <dgm:prSet presAssocID="{AEC04089-CBE7-474A-BCCE-6F83F620E82F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BC04AF3-8089-4AB9-B605-59AE6F103095}" type="pres">
      <dgm:prSet presAssocID="{AEC04089-CBE7-474A-BCCE-6F83F620E82F}" presName="Parent" presStyleLbl="revTx" presStyleIdx="5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6DF7D-C412-4F2B-AE3D-D5114D61CF28}" type="pres">
      <dgm:prSet presAssocID="{2FDC0922-4632-4A06-90DE-6D76DE248A10}" presName="sibTrans" presStyleCnt="0"/>
      <dgm:spPr/>
    </dgm:pt>
    <dgm:pt modelId="{E9054BD4-1A5E-4C81-8945-867C2F7B9EE9}" type="pres">
      <dgm:prSet presAssocID="{14A0B664-0D58-452B-82DC-D84C297DA566}" presName="composite" presStyleCnt="0">
        <dgm:presLayoutVars>
          <dgm:chMax val="1"/>
          <dgm:chPref val="1"/>
        </dgm:presLayoutVars>
      </dgm:prSet>
      <dgm:spPr/>
    </dgm:pt>
    <dgm:pt modelId="{FFC13BE8-C42E-46E2-9ACA-5744E58BADD7}" type="pres">
      <dgm:prSet presAssocID="{14A0B664-0D58-452B-82DC-D84C297DA566}" presName="Accent" presStyleLbl="trAlignAcc1" presStyleIdx="6" presStyleCnt="19">
        <dgm:presLayoutVars>
          <dgm:chMax val="0"/>
          <dgm:chPref val="0"/>
        </dgm:presLayoutVars>
      </dgm:prSet>
      <dgm:spPr/>
    </dgm:pt>
    <dgm:pt modelId="{EE6F61FC-6293-4403-A2CC-0B906FC124FE}" type="pres">
      <dgm:prSet presAssocID="{14A0B664-0D58-452B-82DC-D84C297DA566}" presName="Image" presStyleLbl="alignImgPlace1" presStyleIdx="6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3965BBFF-CBE1-41A4-835F-FF1DEE8F5D85}" type="pres">
      <dgm:prSet presAssocID="{14A0B664-0D58-452B-82DC-D84C297DA566}" presName="ChildComposite" presStyleCnt="0"/>
      <dgm:spPr/>
    </dgm:pt>
    <dgm:pt modelId="{6E24D3C9-822E-41E6-8151-A3FEBBC12804}" type="pres">
      <dgm:prSet presAssocID="{14A0B664-0D58-452B-82DC-D84C297DA566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011D7B1-9475-49EA-86A2-41873683D40C}" type="pres">
      <dgm:prSet presAssocID="{14A0B664-0D58-452B-82DC-D84C297DA566}" presName="Parent" presStyleLbl="revTx" presStyleIdx="6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6FEB6-E7D3-48E3-A4C5-ADE4BF45A99A}" type="pres">
      <dgm:prSet presAssocID="{FDD8D183-181C-463D-B507-C3E6FF81CAAE}" presName="sibTrans" presStyleCnt="0"/>
      <dgm:spPr/>
    </dgm:pt>
    <dgm:pt modelId="{75930E84-9A5D-4B7B-B437-50BFEF21BF16}" type="pres">
      <dgm:prSet presAssocID="{BA159613-8AD5-4318-A138-FAB97A5DE460}" presName="composite" presStyleCnt="0">
        <dgm:presLayoutVars>
          <dgm:chMax val="1"/>
          <dgm:chPref val="1"/>
        </dgm:presLayoutVars>
      </dgm:prSet>
      <dgm:spPr/>
    </dgm:pt>
    <dgm:pt modelId="{8A1CCD0B-68FB-4ABC-B238-40E55BA34F6F}" type="pres">
      <dgm:prSet presAssocID="{BA159613-8AD5-4318-A138-FAB97A5DE460}" presName="Accent" presStyleLbl="trAlignAcc1" presStyleIdx="7" presStyleCnt="19">
        <dgm:presLayoutVars>
          <dgm:chMax val="0"/>
          <dgm:chPref val="0"/>
        </dgm:presLayoutVars>
      </dgm:prSet>
      <dgm:spPr/>
    </dgm:pt>
    <dgm:pt modelId="{7DB04BE5-0D23-49ED-AAD2-87D7DB5117BD}" type="pres">
      <dgm:prSet presAssocID="{BA159613-8AD5-4318-A138-FAB97A5DE460}" presName="Image" presStyleLbl="alignImgPlace1" presStyleIdx="7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91B0A153-9A72-4238-B6AF-CE12573ED0F7}" type="pres">
      <dgm:prSet presAssocID="{BA159613-8AD5-4318-A138-FAB97A5DE460}" presName="ChildComposite" presStyleCnt="0"/>
      <dgm:spPr/>
    </dgm:pt>
    <dgm:pt modelId="{B73CCD1C-BF6C-47D0-B2C9-DC90960F9F48}" type="pres">
      <dgm:prSet presAssocID="{BA159613-8AD5-4318-A138-FAB97A5DE46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C86D6A0-45A5-40AE-95A2-B4419FF2AE0C}" type="pres">
      <dgm:prSet presAssocID="{BA159613-8AD5-4318-A138-FAB97A5DE460}" presName="Parent" presStyleLbl="revTx" presStyleIdx="7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0BA507-9F30-4FB9-8396-960748102F97}" type="pres">
      <dgm:prSet presAssocID="{85BE44B6-6D77-4866-BC01-A34A499517A5}" presName="sibTrans" presStyleCnt="0"/>
      <dgm:spPr/>
    </dgm:pt>
    <dgm:pt modelId="{A032D590-3BDD-4390-9513-8416610C46F7}" type="pres">
      <dgm:prSet presAssocID="{CCFDCF24-7D43-4D91-A236-6D4DA4B44F1E}" presName="composite" presStyleCnt="0">
        <dgm:presLayoutVars>
          <dgm:chMax val="1"/>
          <dgm:chPref val="1"/>
        </dgm:presLayoutVars>
      </dgm:prSet>
      <dgm:spPr/>
    </dgm:pt>
    <dgm:pt modelId="{86896813-B44D-4726-87E5-1F607A7004D1}" type="pres">
      <dgm:prSet presAssocID="{CCFDCF24-7D43-4D91-A236-6D4DA4B44F1E}" presName="Accent" presStyleLbl="trAlignAcc1" presStyleIdx="8" presStyleCnt="19">
        <dgm:presLayoutVars>
          <dgm:chMax val="0"/>
          <dgm:chPref val="0"/>
        </dgm:presLayoutVars>
      </dgm:prSet>
      <dgm:spPr/>
    </dgm:pt>
    <dgm:pt modelId="{065B9997-AFEB-4DD4-8BBB-FF202F3B3BE9}" type="pres">
      <dgm:prSet presAssocID="{CCFDCF24-7D43-4D91-A236-6D4DA4B44F1E}" presName="Image" presStyleLbl="alignImgPlace1" presStyleIdx="8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2DAD9053-BDFF-4F0D-BC18-CDBF0A901C46}" type="pres">
      <dgm:prSet presAssocID="{CCFDCF24-7D43-4D91-A236-6D4DA4B44F1E}" presName="ChildComposite" presStyleCnt="0"/>
      <dgm:spPr/>
    </dgm:pt>
    <dgm:pt modelId="{5E104764-6441-434A-A950-B58B092CB82B}" type="pres">
      <dgm:prSet presAssocID="{CCFDCF24-7D43-4D91-A236-6D4DA4B44F1E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B3D6000-FD0D-4D86-BF74-9F4E4CAB7E3C}" type="pres">
      <dgm:prSet presAssocID="{CCFDCF24-7D43-4D91-A236-6D4DA4B44F1E}" presName="Parent" presStyleLbl="revTx" presStyleIdx="8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3E1BD-F03A-45E7-979F-566AEF12871D}" type="pres">
      <dgm:prSet presAssocID="{5E048327-241A-48F9-810B-B680725BC31F}" presName="sibTrans" presStyleCnt="0"/>
      <dgm:spPr/>
    </dgm:pt>
    <dgm:pt modelId="{89251D5F-B788-4B4D-B97F-3D9A9FE41891}" type="pres">
      <dgm:prSet presAssocID="{7D8B1E22-C86C-4186-876F-0B89276F223E}" presName="composite" presStyleCnt="0">
        <dgm:presLayoutVars>
          <dgm:chMax val="1"/>
          <dgm:chPref val="1"/>
        </dgm:presLayoutVars>
      </dgm:prSet>
      <dgm:spPr/>
    </dgm:pt>
    <dgm:pt modelId="{C0C3A198-6B44-42D1-BCC4-1AD1FDC732D1}" type="pres">
      <dgm:prSet presAssocID="{7D8B1E22-C86C-4186-876F-0B89276F223E}" presName="Accent" presStyleLbl="trAlignAcc1" presStyleIdx="9" presStyleCnt="19">
        <dgm:presLayoutVars>
          <dgm:chMax val="0"/>
          <dgm:chPref val="0"/>
        </dgm:presLayoutVars>
      </dgm:prSet>
      <dgm:spPr/>
    </dgm:pt>
    <dgm:pt modelId="{93669AF2-E1AF-4028-B92B-560FDEEF0F32}" type="pres">
      <dgm:prSet presAssocID="{7D8B1E22-C86C-4186-876F-0B89276F223E}" presName="Image" presStyleLbl="alignImgPlace1" presStyleIdx="9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A2F98CD-F2CF-409A-9300-FD7D9A73009D}" type="pres">
      <dgm:prSet presAssocID="{7D8B1E22-C86C-4186-876F-0B89276F223E}" presName="ChildComposite" presStyleCnt="0"/>
      <dgm:spPr/>
    </dgm:pt>
    <dgm:pt modelId="{1872FD0F-CA54-4668-991B-8E401621CF1A}" type="pres">
      <dgm:prSet presAssocID="{7D8B1E22-C86C-4186-876F-0B89276F223E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47367CB-BBE5-47EE-874B-EEC93A19B82C}" type="pres">
      <dgm:prSet presAssocID="{7D8B1E22-C86C-4186-876F-0B89276F223E}" presName="Parent" presStyleLbl="revTx" presStyleIdx="9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E563D-4388-4F4C-8032-9E4DD1565B0D}" type="pres">
      <dgm:prSet presAssocID="{9CED10F0-1810-437F-BC38-22EA89FE6874}" presName="sibTrans" presStyleCnt="0"/>
      <dgm:spPr/>
    </dgm:pt>
    <dgm:pt modelId="{BAC1AEE4-1D99-45CA-85BF-AEB24602821F}" type="pres">
      <dgm:prSet presAssocID="{91A338D1-CD56-4B7B-BC68-1A5DCE4EEDA7}" presName="composite" presStyleCnt="0">
        <dgm:presLayoutVars>
          <dgm:chMax val="1"/>
          <dgm:chPref val="1"/>
        </dgm:presLayoutVars>
      </dgm:prSet>
      <dgm:spPr/>
    </dgm:pt>
    <dgm:pt modelId="{071BBCA1-0FBD-4F07-B075-F226B9054F26}" type="pres">
      <dgm:prSet presAssocID="{91A338D1-CD56-4B7B-BC68-1A5DCE4EEDA7}" presName="Accent" presStyleLbl="trAlignAcc1" presStyleIdx="10" presStyleCnt="19">
        <dgm:presLayoutVars>
          <dgm:chMax val="0"/>
          <dgm:chPref val="0"/>
        </dgm:presLayoutVars>
      </dgm:prSet>
      <dgm:spPr/>
    </dgm:pt>
    <dgm:pt modelId="{D79BDAF0-9938-499D-B8FE-BAEEF9C7E52D}" type="pres">
      <dgm:prSet presAssocID="{91A338D1-CD56-4B7B-BC68-1A5DCE4EEDA7}" presName="Image" presStyleLbl="alignImgPlace1" presStyleIdx="10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AFFC7844-F712-4E6A-8465-7AE30A954297}" type="pres">
      <dgm:prSet presAssocID="{91A338D1-CD56-4B7B-BC68-1A5DCE4EEDA7}" presName="ChildComposite" presStyleCnt="0"/>
      <dgm:spPr/>
    </dgm:pt>
    <dgm:pt modelId="{29ED6412-9080-44F0-A28B-61140793A0DB}" type="pres">
      <dgm:prSet presAssocID="{91A338D1-CD56-4B7B-BC68-1A5DCE4EEDA7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C8B45B6-D46E-4D57-AAD6-7BF1BA7A9C29}" type="pres">
      <dgm:prSet presAssocID="{91A338D1-CD56-4B7B-BC68-1A5DCE4EEDA7}" presName="Parent" presStyleLbl="revTx" presStyleIdx="10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C65734-6EB8-41FC-8E2E-B76613D29555}" type="pres">
      <dgm:prSet presAssocID="{D3A11D37-8B11-4B4B-A939-7E11401452A4}" presName="sibTrans" presStyleCnt="0"/>
      <dgm:spPr/>
    </dgm:pt>
    <dgm:pt modelId="{EBBF8D8A-972F-47DA-8633-01D73C2E07A0}" type="pres">
      <dgm:prSet presAssocID="{57E14A88-296E-49D4-A8C0-D95D9AC23F67}" presName="composite" presStyleCnt="0">
        <dgm:presLayoutVars>
          <dgm:chMax val="1"/>
          <dgm:chPref val="1"/>
        </dgm:presLayoutVars>
      </dgm:prSet>
      <dgm:spPr/>
    </dgm:pt>
    <dgm:pt modelId="{5F4C0823-3155-46B2-BA12-5D5F975BB9CD}" type="pres">
      <dgm:prSet presAssocID="{57E14A88-296E-49D4-A8C0-D95D9AC23F67}" presName="Accent" presStyleLbl="trAlignAcc1" presStyleIdx="11" presStyleCnt="19">
        <dgm:presLayoutVars>
          <dgm:chMax val="0"/>
          <dgm:chPref val="0"/>
        </dgm:presLayoutVars>
      </dgm:prSet>
      <dgm:spPr/>
    </dgm:pt>
    <dgm:pt modelId="{66B57EB9-D91E-4652-BA19-D6E1BD3CC456}" type="pres">
      <dgm:prSet presAssocID="{57E14A88-296E-49D4-A8C0-D95D9AC23F67}" presName="Image" presStyleLbl="alignImgPlace1" presStyleIdx="11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14D2F462-80FD-4382-8DAE-87888C4FCFFA}" type="pres">
      <dgm:prSet presAssocID="{57E14A88-296E-49D4-A8C0-D95D9AC23F67}" presName="ChildComposite" presStyleCnt="0"/>
      <dgm:spPr/>
    </dgm:pt>
    <dgm:pt modelId="{46A89AC0-1FAB-418F-9577-F5085B294E60}" type="pres">
      <dgm:prSet presAssocID="{57E14A88-296E-49D4-A8C0-D95D9AC23F67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6D10CEB-BDBA-4360-BA45-18595486EF70}" type="pres">
      <dgm:prSet presAssocID="{57E14A88-296E-49D4-A8C0-D95D9AC23F67}" presName="Parent" presStyleLbl="revTx" presStyleIdx="11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F3C67C-AA8C-418F-9C74-35321B517BB3}" type="pres">
      <dgm:prSet presAssocID="{0B3E66E5-5D30-430D-822C-291162C9D3C4}" presName="sibTrans" presStyleCnt="0"/>
      <dgm:spPr/>
    </dgm:pt>
    <dgm:pt modelId="{8985398B-6211-470B-BDCB-6BCF2DE5323A}" type="pres">
      <dgm:prSet presAssocID="{94C22A1A-732E-4222-AB0F-DC5BB0664B9F}" presName="composite" presStyleCnt="0">
        <dgm:presLayoutVars>
          <dgm:chMax val="1"/>
          <dgm:chPref val="1"/>
        </dgm:presLayoutVars>
      </dgm:prSet>
      <dgm:spPr/>
    </dgm:pt>
    <dgm:pt modelId="{6823BD9C-410C-4383-8A02-06A7D68BEAB3}" type="pres">
      <dgm:prSet presAssocID="{94C22A1A-732E-4222-AB0F-DC5BB0664B9F}" presName="Accent" presStyleLbl="trAlignAcc1" presStyleIdx="12" presStyleCnt="19">
        <dgm:presLayoutVars>
          <dgm:chMax val="0"/>
          <dgm:chPref val="0"/>
        </dgm:presLayoutVars>
      </dgm:prSet>
      <dgm:spPr/>
    </dgm:pt>
    <dgm:pt modelId="{FCA8BA02-B8CB-47C4-82A3-A4DF9CD0BCE6}" type="pres">
      <dgm:prSet presAssocID="{94C22A1A-732E-4222-AB0F-DC5BB0664B9F}" presName="Image" presStyleLbl="alignImgPlace1" presStyleIdx="12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C4035A0B-1A52-45CC-8D2C-E88A1C89BA8C}" type="pres">
      <dgm:prSet presAssocID="{94C22A1A-732E-4222-AB0F-DC5BB0664B9F}" presName="ChildComposite" presStyleCnt="0"/>
      <dgm:spPr/>
    </dgm:pt>
    <dgm:pt modelId="{D19E0FEB-8F85-4BA0-AF99-BC892CDD0074}" type="pres">
      <dgm:prSet presAssocID="{94C22A1A-732E-4222-AB0F-DC5BB0664B9F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8FD6387-630E-4092-8C58-28E2F832BE0D}" type="pres">
      <dgm:prSet presAssocID="{94C22A1A-732E-4222-AB0F-DC5BB0664B9F}" presName="Parent" presStyleLbl="revTx" presStyleIdx="12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8883EF-D595-4603-995C-4C7338FD90F2}" type="pres">
      <dgm:prSet presAssocID="{73E0DF9A-E27F-4BDF-80F4-302DAE54E657}" presName="sibTrans" presStyleCnt="0"/>
      <dgm:spPr/>
    </dgm:pt>
    <dgm:pt modelId="{6F4B9226-4545-4251-8AEB-BABEE8D506A1}" type="pres">
      <dgm:prSet presAssocID="{596F42E0-32F3-4760-8890-780925865874}" presName="composite" presStyleCnt="0">
        <dgm:presLayoutVars>
          <dgm:chMax val="1"/>
          <dgm:chPref val="1"/>
        </dgm:presLayoutVars>
      </dgm:prSet>
      <dgm:spPr/>
    </dgm:pt>
    <dgm:pt modelId="{D11420DA-7B4D-463D-A085-C23DEB22EF92}" type="pres">
      <dgm:prSet presAssocID="{596F42E0-32F3-4760-8890-780925865874}" presName="Accent" presStyleLbl="trAlignAcc1" presStyleIdx="13" presStyleCnt="19">
        <dgm:presLayoutVars>
          <dgm:chMax val="0"/>
          <dgm:chPref val="0"/>
        </dgm:presLayoutVars>
      </dgm:prSet>
      <dgm:spPr/>
    </dgm:pt>
    <dgm:pt modelId="{FA8D37A5-17D4-486E-93E5-6AB07B4D88F6}" type="pres">
      <dgm:prSet presAssocID="{596F42E0-32F3-4760-8890-780925865874}" presName="Image" presStyleLbl="alignImgPlace1" presStyleIdx="13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CA7B6728-7D3C-4AAE-A2ED-6DF6698DB2C0}" type="pres">
      <dgm:prSet presAssocID="{596F42E0-32F3-4760-8890-780925865874}" presName="ChildComposite" presStyleCnt="0"/>
      <dgm:spPr/>
    </dgm:pt>
    <dgm:pt modelId="{1961DCAD-3CEE-40D9-A628-D4275B19466F}" type="pres">
      <dgm:prSet presAssocID="{596F42E0-32F3-4760-8890-78092586587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DEDDFF7-B2E6-42D3-B817-AA78541D42C3}" type="pres">
      <dgm:prSet presAssocID="{596F42E0-32F3-4760-8890-780925865874}" presName="Parent" presStyleLbl="revTx" presStyleIdx="13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26CB38-BFEF-497A-B790-F74907A596A5}" type="pres">
      <dgm:prSet presAssocID="{FC323960-D360-43E7-B2E7-C2FF82892931}" presName="sibTrans" presStyleCnt="0"/>
      <dgm:spPr/>
    </dgm:pt>
    <dgm:pt modelId="{6434A935-2A6F-4666-BC05-FD586C9654BF}" type="pres">
      <dgm:prSet presAssocID="{394184CB-9F89-4D3F-925E-A0EC3402EDAD}" presName="composite" presStyleCnt="0">
        <dgm:presLayoutVars>
          <dgm:chMax val="1"/>
          <dgm:chPref val="1"/>
        </dgm:presLayoutVars>
      </dgm:prSet>
      <dgm:spPr/>
    </dgm:pt>
    <dgm:pt modelId="{BB301F08-C78C-48B1-8930-209D8C122681}" type="pres">
      <dgm:prSet presAssocID="{394184CB-9F89-4D3F-925E-A0EC3402EDAD}" presName="Accent" presStyleLbl="trAlignAcc1" presStyleIdx="14" presStyleCnt="19">
        <dgm:presLayoutVars>
          <dgm:chMax val="0"/>
          <dgm:chPref val="0"/>
        </dgm:presLayoutVars>
      </dgm:prSet>
      <dgm:spPr/>
    </dgm:pt>
    <dgm:pt modelId="{F7B4FDF6-33D4-4CD6-8EB5-191E29DDFCBD}" type="pres">
      <dgm:prSet presAssocID="{394184CB-9F89-4D3F-925E-A0EC3402EDAD}" presName="Image" presStyleLbl="alignImgPlace1" presStyleIdx="14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680AFF5A-32B5-4612-86E7-DF69FFC7B5FA}" type="pres">
      <dgm:prSet presAssocID="{394184CB-9F89-4D3F-925E-A0EC3402EDAD}" presName="ChildComposite" presStyleCnt="0"/>
      <dgm:spPr/>
    </dgm:pt>
    <dgm:pt modelId="{CEB85F12-5B01-49C9-A21C-6F367F5F827D}" type="pres">
      <dgm:prSet presAssocID="{394184CB-9F89-4D3F-925E-A0EC3402EDA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F7F1E58-09C1-4D1D-A738-630F03ACE79C}" type="pres">
      <dgm:prSet presAssocID="{394184CB-9F89-4D3F-925E-A0EC3402EDAD}" presName="Parent" presStyleLbl="revTx" presStyleIdx="14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FD159-F41F-4275-998C-D30794958A72}" type="pres">
      <dgm:prSet presAssocID="{F0F12465-DC0C-47B0-A699-5E7BD979A124}" presName="sibTrans" presStyleCnt="0"/>
      <dgm:spPr/>
    </dgm:pt>
    <dgm:pt modelId="{98E6C265-0415-471B-8036-CC816CFDF7F9}" type="pres">
      <dgm:prSet presAssocID="{1DC54B2E-B5B6-4D96-A967-C90BF7054D86}" presName="composite" presStyleCnt="0">
        <dgm:presLayoutVars>
          <dgm:chMax val="1"/>
          <dgm:chPref val="1"/>
        </dgm:presLayoutVars>
      </dgm:prSet>
      <dgm:spPr/>
    </dgm:pt>
    <dgm:pt modelId="{8C05A146-6A3E-431C-ABB3-4995223883B6}" type="pres">
      <dgm:prSet presAssocID="{1DC54B2E-B5B6-4D96-A967-C90BF7054D86}" presName="Accent" presStyleLbl="trAlignAcc1" presStyleIdx="15" presStyleCnt="19">
        <dgm:presLayoutVars>
          <dgm:chMax val="0"/>
          <dgm:chPref val="0"/>
        </dgm:presLayoutVars>
      </dgm:prSet>
      <dgm:spPr/>
    </dgm:pt>
    <dgm:pt modelId="{1F0564F3-A48F-4EDF-B25A-846C4078E353}" type="pres">
      <dgm:prSet presAssocID="{1DC54B2E-B5B6-4D96-A967-C90BF7054D86}" presName="Image" presStyleLbl="alignImgPlace1" presStyleIdx="15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</dgm:pt>
    <dgm:pt modelId="{AE626D6F-8C02-4725-B75E-10C9E52F2905}" type="pres">
      <dgm:prSet presAssocID="{1DC54B2E-B5B6-4D96-A967-C90BF7054D86}" presName="ChildComposite" presStyleCnt="0"/>
      <dgm:spPr/>
    </dgm:pt>
    <dgm:pt modelId="{ECE79DEA-9EAD-4FF3-BD77-861971C7AFA3}" type="pres">
      <dgm:prSet presAssocID="{1DC54B2E-B5B6-4D96-A967-C90BF7054D86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200117D-B8F4-4D6F-AC5F-E2C3AF8613B2}" type="pres">
      <dgm:prSet presAssocID="{1DC54B2E-B5B6-4D96-A967-C90BF7054D86}" presName="Parent" presStyleLbl="revTx" presStyleIdx="15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766116-A13A-4EB0-8674-D6385706F94D}" type="pres">
      <dgm:prSet presAssocID="{DED5A8BC-0ADD-403A-A13A-8000B307A600}" presName="sibTrans" presStyleCnt="0"/>
      <dgm:spPr/>
    </dgm:pt>
    <dgm:pt modelId="{7D3DC974-4856-47AC-B2AD-C9C188D5C1DA}" type="pres">
      <dgm:prSet presAssocID="{112D0471-FB3A-493A-A1AF-F4DBC2F1BC72}" presName="composite" presStyleCnt="0">
        <dgm:presLayoutVars>
          <dgm:chMax val="1"/>
          <dgm:chPref val="1"/>
        </dgm:presLayoutVars>
      </dgm:prSet>
      <dgm:spPr/>
    </dgm:pt>
    <dgm:pt modelId="{30A82D79-7171-444C-9BAA-4D93F5436BDA}" type="pres">
      <dgm:prSet presAssocID="{112D0471-FB3A-493A-A1AF-F4DBC2F1BC72}" presName="Accent" presStyleLbl="trAlignAcc1" presStyleIdx="16" presStyleCnt="19">
        <dgm:presLayoutVars>
          <dgm:chMax val="0"/>
          <dgm:chPref val="0"/>
        </dgm:presLayoutVars>
      </dgm:prSet>
      <dgm:spPr/>
    </dgm:pt>
    <dgm:pt modelId="{8F1D2DEC-575C-4249-9CE8-2B4882FA2769}" type="pres">
      <dgm:prSet presAssocID="{112D0471-FB3A-493A-A1AF-F4DBC2F1BC72}" presName="Image" presStyleLbl="alignImgPlace1" presStyleIdx="16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893B7BBE-E124-4E78-8A2D-9C2E5ABBDFCE}" type="pres">
      <dgm:prSet presAssocID="{112D0471-FB3A-493A-A1AF-F4DBC2F1BC72}" presName="ChildComposite" presStyleCnt="0"/>
      <dgm:spPr/>
    </dgm:pt>
    <dgm:pt modelId="{AB3D0D25-0A83-488F-9157-C68B23A2EC1A}" type="pres">
      <dgm:prSet presAssocID="{112D0471-FB3A-493A-A1AF-F4DBC2F1BC72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16E794D-DBCF-466C-9BBD-3C3DA6630AEF}" type="pres">
      <dgm:prSet presAssocID="{112D0471-FB3A-493A-A1AF-F4DBC2F1BC72}" presName="Parent" presStyleLbl="revTx" presStyleIdx="16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0672CC-748E-408B-BA59-04AB4D95A766}" type="pres">
      <dgm:prSet presAssocID="{37D87ED6-D31F-4174-A49C-BCA6F2507E5F}" presName="sibTrans" presStyleCnt="0"/>
      <dgm:spPr/>
    </dgm:pt>
    <dgm:pt modelId="{ABB3E2F9-C45D-4963-9EA2-9393157B795B}" type="pres">
      <dgm:prSet presAssocID="{EE04883C-F99C-4BDF-B348-E8523B8F88DF}" presName="composite" presStyleCnt="0">
        <dgm:presLayoutVars>
          <dgm:chMax val="1"/>
          <dgm:chPref val="1"/>
        </dgm:presLayoutVars>
      </dgm:prSet>
      <dgm:spPr/>
    </dgm:pt>
    <dgm:pt modelId="{BAF4A2C7-5DCF-48A9-8682-0E561972F9CE}" type="pres">
      <dgm:prSet presAssocID="{EE04883C-F99C-4BDF-B348-E8523B8F88DF}" presName="Accent" presStyleLbl="trAlignAcc1" presStyleIdx="17" presStyleCnt="19">
        <dgm:presLayoutVars>
          <dgm:chMax val="0"/>
          <dgm:chPref val="0"/>
        </dgm:presLayoutVars>
      </dgm:prSet>
      <dgm:spPr/>
    </dgm:pt>
    <dgm:pt modelId="{9F7FD61C-8B48-4AD4-8865-DA84D094081B}" type="pres">
      <dgm:prSet presAssocID="{EE04883C-F99C-4BDF-B348-E8523B8F88DF}" presName="Image" presStyleLbl="alignImgPlace1" presStyleIdx="17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8B5299A4-8961-49B8-9661-19C95717C80C}" type="pres">
      <dgm:prSet presAssocID="{EE04883C-F99C-4BDF-B348-E8523B8F88DF}" presName="ChildComposite" presStyleCnt="0"/>
      <dgm:spPr/>
    </dgm:pt>
    <dgm:pt modelId="{EC57EB43-A572-4200-9D26-9B62F31E8123}" type="pres">
      <dgm:prSet presAssocID="{EE04883C-F99C-4BDF-B348-E8523B8F88DF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E9AB01C-F280-4640-886E-D32857715AE9}" type="pres">
      <dgm:prSet presAssocID="{EE04883C-F99C-4BDF-B348-E8523B8F88DF}" presName="Parent" presStyleLbl="revTx" presStyleIdx="17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893E1-69AE-460A-AD92-1D1E693D8B1D}" type="pres">
      <dgm:prSet presAssocID="{3D8414F9-FD37-444A-8C7B-F2FF24D7E4A7}" presName="sibTrans" presStyleCnt="0"/>
      <dgm:spPr/>
    </dgm:pt>
    <dgm:pt modelId="{CD41ADBB-EF91-4D6E-93D5-9A2710185521}" type="pres">
      <dgm:prSet presAssocID="{8E459B37-36C0-4BE0-BC67-80F4DE1EA5E4}" presName="composite" presStyleCnt="0">
        <dgm:presLayoutVars>
          <dgm:chMax val="1"/>
          <dgm:chPref val="1"/>
        </dgm:presLayoutVars>
      </dgm:prSet>
      <dgm:spPr/>
    </dgm:pt>
    <dgm:pt modelId="{4FB2E33B-9669-4BE0-BFF3-C178AFD04C67}" type="pres">
      <dgm:prSet presAssocID="{8E459B37-36C0-4BE0-BC67-80F4DE1EA5E4}" presName="Accent" presStyleLbl="trAlignAcc1" presStyleIdx="18" presStyleCnt="19">
        <dgm:presLayoutVars>
          <dgm:chMax val="0"/>
          <dgm:chPref val="0"/>
        </dgm:presLayoutVars>
      </dgm:prSet>
      <dgm:spPr/>
    </dgm:pt>
    <dgm:pt modelId="{FF899142-8754-4735-9FD2-933F01ED7305}" type="pres">
      <dgm:prSet presAssocID="{8E459B37-36C0-4BE0-BC67-80F4DE1EA5E4}" presName="Image" presStyleLbl="alignImgPlace1" presStyleIdx="18" presStyleCnt="19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BFDE86A5-3171-42F5-8C6D-C993AE6A60C5}" type="pres">
      <dgm:prSet presAssocID="{8E459B37-36C0-4BE0-BC67-80F4DE1EA5E4}" presName="ChildComposite" presStyleCnt="0"/>
      <dgm:spPr/>
    </dgm:pt>
    <dgm:pt modelId="{34A23C60-726F-4264-8B62-069CC9E1CCF7}" type="pres">
      <dgm:prSet presAssocID="{8E459B37-36C0-4BE0-BC67-80F4DE1EA5E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56EE07C-0FD8-4C21-9C27-0A2D388633E4}" type="pres">
      <dgm:prSet presAssocID="{8E459B37-36C0-4BE0-BC67-80F4DE1EA5E4}" presName="Parent" presStyleLbl="revTx" presStyleIdx="18" presStyleCnt="19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772D84-B5D7-4DF8-871C-F11D05604C6A}" srcId="{53069F72-4FEB-4391-8A6C-09953D7EDF05}" destId="{3266EA61-0018-4327-A2FB-A6AE998734C9}" srcOrd="3" destOrd="0" parTransId="{3D49F452-8888-467E-A24D-AC4E34F9E56C}" sibTransId="{AFE44390-748D-4DCB-9186-2EBA0932338D}"/>
    <dgm:cxn modelId="{8BC192BD-4A17-482E-853D-C34BA47FEB8A}" type="presOf" srcId="{7D8B1E22-C86C-4186-876F-0B89276F223E}" destId="{D47367CB-BBE5-47EE-874B-EEC93A19B82C}" srcOrd="0" destOrd="0" presId="urn:microsoft.com/office/officeart/2008/layout/CaptionedPictures"/>
    <dgm:cxn modelId="{37B7F082-168B-47CF-9CC6-28826E49EE4A}" srcId="{53069F72-4FEB-4391-8A6C-09953D7EDF05}" destId="{14A0B664-0D58-452B-82DC-D84C297DA566}" srcOrd="6" destOrd="0" parTransId="{92FFF50F-0D18-4862-933D-862498E310FB}" sibTransId="{FDD8D183-181C-463D-B507-C3E6FF81CAAE}"/>
    <dgm:cxn modelId="{076537A1-4B75-469F-9FC2-9C604486A7B0}" srcId="{53069F72-4FEB-4391-8A6C-09953D7EDF05}" destId="{90D0E921-AD29-4D2E-B26B-BDF0D31D0935}" srcOrd="1" destOrd="0" parTransId="{E939C6DD-1305-4D87-B84A-8F2A94C5B94F}" sibTransId="{593D8D01-F801-405D-9364-40C827FDB625}"/>
    <dgm:cxn modelId="{8F7E7229-E295-4718-8D50-BDD7ADD4C6BF}" type="presOf" srcId="{53069F72-4FEB-4391-8A6C-09953D7EDF05}" destId="{ED51E845-E8E1-4BAF-B3F6-F3036B6B11D3}" srcOrd="0" destOrd="0" presId="urn:microsoft.com/office/officeart/2008/layout/CaptionedPictures"/>
    <dgm:cxn modelId="{742F8FB8-7AC6-42B1-9D22-6A1E49062A9D}" type="presOf" srcId="{94C22A1A-732E-4222-AB0F-DC5BB0664B9F}" destId="{18FD6387-630E-4092-8C58-28E2F832BE0D}" srcOrd="0" destOrd="0" presId="urn:microsoft.com/office/officeart/2008/layout/CaptionedPictures"/>
    <dgm:cxn modelId="{AFBC0E5C-1E1D-477C-BDFD-26D2AF350D41}" srcId="{53069F72-4FEB-4391-8A6C-09953D7EDF05}" destId="{392E3297-72A9-4762-9A3E-1DE127E907A5}" srcOrd="0" destOrd="0" parTransId="{FD6CB7A1-C363-45B2-A5C5-31EFFF7FBA09}" sibTransId="{A2E4886D-D922-4AA0-A5F2-A8C739C3E88C}"/>
    <dgm:cxn modelId="{4F03E754-2C6C-4B60-B830-7566FB5956F5}" type="presOf" srcId="{EE04883C-F99C-4BDF-B348-E8523B8F88DF}" destId="{0E9AB01C-F280-4640-886E-D32857715AE9}" srcOrd="0" destOrd="0" presId="urn:microsoft.com/office/officeart/2008/layout/CaptionedPictures"/>
    <dgm:cxn modelId="{DD8134CC-C8C7-475F-BC2B-27F6C2690D42}" srcId="{53069F72-4FEB-4391-8A6C-09953D7EDF05}" destId="{394184CB-9F89-4D3F-925E-A0EC3402EDAD}" srcOrd="14" destOrd="0" parTransId="{34ACA02C-C785-4E16-9C85-EF46A9E3F999}" sibTransId="{F0F12465-DC0C-47B0-A699-5E7BD979A124}"/>
    <dgm:cxn modelId="{4F331353-AC3C-4132-B73E-E973BC1DC47C}" srcId="{53069F72-4FEB-4391-8A6C-09953D7EDF05}" destId="{112D0471-FB3A-493A-A1AF-F4DBC2F1BC72}" srcOrd="16" destOrd="0" parTransId="{0784D581-B6C0-4237-8B6A-537D7B0375E6}" sibTransId="{37D87ED6-D31F-4174-A49C-BCA6F2507E5F}"/>
    <dgm:cxn modelId="{083C768B-1D12-4BFD-B9C2-3CF63C0AEE80}" srcId="{53069F72-4FEB-4391-8A6C-09953D7EDF05}" destId="{91A338D1-CD56-4B7B-BC68-1A5DCE4EEDA7}" srcOrd="10" destOrd="0" parTransId="{03605896-E045-4C7B-B91A-285A0873A1EF}" sibTransId="{D3A11D37-8B11-4B4B-A939-7E11401452A4}"/>
    <dgm:cxn modelId="{E933F110-AD95-4500-BB0B-0465234698FA}" srcId="{53069F72-4FEB-4391-8A6C-09953D7EDF05}" destId="{7D8B1E22-C86C-4186-876F-0B89276F223E}" srcOrd="9" destOrd="0" parTransId="{5D96E310-E911-4C54-B519-20E6211DE996}" sibTransId="{9CED10F0-1810-437F-BC38-22EA89FE6874}"/>
    <dgm:cxn modelId="{857B7DCD-375E-4C7F-8C2C-ACBB884460AE}" srcId="{53069F72-4FEB-4391-8A6C-09953D7EDF05}" destId="{EE04883C-F99C-4BDF-B348-E8523B8F88DF}" srcOrd="17" destOrd="0" parTransId="{BBED3FF8-D73E-4346-9CF8-F199CAD9A2D1}" sibTransId="{3D8414F9-FD37-444A-8C7B-F2FF24D7E4A7}"/>
    <dgm:cxn modelId="{D34C802B-ABA9-4756-92C9-4436C1F7ECBD}" type="presOf" srcId="{392E3297-72A9-4762-9A3E-1DE127E907A5}" destId="{9C2CED87-6F03-4BC7-8E01-03EEF48C8E8E}" srcOrd="0" destOrd="0" presId="urn:microsoft.com/office/officeart/2008/layout/CaptionedPictures"/>
    <dgm:cxn modelId="{E70E7B97-C748-4B30-A16D-CF7D3F7A03C5}" type="presOf" srcId="{3266EA61-0018-4327-A2FB-A6AE998734C9}" destId="{0761AD69-5A7D-4D86-AEC1-70D266494BC2}" srcOrd="0" destOrd="0" presId="urn:microsoft.com/office/officeart/2008/layout/CaptionedPictures"/>
    <dgm:cxn modelId="{3376FDE3-D78E-44CC-9FF3-03FDBE0E397F}" srcId="{53069F72-4FEB-4391-8A6C-09953D7EDF05}" destId="{596F42E0-32F3-4760-8890-780925865874}" srcOrd="13" destOrd="0" parTransId="{46A12BFF-6692-4B94-8A33-4036EB91C45A}" sibTransId="{FC323960-D360-43E7-B2E7-C2FF82892931}"/>
    <dgm:cxn modelId="{7E0C2DE3-58EB-4B79-AED1-43007BCC02BA}" srcId="{53069F72-4FEB-4391-8A6C-09953D7EDF05}" destId="{BA159613-8AD5-4318-A138-FAB97A5DE460}" srcOrd="7" destOrd="0" parTransId="{56A13F18-CBEC-4DBB-AFB5-A50683598A8A}" sibTransId="{85BE44B6-6D77-4866-BC01-A34A499517A5}"/>
    <dgm:cxn modelId="{1D590C95-8F94-499A-A916-DF8D0D3237C7}" type="presOf" srcId="{1DC54B2E-B5B6-4D96-A967-C90BF7054D86}" destId="{2200117D-B8F4-4D6F-AC5F-E2C3AF8613B2}" srcOrd="0" destOrd="0" presId="urn:microsoft.com/office/officeart/2008/layout/CaptionedPictures"/>
    <dgm:cxn modelId="{E23827B3-CC99-4C1A-9589-84C64822D029}" type="presOf" srcId="{596F42E0-32F3-4760-8890-780925865874}" destId="{8DEDDFF7-B2E6-42D3-B817-AA78541D42C3}" srcOrd="0" destOrd="0" presId="urn:microsoft.com/office/officeart/2008/layout/CaptionedPictures"/>
    <dgm:cxn modelId="{2D2B2A66-D846-4F3C-9F46-C60A4B252D7C}" srcId="{53069F72-4FEB-4391-8A6C-09953D7EDF05}" destId="{AEC04089-CBE7-474A-BCCE-6F83F620E82F}" srcOrd="5" destOrd="0" parTransId="{FAD2A55B-E3EC-42AB-A102-928983E08062}" sibTransId="{2FDC0922-4632-4A06-90DE-6D76DE248A10}"/>
    <dgm:cxn modelId="{D3B59B78-2A11-4748-A21E-582EA8982859}" type="presOf" srcId="{112D0471-FB3A-493A-A1AF-F4DBC2F1BC72}" destId="{F16E794D-DBCF-466C-9BBD-3C3DA6630AEF}" srcOrd="0" destOrd="0" presId="urn:microsoft.com/office/officeart/2008/layout/CaptionedPictures"/>
    <dgm:cxn modelId="{EF6A3D62-A68E-4368-91D9-7457CB877005}" srcId="{53069F72-4FEB-4391-8A6C-09953D7EDF05}" destId="{57E14A88-296E-49D4-A8C0-D95D9AC23F67}" srcOrd="11" destOrd="0" parTransId="{28A1794B-621B-435A-8352-70FC0291E0B7}" sibTransId="{0B3E66E5-5D30-430D-822C-291162C9D3C4}"/>
    <dgm:cxn modelId="{C1DA6669-614F-4F7B-B7D6-A2664862A984}" type="presOf" srcId="{14A0B664-0D58-452B-82DC-D84C297DA566}" destId="{B011D7B1-9475-49EA-86A2-41873683D40C}" srcOrd="0" destOrd="0" presId="urn:microsoft.com/office/officeart/2008/layout/CaptionedPictures"/>
    <dgm:cxn modelId="{C97D8856-D995-4C88-95C2-3BCB8DA85E97}" type="presOf" srcId="{CDB689BF-3A93-4B0F-8435-81C09ADBD87B}" destId="{A3FC6643-6196-4A6E-A72B-91E264EEB4EF}" srcOrd="0" destOrd="0" presId="urn:microsoft.com/office/officeart/2008/layout/CaptionedPictures"/>
    <dgm:cxn modelId="{3E3F0849-8677-430B-BA65-DF73D015D304}" srcId="{53069F72-4FEB-4391-8A6C-09953D7EDF05}" destId="{8E459B37-36C0-4BE0-BC67-80F4DE1EA5E4}" srcOrd="18" destOrd="0" parTransId="{0603483B-B647-4EF7-8B30-41F2711BBB51}" sibTransId="{3492B712-F28E-4CF1-9E15-D3C1FB900E00}"/>
    <dgm:cxn modelId="{663D7D9B-EC4A-4EBE-86C3-D82D899BB8BA}" type="presOf" srcId="{394184CB-9F89-4D3F-925E-A0EC3402EDAD}" destId="{DF7F1E58-09C1-4D1D-A738-630F03ACE79C}" srcOrd="0" destOrd="0" presId="urn:microsoft.com/office/officeart/2008/layout/CaptionedPictures"/>
    <dgm:cxn modelId="{5AA68F1A-6FB9-4FB5-A28D-3513C21B41BD}" type="presOf" srcId="{AEC04089-CBE7-474A-BCCE-6F83F620E82F}" destId="{FBC04AF3-8089-4AB9-B605-59AE6F103095}" srcOrd="0" destOrd="0" presId="urn:microsoft.com/office/officeart/2008/layout/CaptionedPictures"/>
    <dgm:cxn modelId="{696FBD8A-E70F-45FF-A6F0-3FA4806224C1}" type="presOf" srcId="{CCFDCF24-7D43-4D91-A236-6D4DA4B44F1E}" destId="{CB3D6000-FD0D-4D86-BF74-9F4E4CAB7E3C}" srcOrd="0" destOrd="0" presId="urn:microsoft.com/office/officeart/2008/layout/CaptionedPictures"/>
    <dgm:cxn modelId="{AA55E84B-20CE-4195-BAD7-5617C5388CCD}" srcId="{53069F72-4FEB-4391-8A6C-09953D7EDF05}" destId="{1DC54B2E-B5B6-4D96-A967-C90BF7054D86}" srcOrd="15" destOrd="0" parTransId="{640C0593-E8C5-4493-9444-CF129F6D4365}" sibTransId="{DED5A8BC-0ADD-403A-A13A-8000B307A600}"/>
    <dgm:cxn modelId="{98B44B62-F80A-4768-ADE1-BF0453C77254}" srcId="{53069F72-4FEB-4391-8A6C-09953D7EDF05}" destId="{01EB6D00-CCFB-402D-BC2F-EBC5B93CA864}" srcOrd="4" destOrd="0" parTransId="{3607220F-0992-46C7-890A-1A612F864038}" sibTransId="{4E3F389C-D8AA-4084-A617-BCABA0735ED9}"/>
    <dgm:cxn modelId="{FE5047C0-BBE1-489D-9498-25D1CC9B093C}" type="presOf" srcId="{91A338D1-CD56-4B7B-BC68-1A5DCE4EEDA7}" destId="{4C8B45B6-D46E-4D57-AAD6-7BF1BA7A9C29}" srcOrd="0" destOrd="0" presId="urn:microsoft.com/office/officeart/2008/layout/CaptionedPictures"/>
    <dgm:cxn modelId="{02ECDB81-EFDF-43C5-9781-4F07D3E1985A}" srcId="{53069F72-4FEB-4391-8A6C-09953D7EDF05}" destId="{CDB689BF-3A93-4B0F-8435-81C09ADBD87B}" srcOrd="2" destOrd="0" parTransId="{2ADB0BF4-1882-4EB2-9809-72FCA4A7ADDB}" sibTransId="{9BDC5CE0-BB96-4469-8D72-77E1C0E4FAAA}"/>
    <dgm:cxn modelId="{07AB1E31-BA03-4D41-9A6E-BC85884EE416}" type="presOf" srcId="{01EB6D00-CCFB-402D-BC2F-EBC5B93CA864}" destId="{B9C3777C-36F2-4CA2-80F9-8B72363CE632}" srcOrd="0" destOrd="0" presId="urn:microsoft.com/office/officeart/2008/layout/CaptionedPictures"/>
    <dgm:cxn modelId="{7410CD95-9ACA-48B8-BC24-EC2B5733CEE1}" type="presOf" srcId="{BA159613-8AD5-4318-A138-FAB97A5DE460}" destId="{5C86D6A0-45A5-40AE-95A2-B4419FF2AE0C}" srcOrd="0" destOrd="0" presId="urn:microsoft.com/office/officeart/2008/layout/CaptionedPictures"/>
    <dgm:cxn modelId="{0590EBFC-CA67-4987-AF69-4138E3EC9890}" type="presOf" srcId="{90D0E921-AD29-4D2E-B26B-BDF0D31D0935}" destId="{12F0C34E-518C-40AF-98ED-EACF2EF72B0A}" srcOrd="0" destOrd="0" presId="urn:microsoft.com/office/officeart/2008/layout/CaptionedPictures"/>
    <dgm:cxn modelId="{856A327E-BA3C-43DF-8EC5-F670D583E182}" srcId="{53069F72-4FEB-4391-8A6C-09953D7EDF05}" destId="{94C22A1A-732E-4222-AB0F-DC5BB0664B9F}" srcOrd="12" destOrd="0" parTransId="{64C75140-F9F9-47C7-8A56-FDA020BAE598}" sibTransId="{73E0DF9A-E27F-4BDF-80F4-302DAE54E657}"/>
    <dgm:cxn modelId="{57DFE850-8399-4EA8-A261-48B2B392D72B}" type="presOf" srcId="{8E459B37-36C0-4BE0-BC67-80F4DE1EA5E4}" destId="{C56EE07C-0FD8-4C21-9C27-0A2D388633E4}" srcOrd="0" destOrd="0" presId="urn:microsoft.com/office/officeart/2008/layout/CaptionedPictures"/>
    <dgm:cxn modelId="{20D9B3CC-186C-4EAA-9737-2F98F87EB6EC}" srcId="{53069F72-4FEB-4391-8A6C-09953D7EDF05}" destId="{CCFDCF24-7D43-4D91-A236-6D4DA4B44F1E}" srcOrd="8" destOrd="0" parTransId="{CD116350-9C2F-413A-A08E-635584951C43}" sibTransId="{5E048327-241A-48F9-810B-B680725BC31F}"/>
    <dgm:cxn modelId="{36B003BA-2EC1-4231-8021-61AD0C2C0105}" type="presOf" srcId="{57E14A88-296E-49D4-A8C0-D95D9AC23F67}" destId="{F6D10CEB-BDBA-4360-BA45-18595486EF70}" srcOrd="0" destOrd="0" presId="urn:microsoft.com/office/officeart/2008/layout/CaptionedPictures"/>
    <dgm:cxn modelId="{0B0116DF-1718-465A-AA7F-034D9DBB78C4}" type="presParOf" srcId="{ED51E845-E8E1-4BAF-B3F6-F3036B6B11D3}" destId="{67FDEB5B-5316-4739-9E22-6A1300303322}" srcOrd="0" destOrd="0" presId="urn:microsoft.com/office/officeart/2008/layout/CaptionedPictures"/>
    <dgm:cxn modelId="{4796CF94-494D-4436-952D-D81A12E1B81F}" type="presParOf" srcId="{67FDEB5B-5316-4739-9E22-6A1300303322}" destId="{7C405488-43D7-4AC6-92A5-991BDC117461}" srcOrd="0" destOrd="0" presId="urn:microsoft.com/office/officeart/2008/layout/CaptionedPictures"/>
    <dgm:cxn modelId="{DF08B86E-8280-4297-B4F6-3743D61DCC11}" type="presParOf" srcId="{67FDEB5B-5316-4739-9E22-6A1300303322}" destId="{3F5F19B1-2C18-42EA-8BD5-36405DC712F4}" srcOrd="1" destOrd="0" presId="urn:microsoft.com/office/officeart/2008/layout/CaptionedPictures"/>
    <dgm:cxn modelId="{0BF1B4E7-06FD-4981-A25B-99789BDF56C0}" type="presParOf" srcId="{67FDEB5B-5316-4739-9E22-6A1300303322}" destId="{137C9260-02BE-4C63-B0FB-DE2C48DC0DB2}" srcOrd="2" destOrd="0" presId="urn:microsoft.com/office/officeart/2008/layout/CaptionedPictures"/>
    <dgm:cxn modelId="{434ECA7B-AC81-48E2-899D-F1DB860E204E}" type="presParOf" srcId="{137C9260-02BE-4C63-B0FB-DE2C48DC0DB2}" destId="{44292B71-21C2-486F-8A79-0057F78BB654}" srcOrd="0" destOrd="0" presId="urn:microsoft.com/office/officeart/2008/layout/CaptionedPictures"/>
    <dgm:cxn modelId="{E1A8EC67-D822-4A07-A14C-74E563CE8FF4}" type="presParOf" srcId="{137C9260-02BE-4C63-B0FB-DE2C48DC0DB2}" destId="{9C2CED87-6F03-4BC7-8E01-03EEF48C8E8E}" srcOrd="1" destOrd="0" presId="urn:microsoft.com/office/officeart/2008/layout/CaptionedPictures"/>
    <dgm:cxn modelId="{9C1DCD3B-7D2C-44FE-B85C-0B10D26EF459}" type="presParOf" srcId="{ED51E845-E8E1-4BAF-B3F6-F3036B6B11D3}" destId="{002990A2-E89E-402B-ADB5-F2C9B3DE8FEE}" srcOrd="1" destOrd="0" presId="urn:microsoft.com/office/officeart/2008/layout/CaptionedPictures"/>
    <dgm:cxn modelId="{756A5B8B-22B8-4E2B-8B93-0093DB4F112A}" type="presParOf" srcId="{ED51E845-E8E1-4BAF-B3F6-F3036B6B11D3}" destId="{7BE219AD-F0A9-4E1D-B03E-96D905276BD9}" srcOrd="2" destOrd="0" presId="urn:microsoft.com/office/officeart/2008/layout/CaptionedPictures"/>
    <dgm:cxn modelId="{17356B89-3132-4C1C-93DF-CEE79DCC0E3D}" type="presParOf" srcId="{7BE219AD-F0A9-4E1D-B03E-96D905276BD9}" destId="{D2BE5B96-4A8D-415F-804E-CD042FE4471E}" srcOrd="0" destOrd="0" presId="urn:microsoft.com/office/officeart/2008/layout/CaptionedPictures"/>
    <dgm:cxn modelId="{4BD04DDF-A8F0-4BFB-B079-227819FDCE06}" type="presParOf" srcId="{7BE219AD-F0A9-4E1D-B03E-96D905276BD9}" destId="{8E54393A-97EA-47C8-B2AB-B7BBCA512411}" srcOrd="1" destOrd="0" presId="urn:microsoft.com/office/officeart/2008/layout/CaptionedPictures"/>
    <dgm:cxn modelId="{F349B20B-0758-4913-9FD5-4105C7D4E3F0}" type="presParOf" srcId="{7BE219AD-F0A9-4E1D-B03E-96D905276BD9}" destId="{B61D7EE6-6189-44D4-A277-B71EC18F2354}" srcOrd="2" destOrd="0" presId="urn:microsoft.com/office/officeart/2008/layout/CaptionedPictures"/>
    <dgm:cxn modelId="{FE49A97D-3B3C-4C3B-B53C-D0C63A5E6F5D}" type="presParOf" srcId="{B61D7EE6-6189-44D4-A277-B71EC18F2354}" destId="{6F3739C6-270A-4C2F-818C-A3849B9D1B75}" srcOrd="0" destOrd="0" presId="urn:microsoft.com/office/officeart/2008/layout/CaptionedPictures"/>
    <dgm:cxn modelId="{4AD64AC2-8841-482A-9523-A4F7B307E4E2}" type="presParOf" srcId="{B61D7EE6-6189-44D4-A277-B71EC18F2354}" destId="{12F0C34E-518C-40AF-98ED-EACF2EF72B0A}" srcOrd="1" destOrd="0" presId="urn:microsoft.com/office/officeart/2008/layout/CaptionedPictures"/>
    <dgm:cxn modelId="{DB8D60F9-119B-44A5-B2F9-E850A2A2BBE2}" type="presParOf" srcId="{ED51E845-E8E1-4BAF-B3F6-F3036B6B11D3}" destId="{872F0861-A57F-4047-97A2-F0FE72BC9285}" srcOrd="3" destOrd="0" presId="urn:microsoft.com/office/officeart/2008/layout/CaptionedPictures"/>
    <dgm:cxn modelId="{FCEB77DB-E78C-4DA1-B86C-8DF576765281}" type="presParOf" srcId="{ED51E845-E8E1-4BAF-B3F6-F3036B6B11D3}" destId="{8D6ED274-C79E-4D85-B4CE-7033B659FBA2}" srcOrd="4" destOrd="0" presId="urn:microsoft.com/office/officeart/2008/layout/CaptionedPictures"/>
    <dgm:cxn modelId="{5FCE5BF0-4CFE-4EC8-A03C-A8ADB1C95CAB}" type="presParOf" srcId="{8D6ED274-C79E-4D85-B4CE-7033B659FBA2}" destId="{D0D89438-0232-4C79-B5C3-07B062DF8375}" srcOrd="0" destOrd="0" presId="urn:microsoft.com/office/officeart/2008/layout/CaptionedPictures"/>
    <dgm:cxn modelId="{88E3C415-6BDB-459D-A5AC-C5FD3A603E69}" type="presParOf" srcId="{8D6ED274-C79E-4D85-B4CE-7033B659FBA2}" destId="{69B9E520-F545-4B2B-837B-D6BD0DB28229}" srcOrd="1" destOrd="0" presId="urn:microsoft.com/office/officeart/2008/layout/CaptionedPictures"/>
    <dgm:cxn modelId="{A0169FD4-FB52-4B72-9E7A-95F68822F073}" type="presParOf" srcId="{8D6ED274-C79E-4D85-B4CE-7033B659FBA2}" destId="{3013A54D-6361-474A-8DAA-7D7E434D0537}" srcOrd="2" destOrd="0" presId="urn:microsoft.com/office/officeart/2008/layout/CaptionedPictures"/>
    <dgm:cxn modelId="{EFCA080B-EC12-400F-9886-18D9CBD1F5DB}" type="presParOf" srcId="{3013A54D-6361-474A-8DAA-7D7E434D0537}" destId="{8208FC0B-4055-4A38-A933-9677237905FC}" srcOrd="0" destOrd="0" presId="urn:microsoft.com/office/officeart/2008/layout/CaptionedPictures"/>
    <dgm:cxn modelId="{00D8A9EF-3B16-4D00-86A9-25D1009C0B33}" type="presParOf" srcId="{3013A54D-6361-474A-8DAA-7D7E434D0537}" destId="{A3FC6643-6196-4A6E-A72B-91E264EEB4EF}" srcOrd="1" destOrd="0" presId="urn:microsoft.com/office/officeart/2008/layout/CaptionedPictures"/>
    <dgm:cxn modelId="{5775C899-34C9-46EB-8C0E-9CBAD3DC7358}" type="presParOf" srcId="{ED51E845-E8E1-4BAF-B3F6-F3036B6B11D3}" destId="{491B9FA6-AB3E-4D5A-9642-D39804D8F3D8}" srcOrd="5" destOrd="0" presId="urn:microsoft.com/office/officeart/2008/layout/CaptionedPictures"/>
    <dgm:cxn modelId="{CB6EA09C-1B3B-460C-A007-0E6E6097F13D}" type="presParOf" srcId="{ED51E845-E8E1-4BAF-B3F6-F3036B6B11D3}" destId="{EAE9000E-7CB8-403F-8730-6D6A6BB52AB9}" srcOrd="6" destOrd="0" presId="urn:microsoft.com/office/officeart/2008/layout/CaptionedPictures"/>
    <dgm:cxn modelId="{594A4765-A51A-41A9-A8A4-A7F3230AC178}" type="presParOf" srcId="{EAE9000E-7CB8-403F-8730-6D6A6BB52AB9}" destId="{062711EF-3B4C-4D64-9729-97B6D4BA7C27}" srcOrd="0" destOrd="0" presId="urn:microsoft.com/office/officeart/2008/layout/CaptionedPictures"/>
    <dgm:cxn modelId="{9CD15795-C4D2-417C-8F4B-33B6E427274C}" type="presParOf" srcId="{EAE9000E-7CB8-403F-8730-6D6A6BB52AB9}" destId="{64B0EDC0-F529-4F14-A323-2EA4EDE3ECBA}" srcOrd="1" destOrd="0" presId="urn:microsoft.com/office/officeart/2008/layout/CaptionedPictures"/>
    <dgm:cxn modelId="{06D98094-043D-42AA-80CC-94B491F1BFD8}" type="presParOf" srcId="{EAE9000E-7CB8-403F-8730-6D6A6BB52AB9}" destId="{46707C9F-5892-4F5D-B64A-A7FFFAED8F95}" srcOrd="2" destOrd="0" presId="urn:microsoft.com/office/officeart/2008/layout/CaptionedPictures"/>
    <dgm:cxn modelId="{E9CAF916-365E-410A-B17D-4B240E883E2E}" type="presParOf" srcId="{46707C9F-5892-4F5D-B64A-A7FFFAED8F95}" destId="{6DA2FAF8-E0B4-49C1-820F-C3EAB96442A0}" srcOrd="0" destOrd="0" presId="urn:microsoft.com/office/officeart/2008/layout/CaptionedPictures"/>
    <dgm:cxn modelId="{7E39D2F8-9C71-4FC0-8A35-758F557438CE}" type="presParOf" srcId="{46707C9F-5892-4F5D-B64A-A7FFFAED8F95}" destId="{0761AD69-5A7D-4D86-AEC1-70D266494BC2}" srcOrd="1" destOrd="0" presId="urn:microsoft.com/office/officeart/2008/layout/CaptionedPictures"/>
    <dgm:cxn modelId="{59663B87-B3D7-4F8F-9DE7-56D6787035D9}" type="presParOf" srcId="{ED51E845-E8E1-4BAF-B3F6-F3036B6B11D3}" destId="{8BFFA949-C187-4985-8AD4-A106597905A3}" srcOrd="7" destOrd="0" presId="urn:microsoft.com/office/officeart/2008/layout/CaptionedPictures"/>
    <dgm:cxn modelId="{B97E7A76-5E2C-47D5-8A81-2689F78DE804}" type="presParOf" srcId="{ED51E845-E8E1-4BAF-B3F6-F3036B6B11D3}" destId="{436C82C6-0074-4FF1-A4AD-59875F8CBDE5}" srcOrd="8" destOrd="0" presId="urn:microsoft.com/office/officeart/2008/layout/CaptionedPictures"/>
    <dgm:cxn modelId="{D60BA07E-80DD-48A8-A7D8-1AB6D5062B5B}" type="presParOf" srcId="{436C82C6-0074-4FF1-A4AD-59875F8CBDE5}" destId="{5DD0012A-95DB-481D-BF58-E7CF84362384}" srcOrd="0" destOrd="0" presId="urn:microsoft.com/office/officeart/2008/layout/CaptionedPictures"/>
    <dgm:cxn modelId="{1B950378-7F70-44CB-B3FA-9A8F74B5ED10}" type="presParOf" srcId="{436C82C6-0074-4FF1-A4AD-59875F8CBDE5}" destId="{6A422795-4118-4B2D-95D6-6084F91F7161}" srcOrd="1" destOrd="0" presId="urn:microsoft.com/office/officeart/2008/layout/CaptionedPictures"/>
    <dgm:cxn modelId="{0E26C494-B496-4889-8A68-22E2E66B08BD}" type="presParOf" srcId="{436C82C6-0074-4FF1-A4AD-59875F8CBDE5}" destId="{E1DA8366-E1CC-4D89-A763-DE7BCA714E46}" srcOrd="2" destOrd="0" presId="urn:microsoft.com/office/officeart/2008/layout/CaptionedPictures"/>
    <dgm:cxn modelId="{C76E256B-7878-4B67-B2F8-46248D000801}" type="presParOf" srcId="{E1DA8366-E1CC-4D89-A763-DE7BCA714E46}" destId="{4FB7A62E-EBCC-422B-B9B4-D822B49F4220}" srcOrd="0" destOrd="0" presId="urn:microsoft.com/office/officeart/2008/layout/CaptionedPictures"/>
    <dgm:cxn modelId="{751AA2C4-F6B6-4A95-8DA7-486DF5DF7E43}" type="presParOf" srcId="{E1DA8366-E1CC-4D89-A763-DE7BCA714E46}" destId="{B9C3777C-36F2-4CA2-80F9-8B72363CE632}" srcOrd="1" destOrd="0" presId="urn:microsoft.com/office/officeart/2008/layout/CaptionedPictures"/>
    <dgm:cxn modelId="{D0A5B7BA-3249-43F9-8C9E-B90380811674}" type="presParOf" srcId="{ED51E845-E8E1-4BAF-B3F6-F3036B6B11D3}" destId="{52F2901B-A9EB-40D3-A662-3315081D8F85}" srcOrd="9" destOrd="0" presId="urn:microsoft.com/office/officeart/2008/layout/CaptionedPictures"/>
    <dgm:cxn modelId="{E26D6547-D57D-437C-BD0B-9AC21A156CB1}" type="presParOf" srcId="{ED51E845-E8E1-4BAF-B3F6-F3036B6B11D3}" destId="{E3003830-0EAA-4E13-835A-F9658B91BF14}" srcOrd="10" destOrd="0" presId="urn:microsoft.com/office/officeart/2008/layout/CaptionedPictures"/>
    <dgm:cxn modelId="{DCCFE989-59F8-476E-A72F-C0B1FA338C01}" type="presParOf" srcId="{E3003830-0EAA-4E13-835A-F9658B91BF14}" destId="{5029E238-3057-4C0F-8763-E411787FF0BB}" srcOrd="0" destOrd="0" presId="urn:microsoft.com/office/officeart/2008/layout/CaptionedPictures"/>
    <dgm:cxn modelId="{4AE98800-04F8-4FAD-A959-553055A19D03}" type="presParOf" srcId="{E3003830-0EAA-4E13-835A-F9658B91BF14}" destId="{9EAB1748-852B-47AF-9FDA-BD3230C34BC7}" srcOrd="1" destOrd="0" presId="urn:microsoft.com/office/officeart/2008/layout/CaptionedPictures"/>
    <dgm:cxn modelId="{ED72BD57-B5FF-4D11-8656-708A219053E8}" type="presParOf" srcId="{E3003830-0EAA-4E13-835A-F9658B91BF14}" destId="{7C0ED891-FFDE-4D68-94E9-BA07A81EFCD8}" srcOrd="2" destOrd="0" presId="urn:microsoft.com/office/officeart/2008/layout/CaptionedPictures"/>
    <dgm:cxn modelId="{BBD79B4A-6F51-4D31-AE2C-1B3ED5546160}" type="presParOf" srcId="{7C0ED891-FFDE-4D68-94E9-BA07A81EFCD8}" destId="{7FAD2EDC-91D6-4630-9582-801922630A7B}" srcOrd="0" destOrd="0" presId="urn:microsoft.com/office/officeart/2008/layout/CaptionedPictures"/>
    <dgm:cxn modelId="{8C95090A-EB4A-43B3-A555-A4E3BBCF9C93}" type="presParOf" srcId="{7C0ED891-FFDE-4D68-94E9-BA07A81EFCD8}" destId="{FBC04AF3-8089-4AB9-B605-59AE6F103095}" srcOrd="1" destOrd="0" presId="urn:microsoft.com/office/officeart/2008/layout/CaptionedPictures"/>
    <dgm:cxn modelId="{D5C504DD-7BE5-4445-B878-B43E36F88F3B}" type="presParOf" srcId="{ED51E845-E8E1-4BAF-B3F6-F3036B6B11D3}" destId="{3A96DF7D-C412-4F2B-AE3D-D5114D61CF28}" srcOrd="11" destOrd="0" presId="urn:microsoft.com/office/officeart/2008/layout/CaptionedPictures"/>
    <dgm:cxn modelId="{C891DC5F-C157-454D-9A44-5A099AAFA3DA}" type="presParOf" srcId="{ED51E845-E8E1-4BAF-B3F6-F3036B6B11D3}" destId="{E9054BD4-1A5E-4C81-8945-867C2F7B9EE9}" srcOrd="12" destOrd="0" presId="urn:microsoft.com/office/officeart/2008/layout/CaptionedPictures"/>
    <dgm:cxn modelId="{CC12B7BD-B441-47A8-AA2B-16E5DE4AFBD3}" type="presParOf" srcId="{E9054BD4-1A5E-4C81-8945-867C2F7B9EE9}" destId="{FFC13BE8-C42E-46E2-9ACA-5744E58BADD7}" srcOrd="0" destOrd="0" presId="urn:microsoft.com/office/officeart/2008/layout/CaptionedPictures"/>
    <dgm:cxn modelId="{6ABE15B8-6C62-4D00-AAA7-11654A0B4E0D}" type="presParOf" srcId="{E9054BD4-1A5E-4C81-8945-867C2F7B9EE9}" destId="{EE6F61FC-6293-4403-A2CC-0B906FC124FE}" srcOrd="1" destOrd="0" presId="urn:microsoft.com/office/officeart/2008/layout/CaptionedPictures"/>
    <dgm:cxn modelId="{E9C170CF-5E75-45B0-9CB5-C2255DCB5CCF}" type="presParOf" srcId="{E9054BD4-1A5E-4C81-8945-867C2F7B9EE9}" destId="{3965BBFF-CBE1-41A4-835F-FF1DEE8F5D85}" srcOrd="2" destOrd="0" presId="urn:microsoft.com/office/officeart/2008/layout/CaptionedPictures"/>
    <dgm:cxn modelId="{A25BE0A5-FB64-4EC2-87AE-BF4174C44DD7}" type="presParOf" srcId="{3965BBFF-CBE1-41A4-835F-FF1DEE8F5D85}" destId="{6E24D3C9-822E-41E6-8151-A3FEBBC12804}" srcOrd="0" destOrd="0" presId="urn:microsoft.com/office/officeart/2008/layout/CaptionedPictures"/>
    <dgm:cxn modelId="{3C9847A8-6710-41DD-B336-6C20897ADBCB}" type="presParOf" srcId="{3965BBFF-CBE1-41A4-835F-FF1DEE8F5D85}" destId="{B011D7B1-9475-49EA-86A2-41873683D40C}" srcOrd="1" destOrd="0" presId="urn:microsoft.com/office/officeart/2008/layout/CaptionedPictures"/>
    <dgm:cxn modelId="{BAAA030C-24F0-4069-9BFC-82623EF4AB67}" type="presParOf" srcId="{ED51E845-E8E1-4BAF-B3F6-F3036B6B11D3}" destId="{BAF6FEB6-E7D3-48E3-A4C5-ADE4BF45A99A}" srcOrd="13" destOrd="0" presId="urn:microsoft.com/office/officeart/2008/layout/CaptionedPictures"/>
    <dgm:cxn modelId="{A34B999A-289D-4D91-BA38-5F4BD2AC116A}" type="presParOf" srcId="{ED51E845-E8E1-4BAF-B3F6-F3036B6B11D3}" destId="{75930E84-9A5D-4B7B-B437-50BFEF21BF16}" srcOrd="14" destOrd="0" presId="urn:microsoft.com/office/officeart/2008/layout/CaptionedPictures"/>
    <dgm:cxn modelId="{B04DC89F-894C-42E4-8D0F-155840586F57}" type="presParOf" srcId="{75930E84-9A5D-4B7B-B437-50BFEF21BF16}" destId="{8A1CCD0B-68FB-4ABC-B238-40E55BA34F6F}" srcOrd="0" destOrd="0" presId="urn:microsoft.com/office/officeart/2008/layout/CaptionedPictures"/>
    <dgm:cxn modelId="{D89ED704-2C8F-4955-B85B-DF74592E9F00}" type="presParOf" srcId="{75930E84-9A5D-4B7B-B437-50BFEF21BF16}" destId="{7DB04BE5-0D23-49ED-AAD2-87D7DB5117BD}" srcOrd="1" destOrd="0" presId="urn:microsoft.com/office/officeart/2008/layout/CaptionedPictures"/>
    <dgm:cxn modelId="{6765CC45-5893-48A5-820B-7E221FF7C9F4}" type="presParOf" srcId="{75930E84-9A5D-4B7B-B437-50BFEF21BF16}" destId="{91B0A153-9A72-4238-B6AF-CE12573ED0F7}" srcOrd="2" destOrd="0" presId="urn:microsoft.com/office/officeart/2008/layout/CaptionedPictures"/>
    <dgm:cxn modelId="{C32C17BA-A638-4B1A-9817-8D52C3600416}" type="presParOf" srcId="{91B0A153-9A72-4238-B6AF-CE12573ED0F7}" destId="{B73CCD1C-BF6C-47D0-B2C9-DC90960F9F48}" srcOrd="0" destOrd="0" presId="urn:microsoft.com/office/officeart/2008/layout/CaptionedPictures"/>
    <dgm:cxn modelId="{77E13E54-1147-413C-A8FD-148A08F2102C}" type="presParOf" srcId="{91B0A153-9A72-4238-B6AF-CE12573ED0F7}" destId="{5C86D6A0-45A5-40AE-95A2-B4419FF2AE0C}" srcOrd="1" destOrd="0" presId="urn:microsoft.com/office/officeart/2008/layout/CaptionedPictures"/>
    <dgm:cxn modelId="{AE7DAA94-4197-466F-8883-984E3965FE36}" type="presParOf" srcId="{ED51E845-E8E1-4BAF-B3F6-F3036B6B11D3}" destId="{EA0BA507-9F30-4FB9-8396-960748102F97}" srcOrd="15" destOrd="0" presId="urn:microsoft.com/office/officeart/2008/layout/CaptionedPictures"/>
    <dgm:cxn modelId="{216B1638-888F-4695-916A-7AA8EC768091}" type="presParOf" srcId="{ED51E845-E8E1-4BAF-B3F6-F3036B6B11D3}" destId="{A032D590-3BDD-4390-9513-8416610C46F7}" srcOrd="16" destOrd="0" presId="urn:microsoft.com/office/officeart/2008/layout/CaptionedPictures"/>
    <dgm:cxn modelId="{8E5BE6BB-9951-48DC-9E6D-DDEFB4F8612F}" type="presParOf" srcId="{A032D590-3BDD-4390-9513-8416610C46F7}" destId="{86896813-B44D-4726-87E5-1F607A7004D1}" srcOrd="0" destOrd="0" presId="urn:microsoft.com/office/officeart/2008/layout/CaptionedPictures"/>
    <dgm:cxn modelId="{C5E4463A-DA86-441A-852C-B6BF4BD2EFC9}" type="presParOf" srcId="{A032D590-3BDD-4390-9513-8416610C46F7}" destId="{065B9997-AFEB-4DD4-8BBB-FF202F3B3BE9}" srcOrd="1" destOrd="0" presId="urn:microsoft.com/office/officeart/2008/layout/CaptionedPictures"/>
    <dgm:cxn modelId="{10C04278-AB06-4C96-B59C-3CDC8EB26E59}" type="presParOf" srcId="{A032D590-3BDD-4390-9513-8416610C46F7}" destId="{2DAD9053-BDFF-4F0D-BC18-CDBF0A901C46}" srcOrd="2" destOrd="0" presId="urn:microsoft.com/office/officeart/2008/layout/CaptionedPictures"/>
    <dgm:cxn modelId="{C9B5A53A-3491-445F-ABA8-0276732B27BF}" type="presParOf" srcId="{2DAD9053-BDFF-4F0D-BC18-CDBF0A901C46}" destId="{5E104764-6441-434A-A950-B58B092CB82B}" srcOrd="0" destOrd="0" presId="urn:microsoft.com/office/officeart/2008/layout/CaptionedPictures"/>
    <dgm:cxn modelId="{B37A8088-3ABB-4CBA-937E-A418F2687983}" type="presParOf" srcId="{2DAD9053-BDFF-4F0D-BC18-CDBF0A901C46}" destId="{CB3D6000-FD0D-4D86-BF74-9F4E4CAB7E3C}" srcOrd="1" destOrd="0" presId="urn:microsoft.com/office/officeart/2008/layout/CaptionedPictures"/>
    <dgm:cxn modelId="{C659CFB0-1382-4ABC-8950-F51A9DEF5E24}" type="presParOf" srcId="{ED51E845-E8E1-4BAF-B3F6-F3036B6B11D3}" destId="{2D43E1BD-F03A-45E7-979F-566AEF12871D}" srcOrd="17" destOrd="0" presId="urn:microsoft.com/office/officeart/2008/layout/CaptionedPictures"/>
    <dgm:cxn modelId="{9E1FC5EE-418E-4D0D-A407-AB7A181BC306}" type="presParOf" srcId="{ED51E845-E8E1-4BAF-B3F6-F3036B6B11D3}" destId="{89251D5F-B788-4B4D-B97F-3D9A9FE41891}" srcOrd="18" destOrd="0" presId="urn:microsoft.com/office/officeart/2008/layout/CaptionedPictures"/>
    <dgm:cxn modelId="{E5C37611-2016-434A-97D8-8CBC2E6B7198}" type="presParOf" srcId="{89251D5F-B788-4B4D-B97F-3D9A9FE41891}" destId="{C0C3A198-6B44-42D1-BCC4-1AD1FDC732D1}" srcOrd="0" destOrd="0" presId="urn:microsoft.com/office/officeart/2008/layout/CaptionedPictures"/>
    <dgm:cxn modelId="{F74814F8-14A7-47F5-AFC0-C25795C9F176}" type="presParOf" srcId="{89251D5F-B788-4B4D-B97F-3D9A9FE41891}" destId="{93669AF2-E1AF-4028-B92B-560FDEEF0F32}" srcOrd="1" destOrd="0" presId="urn:microsoft.com/office/officeart/2008/layout/CaptionedPictures"/>
    <dgm:cxn modelId="{E17F0614-9F74-43A1-87FF-9AF9A4B0A88E}" type="presParOf" srcId="{89251D5F-B788-4B4D-B97F-3D9A9FE41891}" destId="{CA2F98CD-F2CF-409A-9300-FD7D9A73009D}" srcOrd="2" destOrd="0" presId="urn:microsoft.com/office/officeart/2008/layout/CaptionedPictures"/>
    <dgm:cxn modelId="{0BA7611C-D331-45E3-A7CD-47A46B5D6665}" type="presParOf" srcId="{CA2F98CD-F2CF-409A-9300-FD7D9A73009D}" destId="{1872FD0F-CA54-4668-991B-8E401621CF1A}" srcOrd="0" destOrd="0" presId="urn:microsoft.com/office/officeart/2008/layout/CaptionedPictures"/>
    <dgm:cxn modelId="{F882032D-377A-44CC-B895-803D9CF25DFC}" type="presParOf" srcId="{CA2F98CD-F2CF-409A-9300-FD7D9A73009D}" destId="{D47367CB-BBE5-47EE-874B-EEC93A19B82C}" srcOrd="1" destOrd="0" presId="urn:microsoft.com/office/officeart/2008/layout/CaptionedPictures"/>
    <dgm:cxn modelId="{C92208AD-3448-4A53-9048-4C6602D34383}" type="presParOf" srcId="{ED51E845-E8E1-4BAF-B3F6-F3036B6B11D3}" destId="{7B9E563D-4388-4F4C-8032-9E4DD1565B0D}" srcOrd="19" destOrd="0" presId="urn:microsoft.com/office/officeart/2008/layout/CaptionedPictures"/>
    <dgm:cxn modelId="{E18265B6-B0BA-49A0-AABF-B04C6630C87C}" type="presParOf" srcId="{ED51E845-E8E1-4BAF-B3F6-F3036B6B11D3}" destId="{BAC1AEE4-1D99-45CA-85BF-AEB24602821F}" srcOrd="20" destOrd="0" presId="urn:microsoft.com/office/officeart/2008/layout/CaptionedPictures"/>
    <dgm:cxn modelId="{C716EDE0-0F22-4D49-A007-FDE3103B63D5}" type="presParOf" srcId="{BAC1AEE4-1D99-45CA-85BF-AEB24602821F}" destId="{071BBCA1-0FBD-4F07-B075-F226B9054F26}" srcOrd="0" destOrd="0" presId="urn:microsoft.com/office/officeart/2008/layout/CaptionedPictures"/>
    <dgm:cxn modelId="{C6224FBE-86AC-4454-8A1C-DAF3F83CD1F9}" type="presParOf" srcId="{BAC1AEE4-1D99-45CA-85BF-AEB24602821F}" destId="{D79BDAF0-9938-499D-B8FE-BAEEF9C7E52D}" srcOrd="1" destOrd="0" presId="urn:microsoft.com/office/officeart/2008/layout/CaptionedPictures"/>
    <dgm:cxn modelId="{9208D505-61A6-4DA6-B7D9-62076947219C}" type="presParOf" srcId="{BAC1AEE4-1D99-45CA-85BF-AEB24602821F}" destId="{AFFC7844-F712-4E6A-8465-7AE30A954297}" srcOrd="2" destOrd="0" presId="urn:microsoft.com/office/officeart/2008/layout/CaptionedPictures"/>
    <dgm:cxn modelId="{484D486F-9E25-4D18-81C6-620D1F56B653}" type="presParOf" srcId="{AFFC7844-F712-4E6A-8465-7AE30A954297}" destId="{29ED6412-9080-44F0-A28B-61140793A0DB}" srcOrd="0" destOrd="0" presId="urn:microsoft.com/office/officeart/2008/layout/CaptionedPictures"/>
    <dgm:cxn modelId="{58A2A3BF-1195-469C-B87D-126A42BCA988}" type="presParOf" srcId="{AFFC7844-F712-4E6A-8465-7AE30A954297}" destId="{4C8B45B6-D46E-4D57-AAD6-7BF1BA7A9C29}" srcOrd="1" destOrd="0" presId="urn:microsoft.com/office/officeart/2008/layout/CaptionedPictures"/>
    <dgm:cxn modelId="{49273114-407A-43C4-AFE2-171BD73AF611}" type="presParOf" srcId="{ED51E845-E8E1-4BAF-B3F6-F3036B6B11D3}" destId="{8BC65734-6EB8-41FC-8E2E-B76613D29555}" srcOrd="21" destOrd="0" presId="urn:microsoft.com/office/officeart/2008/layout/CaptionedPictures"/>
    <dgm:cxn modelId="{B4B1BCE9-E1EB-458A-B48B-772DFCA20CE0}" type="presParOf" srcId="{ED51E845-E8E1-4BAF-B3F6-F3036B6B11D3}" destId="{EBBF8D8A-972F-47DA-8633-01D73C2E07A0}" srcOrd="22" destOrd="0" presId="urn:microsoft.com/office/officeart/2008/layout/CaptionedPictures"/>
    <dgm:cxn modelId="{C836F889-F4D1-4FAE-A6D2-97251AA63822}" type="presParOf" srcId="{EBBF8D8A-972F-47DA-8633-01D73C2E07A0}" destId="{5F4C0823-3155-46B2-BA12-5D5F975BB9CD}" srcOrd="0" destOrd="0" presId="urn:microsoft.com/office/officeart/2008/layout/CaptionedPictures"/>
    <dgm:cxn modelId="{5E29B9C1-1554-43B7-91B9-B923C294C5FD}" type="presParOf" srcId="{EBBF8D8A-972F-47DA-8633-01D73C2E07A0}" destId="{66B57EB9-D91E-4652-BA19-D6E1BD3CC456}" srcOrd="1" destOrd="0" presId="urn:microsoft.com/office/officeart/2008/layout/CaptionedPictures"/>
    <dgm:cxn modelId="{91F88458-EE25-4A53-874C-188A5036CB1D}" type="presParOf" srcId="{EBBF8D8A-972F-47DA-8633-01D73C2E07A0}" destId="{14D2F462-80FD-4382-8DAE-87888C4FCFFA}" srcOrd="2" destOrd="0" presId="urn:microsoft.com/office/officeart/2008/layout/CaptionedPictures"/>
    <dgm:cxn modelId="{2A8BC1C0-1A76-43A7-9731-5BA90CC3784E}" type="presParOf" srcId="{14D2F462-80FD-4382-8DAE-87888C4FCFFA}" destId="{46A89AC0-1FAB-418F-9577-F5085B294E60}" srcOrd="0" destOrd="0" presId="urn:microsoft.com/office/officeart/2008/layout/CaptionedPictures"/>
    <dgm:cxn modelId="{270B135E-3B49-4BF1-8F53-25F2E8A5D462}" type="presParOf" srcId="{14D2F462-80FD-4382-8DAE-87888C4FCFFA}" destId="{F6D10CEB-BDBA-4360-BA45-18595486EF70}" srcOrd="1" destOrd="0" presId="urn:microsoft.com/office/officeart/2008/layout/CaptionedPictures"/>
    <dgm:cxn modelId="{F0990B76-FA49-40AB-8A1D-3BF0E1AED282}" type="presParOf" srcId="{ED51E845-E8E1-4BAF-B3F6-F3036B6B11D3}" destId="{85F3C67C-AA8C-418F-9C74-35321B517BB3}" srcOrd="23" destOrd="0" presId="urn:microsoft.com/office/officeart/2008/layout/CaptionedPictures"/>
    <dgm:cxn modelId="{D66FABA0-F11B-4E77-AD74-3B3AF11BE88F}" type="presParOf" srcId="{ED51E845-E8E1-4BAF-B3F6-F3036B6B11D3}" destId="{8985398B-6211-470B-BDCB-6BCF2DE5323A}" srcOrd="24" destOrd="0" presId="urn:microsoft.com/office/officeart/2008/layout/CaptionedPictures"/>
    <dgm:cxn modelId="{A633FEE3-1FBA-4CC2-A816-E943718C201A}" type="presParOf" srcId="{8985398B-6211-470B-BDCB-6BCF2DE5323A}" destId="{6823BD9C-410C-4383-8A02-06A7D68BEAB3}" srcOrd="0" destOrd="0" presId="urn:microsoft.com/office/officeart/2008/layout/CaptionedPictures"/>
    <dgm:cxn modelId="{BC1E6A7A-7EFB-4B05-A931-FE271774BE0C}" type="presParOf" srcId="{8985398B-6211-470B-BDCB-6BCF2DE5323A}" destId="{FCA8BA02-B8CB-47C4-82A3-A4DF9CD0BCE6}" srcOrd="1" destOrd="0" presId="urn:microsoft.com/office/officeart/2008/layout/CaptionedPictures"/>
    <dgm:cxn modelId="{8194079F-CDB9-446B-B45F-630E63ED9F41}" type="presParOf" srcId="{8985398B-6211-470B-BDCB-6BCF2DE5323A}" destId="{C4035A0B-1A52-45CC-8D2C-E88A1C89BA8C}" srcOrd="2" destOrd="0" presId="urn:microsoft.com/office/officeart/2008/layout/CaptionedPictures"/>
    <dgm:cxn modelId="{8B9F750F-DAED-4AA9-BBBA-C32C2A0F3EFD}" type="presParOf" srcId="{C4035A0B-1A52-45CC-8D2C-E88A1C89BA8C}" destId="{D19E0FEB-8F85-4BA0-AF99-BC892CDD0074}" srcOrd="0" destOrd="0" presId="urn:microsoft.com/office/officeart/2008/layout/CaptionedPictures"/>
    <dgm:cxn modelId="{9A4B2C78-1A41-426D-A4AE-DD4FF2323067}" type="presParOf" srcId="{C4035A0B-1A52-45CC-8D2C-E88A1C89BA8C}" destId="{18FD6387-630E-4092-8C58-28E2F832BE0D}" srcOrd="1" destOrd="0" presId="urn:microsoft.com/office/officeart/2008/layout/CaptionedPictures"/>
    <dgm:cxn modelId="{D51CF14D-3277-47D9-8CD5-D2F0E6162383}" type="presParOf" srcId="{ED51E845-E8E1-4BAF-B3F6-F3036B6B11D3}" destId="{938883EF-D595-4603-995C-4C7338FD90F2}" srcOrd="25" destOrd="0" presId="urn:microsoft.com/office/officeart/2008/layout/CaptionedPictures"/>
    <dgm:cxn modelId="{2ADC5B60-E51A-4889-8A4E-83B3D5D0D06F}" type="presParOf" srcId="{ED51E845-E8E1-4BAF-B3F6-F3036B6B11D3}" destId="{6F4B9226-4545-4251-8AEB-BABEE8D506A1}" srcOrd="26" destOrd="0" presId="urn:microsoft.com/office/officeart/2008/layout/CaptionedPictures"/>
    <dgm:cxn modelId="{08B9A8C7-00D4-4532-877D-55E5B8CCA44C}" type="presParOf" srcId="{6F4B9226-4545-4251-8AEB-BABEE8D506A1}" destId="{D11420DA-7B4D-463D-A085-C23DEB22EF92}" srcOrd="0" destOrd="0" presId="urn:microsoft.com/office/officeart/2008/layout/CaptionedPictures"/>
    <dgm:cxn modelId="{E2A67C35-C0F4-4D9D-B8FE-AC63B38A6157}" type="presParOf" srcId="{6F4B9226-4545-4251-8AEB-BABEE8D506A1}" destId="{FA8D37A5-17D4-486E-93E5-6AB07B4D88F6}" srcOrd="1" destOrd="0" presId="urn:microsoft.com/office/officeart/2008/layout/CaptionedPictures"/>
    <dgm:cxn modelId="{B8D3FBC6-662B-4DCB-963C-25F0ED6D35D9}" type="presParOf" srcId="{6F4B9226-4545-4251-8AEB-BABEE8D506A1}" destId="{CA7B6728-7D3C-4AAE-A2ED-6DF6698DB2C0}" srcOrd="2" destOrd="0" presId="urn:microsoft.com/office/officeart/2008/layout/CaptionedPictures"/>
    <dgm:cxn modelId="{931BAB6B-FF67-49FE-A87F-A95FCB05746C}" type="presParOf" srcId="{CA7B6728-7D3C-4AAE-A2ED-6DF6698DB2C0}" destId="{1961DCAD-3CEE-40D9-A628-D4275B19466F}" srcOrd="0" destOrd="0" presId="urn:microsoft.com/office/officeart/2008/layout/CaptionedPictures"/>
    <dgm:cxn modelId="{FF0BC4EB-0E43-493B-A55C-C1AA00F72806}" type="presParOf" srcId="{CA7B6728-7D3C-4AAE-A2ED-6DF6698DB2C0}" destId="{8DEDDFF7-B2E6-42D3-B817-AA78541D42C3}" srcOrd="1" destOrd="0" presId="urn:microsoft.com/office/officeart/2008/layout/CaptionedPictures"/>
    <dgm:cxn modelId="{4C952C5D-543D-41AF-85AB-4CCDD53B5F5E}" type="presParOf" srcId="{ED51E845-E8E1-4BAF-B3F6-F3036B6B11D3}" destId="{2826CB38-BFEF-497A-B790-F74907A596A5}" srcOrd="27" destOrd="0" presId="urn:microsoft.com/office/officeart/2008/layout/CaptionedPictures"/>
    <dgm:cxn modelId="{9444C6AF-485D-42BD-A788-3BD42E0EFD57}" type="presParOf" srcId="{ED51E845-E8E1-4BAF-B3F6-F3036B6B11D3}" destId="{6434A935-2A6F-4666-BC05-FD586C9654BF}" srcOrd="28" destOrd="0" presId="urn:microsoft.com/office/officeart/2008/layout/CaptionedPictures"/>
    <dgm:cxn modelId="{85A9DD9E-360F-459D-858B-1E2E16B77E41}" type="presParOf" srcId="{6434A935-2A6F-4666-BC05-FD586C9654BF}" destId="{BB301F08-C78C-48B1-8930-209D8C122681}" srcOrd="0" destOrd="0" presId="urn:microsoft.com/office/officeart/2008/layout/CaptionedPictures"/>
    <dgm:cxn modelId="{4766B7C1-FF4A-43F5-AC9C-0885AEB8D898}" type="presParOf" srcId="{6434A935-2A6F-4666-BC05-FD586C9654BF}" destId="{F7B4FDF6-33D4-4CD6-8EB5-191E29DDFCBD}" srcOrd="1" destOrd="0" presId="urn:microsoft.com/office/officeart/2008/layout/CaptionedPictures"/>
    <dgm:cxn modelId="{4EB7CD9F-F4E5-4F9A-8EC9-E9B861FF3D6E}" type="presParOf" srcId="{6434A935-2A6F-4666-BC05-FD586C9654BF}" destId="{680AFF5A-32B5-4612-86E7-DF69FFC7B5FA}" srcOrd="2" destOrd="0" presId="urn:microsoft.com/office/officeart/2008/layout/CaptionedPictures"/>
    <dgm:cxn modelId="{733411F4-E4CD-4C8A-8C01-0A8777C3C1D9}" type="presParOf" srcId="{680AFF5A-32B5-4612-86E7-DF69FFC7B5FA}" destId="{CEB85F12-5B01-49C9-A21C-6F367F5F827D}" srcOrd="0" destOrd="0" presId="urn:microsoft.com/office/officeart/2008/layout/CaptionedPictures"/>
    <dgm:cxn modelId="{358AB53C-F333-41CF-A31D-CE95D53B475C}" type="presParOf" srcId="{680AFF5A-32B5-4612-86E7-DF69FFC7B5FA}" destId="{DF7F1E58-09C1-4D1D-A738-630F03ACE79C}" srcOrd="1" destOrd="0" presId="urn:microsoft.com/office/officeart/2008/layout/CaptionedPictures"/>
    <dgm:cxn modelId="{830721CA-9C2F-497A-A672-30ACE6BBD3EF}" type="presParOf" srcId="{ED51E845-E8E1-4BAF-B3F6-F3036B6B11D3}" destId="{E63FD159-F41F-4275-998C-D30794958A72}" srcOrd="29" destOrd="0" presId="urn:microsoft.com/office/officeart/2008/layout/CaptionedPictures"/>
    <dgm:cxn modelId="{E5C4E069-537E-4ED8-8E22-8FD8F1ADF03B}" type="presParOf" srcId="{ED51E845-E8E1-4BAF-B3F6-F3036B6B11D3}" destId="{98E6C265-0415-471B-8036-CC816CFDF7F9}" srcOrd="30" destOrd="0" presId="urn:microsoft.com/office/officeart/2008/layout/CaptionedPictures"/>
    <dgm:cxn modelId="{03D415E4-17D3-469D-BB7A-93DD61262535}" type="presParOf" srcId="{98E6C265-0415-471B-8036-CC816CFDF7F9}" destId="{8C05A146-6A3E-431C-ABB3-4995223883B6}" srcOrd="0" destOrd="0" presId="urn:microsoft.com/office/officeart/2008/layout/CaptionedPictures"/>
    <dgm:cxn modelId="{92CE8BC7-D5E7-4A87-99A6-11C293A06ED8}" type="presParOf" srcId="{98E6C265-0415-471B-8036-CC816CFDF7F9}" destId="{1F0564F3-A48F-4EDF-B25A-846C4078E353}" srcOrd="1" destOrd="0" presId="urn:microsoft.com/office/officeart/2008/layout/CaptionedPictures"/>
    <dgm:cxn modelId="{1682B4F9-819C-4AA5-A756-0C30344A85D8}" type="presParOf" srcId="{98E6C265-0415-471B-8036-CC816CFDF7F9}" destId="{AE626D6F-8C02-4725-B75E-10C9E52F2905}" srcOrd="2" destOrd="0" presId="urn:microsoft.com/office/officeart/2008/layout/CaptionedPictures"/>
    <dgm:cxn modelId="{6B92FCC9-182A-4658-84F5-EB5ECF1D4624}" type="presParOf" srcId="{AE626D6F-8C02-4725-B75E-10C9E52F2905}" destId="{ECE79DEA-9EAD-4FF3-BD77-861971C7AFA3}" srcOrd="0" destOrd="0" presId="urn:microsoft.com/office/officeart/2008/layout/CaptionedPictures"/>
    <dgm:cxn modelId="{C885BA9F-6060-4895-AE62-84E2B48AA9E2}" type="presParOf" srcId="{AE626D6F-8C02-4725-B75E-10C9E52F2905}" destId="{2200117D-B8F4-4D6F-AC5F-E2C3AF8613B2}" srcOrd="1" destOrd="0" presId="urn:microsoft.com/office/officeart/2008/layout/CaptionedPictures"/>
    <dgm:cxn modelId="{F4977FBF-D16A-45BE-9F53-94C068F281A4}" type="presParOf" srcId="{ED51E845-E8E1-4BAF-B3F6-F3036B6B11D3}" destId="{2B766116-A13A-4EB0-8674-D6385706F94D}" srcOrd="31" destOrd="0" presId="urn:microsoft.com/office/officeart/2008/layout/CaptionedPictures"/>
    <dgm:cxn modelId="{2BDDDF85-77BE-4BFE-8AA2-B5445FE74846}" type="presParOf" srcId="{ED51E845-E8E1-4BAF-B3F6-F3036B6B11D3}" destId="{7D3DC974-4856-47AC-B2AD-C9C188D5C1DA}" srcOrd="32" destOrd="0" presId="urn:microsoft.com/office/officeart/2008/layout/CaptionedPictures"/>
    <dgm:cxn modelId="{F2755FE6-1C84-44A3-AE19-7C05A9054B88}" type="presParOf" srcId="{7D3DC974-4856-47AC-B2AD-C9C188D5C1DA}" destId="{30A82D79-7171-444C-9BAA-4D93F5436BDA}" srcOrd="0" destOrd="0" presId="urn:microsoft.com/office/officeart/2008/layout/CaptionedPictures"/>
    <dgm:cxn modelId="{80E6CBE2-2DD8-4795-A22C-329D1C65FB14}" type="presParOf" srcId="{7D3DC974-4856-47AC-B2AD-C9C188D5C1DA}" destId="{8F1D2DEC-575C-4249-9CE8-2B4882FA2769}" srcOrd="1" destOrd="0" presId="urn:microsoft.com/office/officeart/2008/layout/CaptionedPictures"/>
    <dgm:cxn modelId="{F537249F-3217-4830-B664-02BC87C7B78E}" type="presParOf" srcId="{7D3DC974-4856-47AC-B2AD-C9C188D5C1DA}" destId="{893B7BBE-E124-4E78-8A2D-9C2E5ABBDFCE}" srcOrd="2" destOrd="0" presId="urn:microsoft.com/office/officeart/2008/layout/CaptionedPictures"/>
    <dgm:cxn modelId="{31C9294D-9A1B-4863-9477-05E779D1FDD2}" type="presParOf" srcId="{893B7BBE-E124-4E78-8A2D-9C2E5ABBDFCE}" destId="{AB3D0D25-0A83-488F-9157-C68B23A2EC1A}" srcOrd="0" destOrd="0" presId="urn:microsoft.com/office/officeart/2008/layout/CaptionedPictures"/>
    <dgm:cxn modelId="{25BED163-407D-4E6C-BE4E-C9A98FA5B849}" type="presParOf" srcId="{893B7BBE-E124-4E78-8A2D-9C2E5ABBDFCE}" destId="{F16E794D-DBCF-466C-9BBD-3C3DA6630AEF}" srcOrd="1" destOrd="0" presId="urn:microsoft.com/office/officeart/2008/layout/CaptionedPictures"/>
    <dgm:cxn modelId="{6185DABF-0F80-412F-A8E1-0402C47E9482}" type="presParOf" srcId="{ED51E845-E8E1-4BAF-B3F6-F3036B6B11D3}" destId="{8D0672CC-748E-408B-BA59-04AB4D95A766}" srcOrd="33" destOrd="0" presId="urn:microsoft.com/office/officeart/2008/layout/CaptionedPictures"/>
    <dgm:cxn modelId="{0AA94209-4F81-43B4-AC8C-4C2E39937D56}" type="presParOf" srcId="{ED51E845-E8E1-4BAF-B3F6-F3036B6B11D3}" destId="{ABB3E2F9-C45D-4963-9EA2-9393157B795B}" srcOrd="34" destOrd="0" presId="urn:microsoft.com/office/officeart/2008/layout/CaptionedPictures"/>
    <dgm:cxn modelId="{1C092408-CF3F-4F1F-A0E1-BDA7D2ED826A}" type="presParOf" srcId="{ABB3E2F9-C45D-4963-9EA2-9393157B795B}" destId="{BAF4A2C7-5DCF-48A9-8682-0E561972F9CE}" srcOrd="0" destOrd="0" presId="urn:microsoft.com/office/officeart/2008/layout/CaptionedPictures"/>
    <dgm:cxn modelId="{593C9AA4-CB62-4932-B181-6815E635250D}" type="presParOf" srcId="{ABB3E2F9-C45D-4963-9EA2-9393157B795B}" destId="{9F7FD61C-8B48-4AD4-8865-DA84D094081B}" srcOrd="1" destOrd="0" presId="urn:microsoft.com/office/officeart/2008/layout/CaptionedPictures"/>
    <dgm:cxn modelId="{00A66F03-3586-4ABF-8F30-BD5393007092}" type="presParOf" srcId="{ABB3E2F9-C45D-4963-9EA2-9393157B795B}" destId="{8B5299A4-8961-49B8-9661-19C95717C80C}" srcOrd="2" destOrd="0" presId="urn:microsoft.com/office/officeart/2008/layout/CaptionedPictures"/>
    <dgm:cxn modelId="{EEDE2723-8E46-4378-BDD9-1D6F5BFCD28E}" type="presParOf" srcId="{8B5299A4-8961-49B8-9661-19C95717C80C}" destId="{EC57EB43-A572-4200-9D26-9B62F31E8123}" srcOrd="0" destOrd="0" presId="urn:microsoft.com/office/officeart/2008/layout/CaptionedPictures"/>
    <dgm:cxn modelId="{D129273C-0636-4356-9B7C-E1875E78400B}" type="presParOf" srcId="{8B5299A4-8961-49B8-9661-19C95717C80C}" destId="{0E9AB01C-F280-4640-886E-D32857715AE9}" srcOrd="1" destOrd="0" presId="urn:microsoft.com/office/officeart/2008/layout/CaptionedPictures"/>
    <dgm:cxn modelId="{3CFB7232-3E6B-4953-AAC7-C045B375770A}" type="presParOf" srcId="{ED51E845-E8E1-4BAF-B3F6-F3036B6B11D3}" destId="{2E1893E1-69AE-460A-AD92-1D1E693D8B1D}" srcOrd="35" destOrd="0" presId="urn:microsoft.com/office/officeart/2008/layout/CaptionedPictures"/>
    <dgm:cxn modelId="{D473F32A-1FF7-41FF-AD76-E29CCF8981CF}" type="presParOf" srcId="{ED51E845-E8E1-4BAF-B3F6-F3036B6B11D3}" destId="{CD41ADBB-EF91-4D6E-93D5-9A2710185521}" srcOrd="36" destOrd="0" presId="urn:microsoft.com/office/officeart/2008/layout/CaptionedPictures"/>
    <dgm:cxn modelId="{6A5E370B-09C2-4917-9588-3230A403AC21}" type="presParOf" srcId="{CD41ADBB-EF91-4D6E-93D5-9A2710185521}" destId="{4FB2E33B-9669-4BE0-BFF3-C178AFD04C67}" srcOrd="0" destOrd="0" presId="urn:microsoft.com/office/officeart/2008/layout/CaptionedPictures"/>
    <dgm:cxn modelId="{5FB32F35-2044-4227-9A83-EB9E3C561A21}" type="presParOf" srcId="{CD41ADBB-EF91-4D6E-93D5-9A2710185521}" destId="{FF899142-8754-4735-9FD2-933F01ED7305}" srcOrd="1" destOrd="0" presId="urn:microsoft.com/office/officeart/2008/layout/CaptionedPictures"/>
    <dgm:cxn modelId="{369673FE-BD20-4AF5-9E13-3D5B35399859}" type="presParOf" srcId="{CD41ADBB-EF91-4D6E-93D5-9A2710185521}" destId="{BFDE86A5-3171-42F5-8C6D-C993AE6A60C5}" srcOrd="2" destOrd="0" presId="urn:microsoft.com/office/officeart/2008/layout/CaptionedPictures"/>
    <dgm:cxn modelId="{2EF3AAEF-02D9-4AE8-BE7B-7F04095F7658}" type="presParOf" srcId="{BFDE86A5-3171-42F5-8C6D-C993AE6A60C5}" destId="{34A23C60-726F-4264-8B62-069CC9E1CCF7}" srcOrd="0" destOrd="0" presId="urn:microsoft.com/office/officeart/2008/layout/CaptionedPictures"/>
    <dgm:cxn modelId="{31B29B14-6A15-4042-AFBD-BDD8BAEE861F}" type="presParOf" srcId="{BFDE86A5-3171-42F5-8C6D-C993AE6A60C5}" destId="{C56EE07C-0FD8-4C21-9C27-0A2D388633E4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02D3056-14D4-4800-82EC-7026E876DE5D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4422493E-C589-4D58-B78C-6DFC65D7AC65}">
      <dgm:prSet phldrT="[Texto]"/>
      <dgm:spPr/>
      <dgm:t>
        <a:bodyPr/>
        <a:lstStyle/>
        <a:p>
          <a:r>
            <a:rPr lang="es-PE" b="1" dirty="0"/>
            <a:t>FASE 1</a:t>
          </a:r>
        </a:p>
        <a:p>
          <a:r>
            <a:rPr lang="es-PE" b="1" dirty="0"/>
            <a:t>De promotor a agricultor</a:t>
          </a:r>
        </a:p>
      </dgm:t>
    </dgm:pt>
    <dgm:pt modelId="{4BE4E630-5A04-4864-A133-EE30B0C21376}" type="parTrans" cxnId="{20970694-EB76-4451-B7FC-2C31B6F9A91E}">
      <dgm:prSet/>
      <dgm:spPr/>
      <dgm:t>
        <a:bodyPr/>
        <a:lstStyle/>
        <a:p>
          <a:endParaRPr lang="es-PE"/>
        </a:p>
      </dgm:t>
    </dgm:pt>
    <dgm:pt modelId="{6286F87F-F4D2-4F2D-BCC8-0B606CB2A7DF}" type="sibTrans" cxnId="{20970694-EB76-4451-B7FC-2C31B6F9A91E}">
      <dgm:prSet/>
      <dgm:spPr/>
      <dgm:t>
        <a:bodyPr/>
        <a:lstStyle/>
        <a:p>
          <a:endParaRPr lang="es-PE"/>
        </a:p>
      </dgm:t>
    </dgm:pt>
    <dgm:pt modelId="{A4DEB9C2-ABAF-4252-A7C7-4F418C6AB697}" type="pres">
      <dgm:prSet presAssocID="{302D3056-14D4-4800-82EC-7026E876DE5D}" presName="Name0" presStyleCnt="0">
        <dgm:presLayoutVars>
          <dgm:chMax/>
          <dgm:chPref/>
          <dgm:dir/>
        </dgm:presLayoutVars>
      </dgm:prSet>
      <dgm:spPr/>
    </dgm:pt>
    <dgm:pt modelId="{8BA8DB7D-E942-403A-8F95-FD50C1D05583}" type="pres">
      <dgm:prSet presAssocID="{4422493E-C589-4D58-B78C-6DFC65D7AC65}" presName="composite" presStyleCnt="0">
        <dgm:presLayoutVars>
          <dgm:chMax val="1"/>
          <dgm:chPref val="1"/>
        </dgm:presLayoutVars>
      </dgm:prSet>
      <dgm:spPr/>
    </dgm:pt>
    <dgm:pt modelId="{7BEE00AB-493E-40BA-98C8-A591F394B6BB}" type="pres">
      <dgm:prSet presAssocID="{4422493E-C589-4D58-B78C-6DFC65D7AC65}" presName="Accent" presStyleLbl="trAlignAcc1" presStyleIdx="0" presStyleCnt="1">
        <dgm:presLayoutVars>
          <dgm:chMax val="0"/>
          <dgm:chPref val="0"/>
        </dgm:presLayoutVars>
      </dgm:prSet>
      <dgm:spPr>
        <a:ln>
          <a:solidFill>
            <a:srgbClr val="B5BD00"/>
          </a:solidFill>
        </a:ln>
      </dgm:spPr>
    </dgm:pt>
    <dgm:pt modelId="{1D97805A-ED14-4F6B-85D2-8C27613FA27F}" type="pres">
      <dgm:prSet presAssocID="{4422493E-C589-4D58-B78C-6DFC65D7AC65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C421912B-EA7A-4EE8-9FD1-DC2CDD4D08FE}" type="pres">
      <dgm:prSet presAssocID="{4422493E-C589-4D58-B78C-6DFC65D7AC65}" presName="ChildComposite" presStyleCnt="0"/>
      <dgm:spPr/>
    </dgm:pt>
    <dgm:pt modelId="{1CE37E6C-8BFC-4657-9B8D-C19ADF4FA55E}" type="pres">
      <dgm:prSet presAssocID="{4422493E-C589-4D58-B78C-6DFC65D7AC65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A73582E-61EF-4E8E-B97E-711ACCDA7DD6}" type="pres">
      <dgm:prSet presAssocID="{4422493E-C589-4D58-B78C-6DFC65D7AC65}" presName="Parent" presStyleLbl="revTx" presStyleIdx="0" presStyleCnt="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970694-EB76-4451-B7FC-2C31B6F9A91E}" srcId="{302D3056-14D4-4800-82EC-7026E876DE5D}" destId="{4422493E-C589-4D58-B78C-6DFC65D7AC65}" srcOrd="0" destOrd="0" parTransId="{4BE4E630-5A04-4864-A133-EE30B0C21376}" sibTransId="{6286F87F-F4D2-4F2D-BCC8-0B606CB2A7DF}"/>
    <dgm:cxn modelId="{E1EADA01-966D-4D31-83C9-00128D31A299}" type="presOf" srcId="{4422493E-C589-4D58-B78C-6DFC65D7AC65}" destId="{4A73582E-61EF-4E8E-B97E-711ACCDA7DD6}" srcOrd="0" destOrd="0" presId="urn:microsoft.com/office/officeart/2008/layout/CaptionedPictures"/>
    <dgm:cxn modelId="{48ADCF53-044B-4447-9D9A-20F4AFC81F4A}" type="presOf" srcId="{302D3056-14D4-4800-82EC-7026E876DE5D}" destId="{A4DEB9C2-ABAF-4252-A7C7-4F418C6AB697}" srcOrd="0" destOrd="0" presId="urn:microsoft.com/office/officeart/2008/layout/CaptionedPictures"/>
    <dgm:cxn modelId="{E9CFAC08-88E0-40DF-8DC4-8CD447B48C87}" type="presParOf" srcId="{A4DEB9C2-ABAF-4252-A7C7-4F418C6AB697}" destId="{8BA8DB7D-E942-403A-8F95-FD50C1D05583}" srcOrd="0" destOrd="0" presId="urn:microsoft.com/office/officeart/2008/layout/CaptionedPictures"/>
    <dgm:cxn modelId="{1742BEE2-C1B4-43B4-9F93-F9DFCDC331D4}" type="presParOf" srcId="{8BA8DB7D-E942-403A-8F95-FD50C1D05583}" destId="{7BEE00AB-493E-40BA-98C8-A591F394B6BB}" srcOrd="0" destOrd="0" presId="urn:microsoft.com/office/officeart/2008/layout/CaptionedPictures"/>
    <dgm:cxn modelId="{B7CD0113-89D5-4A71-A776-1209CAD5609E}" type="presParOf" srcId="{8BA8DB7D-E942-403A-8F95-FD50C1D05583}" destId="{1D97805A-ED14-4F6B-85D2-8C27613FA27F}" srcOrd="1" destOrd="0" presId="urn:microsoft.com/office/officeart/2008/layout/CaptionedPictures"/>
    <dgm:cxn modelId="{257282DB-DB54-4B0F-9DE2-7151E6867BBA}" type="presParOf" srcId="{8BA8DB7D-E942-403A-8F95-FD50C1D05583}" destId="{C421912B-EA7A-4EE8-9FD1-DC2CDD4D08FE}" srcOrd="2" destOrd="0" presId="urn:microsoft.com/office/officeart/2008/layout/CaptionedPictures"/>
    <dgm:cxn modelId="{021AA5EE-0119-4287-A57D-D7C26396B29C}" type="presParOf" srcId="{C421912B-EA7A-4EE8-9FD1-DC2CDD4D08FE}" destId="{1CE37E6C-8BFC-4657-9B8D-C19ADF4FA55E}" srcOrd="0" destOrd="0" presId="urn:microsoft.com/office/officeart/2008/layout/CaptionedPictures"/>
    <dgm:cxn modelId="{26EB4A2C-A1DB-484F-8765-0065213F4E98}" type="presParOf" srcId="{C421912B-EA7A-4EE8-9FD1-DC2CDD4D08FE}" destId="{4A73582E-61EF-4E8E-B97E-711ACCDA7DD6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4C4BA32-73BB-4E23-BCC1-0BBA762C6EFB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CDB81F7A-50EB-4C87-90B3-1C74634C3ED3}">
      <dgm:prSet phldrT="[Texto]"/>
      <dgm:spPr/>
      <dgm:t>
        <a:bodyPr/>
        <a:lstStyle/>
        <a:p>
          <a:r>
            <a:rPr lang="es-PE" b="1" dirty="0"/>
            <a:t>FASE 2</a:t>
          </a:r>
        </a:p>
        <a:p>
          <a:r>
            <a:rPr lang="es-PE" b="1" dirty="0"/>
            <a:t>De campesino a campesino</a:t>
          </a:r>
        </a:p>
      </dgm:t>
    </dgm:pt>
    <dgm:pt modelId="{9574794B-B434-441D-B286-05E9015EE673}" type="parTrans" cxnId="{029C7668-C95C-47AB-A7D9-952C14DBF260}">
      <dgm:prSet/>
      <dgm:spPr/>
      <dgm:t>
        <a:bodyPr/>
        <a:lstStyle/>
        <a:p>
          <a:endParaRPr lang="es-PE"/>
        </a:p>
      </dgm:t>
    </dgm:pt>
    <dgm:pt modelId="{7CC2EE0E-2501-4996-AF50-27B39B3DF3E0}" type="sibTrans" cxnId="{029C7668-C95C-47AB-A7D9-952C14DBF260}">
      <dgm:prSet/>
      <dgm:spPr/>
      <dgm:t>
        <a:bodyPr/>
        <a:lstStyle/>
        <a:p>
          <a:endParaRPr lang="es-PE"/>
        </a:p>
      </dgm:t>
    </dgm:pt>
    <dgm:pt modelId="{E57E4EE7-B13D-47EA-8743-47878FE4E89D}" type="pres">
      <dgm:prSet presAssocID="{B4C4BA32-73BB-4E23-BCC1-0BBA762C6EFB}" presName="Name0" presStyleCnt="0">
        <dgm:presLayoutVars>
          <dgm:chMax/>
          <dgm:chPref/>
          <dgm:dir/>
        </dgm:presLayoutVars>
      </dgm:prSet>
      <dgm:spPr/>
    </dgm:pt>
    <dgm:pt modelId="{85DDD47C-1E98-4669-A914-0472648585B1}" type="pres">
      <dgm:prSet presAssocID="{CDB81F7A-50EB-4C87-90B3-1C74634C3ED3}" presName="composite" presStyleCnt="0">
        <dgm:presLayoutVars>
          <dgm:chMax val="1"/>
          <dgm:chPref val="1"/>
        </dgm:presLayoutVars>
      </dgm:prSet>
      <dgm:spPr/>
    </dgm:pt>
    <dgm:pt modelId="{7525F8CB-9EFE-4FF2-8348-E2420878B90B}" type="pres">
      <dgm:prSet presAssocID="{CDB81F7A-50EB-4C87-90B3-1C74634C3ED3}" presName="Accent" presStyleLbl="trAlignAcc1" presStyleIdx="0" presStyleCnt="1" custScaleY="102224">
        <dgm:presLayoutVars>
          <dgm:chMax val="0"/>
          <dgm:chPref val="0"/>
        </dgm:presLayoutVars>
      </dgm:prSet>
      <dgm:spPr>
        <a:ln>
          <a:solidFill>
            <a:srgbClr val="B5BD00"/>
          </a:solidFill>
        </a:ln>
      </dgm:spPr>
    </dgm:pt>
    <dgm:pt modelId="{3E3EF8D2-2226-4F19-8F31-47425FCBD859}" type="pres">
      <dgm:prSet presAssocID="{CDB81F7A-50EB-4C87-90B3-1C74634C3ED3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4B753E97-7DC8-40F2-AA67-83DF9A61BBB4}" type="pres">
      <dgm:prSet presAssocID="{CDB81F7A-50EB-4C87-90B3-1C74634C3ED3}" presName="ChildComposite" presStyleCnt="0"/>
      <dgm:spPr/>
    </dgm:pt>
    <dgm:pt modelId="{198C71B4-528D-4F74-A710-05DA84BAE1B3}" type="pres">
      <dgm:prSet presAssocID="{CDB81F7A-50EB-4C87-90B3-1C74634C3ED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F24FB8D-296B-4558-8243-7ACA44228E9F}" type="pres">
      <dgm:prSet presAssocID="{CDB81F7A-50EB-4C87-90B3-1C74634C3ED3}" presName="Parent" presStyleLbl="revTx" presStyleIdx="0" presStyleCnt="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9C7668-C95C-47AB-A7D9-952C14DBF260}" srcId="{B4C4BA32-73BB-4E23-BCC1-0BBA762C6EFB}" destId="{CDB81F7A-50EB-4C87-90B3-1C74634C3ED3}" srcOrd="0" destOrd="0" parTransId="{9574794B-B434-441D-B286-05E9015EE673}" sibTransId="{7CC2EE0E-2501-4996-AF50-27B39B3DF3E0}"/>
    <dgm:cxn modelId="{9659F734-0BF9-40A9-947F-F7107CF39B0D}" type="presOf" srcId="{B4C4BA32-73BB-4E23-BCC1-0BBA762C6EFB}" destId="{E57E4EE7-B13D-47EA-8743-47878FE4E89D}" srcOrd="0" destOrd="0" presId="urn:microsoft.com/office/officeart/2008/layout/CaptionedPictures"/>
    <dgm:cxn modelId="{ADBE9BE7-AD7C-45FA-8407-7F66C731EBC3}" type="presOf" srcId="{CDB81F7A-50EB-4C87-90B3-1C74634C3ED3}" destId="{EF24FB8D-296B-4558-8243-7ACA44228E9F}" srcOrd="0" destOrd="0" presId="urn:microsoft.com/office/officeart/2008/layout/CaptionedPictures"/>
    <dgm:cxn modelId="{3A530590-2C90-4A1A-A0C5-89E62963F10D}" type="presParOf" srcId="{E57E4EE7-B13D-47EA-8743-47878FE4E89D}" destId="{85DDD47C-1E98-4669-A914-0472648585B1}" srcOrd="0" destOrd="0" presId="urn:microsoft.com/office/officeart/2008/layout/CaptionedPictures"/>
    <dgm:cxn modelId="{DE2EED95-6364-403E-AD30-2D0DBBCC3151}" type="presParOf" srcId="{85DDD47C-1E98-4669-A914-0472648585B1}" destId="{7525F8CB-9EFE-4FF2-8348-E2420878B90B}" srcOrd="0" destOrd="0" presId="urn:microsoft.com/office/officeart/2008/layout/CaptionedPictures"/>
    <dgm:cxn modelId="{6B4154C9-7336-4D0B-A45F-BBDD8EB07026}" type="presParOf" srcId="{85DDD47C-1E98-4669-A914-0472648585B1}" destId="{3E3EF8D2-2226-4F19-8F31-47425FCBD859}" srcOrd="1" destOrd="0" presId="urn:microsoft.com/office/officeart/2008/layout/CaptionedPictures"/>
    <dgm:cxn modelId="{081D3818-6C22-4A36-87FB-90D702DE4A5B}" type="presParOf" srcId="{85DDD47C-1E98-4669-A914-0472648585B1}" destId="{4B753E97-7DC8-40F2-AA67-83DF9A61BBB4}" srcOrd="2" destOrd="0" presId="urn:microsoft.com/office/officeart/2008/layout/CaptionedPictures"/>
    <dgm:cxn modelId="{2E6BEE22-37DD-4016-8998-71B120EC06D3}" type="presParOf" srcId="{4B753E97-7DC8-40F2-AA67-83DF9A61BBB4}" destId="{198C71B4-528D-4F74-A710-05DA84BAE1B3}" srcOrd="0" destOrd="0" presId="urn:microsoft.com/office/officeart/2008/layout/CaptionedPictures"/>
    <dgm:cxn modelId="{E73A2A8D-F579-4146-A951-42CABD8A79EF}" type="presParOf" srcId="{4B753E97-7DC8-40F2-AA67-83DF9A61BBB4}" destId="{EF24FB8D-296B-4558-8243-7ACA44228E9F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6CB3A-AE63-4BA5-A35A-271DE8F8D0AA}">
      <dsp:nvSpPr>
        <dsp:cNvPr id="0" name=""/>
        <dsp:cNvSpPr/>
      </dsp:nvSpPr>
      <dsp:spPr>
        <a:xfrm rot="16200000">
          <a:off x="286237" y="41384"/>
          <a:ext cx="1131925" cy="1645486"/>
        </a:xfrm>
        <a:prstGeom prst="round2SameRect">
          <a:avLst>
            <a:gd name="adj1" fmla="val 16670"/>
            <a:gd name="adj2" fmla="val 0"/>
          </a:avLst>
        </a:prstGeom>
        <a:solidFill>
          <a:srgbClr val="D5E0C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01600" rIns="91440" bIns="10160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  <a:latin typeface="Trebuchet MS" panose="020B0603020202020204" pitchFamily="34" charset="0"/>
            </a:rPr>
            <a:t>Componente</a:t>
          </a:r>
          <a:r>
            <a:rPr lang="en-US" sz="1600" kern="1200" dirty="0">
              <a:solidFill>
                <a:schemeClr val="tx1"/>
              </a:solidFill>
              <a:latin typeface="Trebuchet MS" panose="020B0603020202020204" pitchFamily="34" charset="0"/>
            </a:rPr>
            <a:t> de </a:t>
          </a:r>
          <a:r>
            <a:rPr lang="en-US" sz="1600" kern="1200" dirty="0" err="1">
              <a:solidFill>
                <a:schemeClr val="tx1"/>
              </a:solidFill>
              <a:latin typeface="Trebuchet MS" panose="020B0603020202020204" pitchFamily="34" charset="0"/>
            </a:rPr>
            <a:t>revisión</a:t>
          </a:r>
          <a:r>
            <a:rPr lang="en-US" sz="1600" kern="1200" dirty="0">
              <a:solidFill>
                <a:schemeClr val="tx1"/>
              </a:solidFill>
              <a:latin typeface="Trebuchet MS" panose="020B060302020202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Trebuchet MS" panose="020B0603020202020204" pitchFamily="34" charset="0"/>
            </a:rPr>
            <a:t>bibliográfica</a:t>
          </a:r>
          <a:r>
            <a:rPr lang="en-US" sz="1600" kern="1200" dirty="0">
              <a:solidFill>
                <a:schemeClr val="tx1"/>
              </a:solidFill>
              <a:latin typeface="Trebuchet MS" panose="020B0603020202020204" pitchFamily="34" charset="0"/>
            </a:rPr>
            <a:t> </a:t>
          </a:r>
        </a:p>
      </dsp:txBody>
      <dsp:txXfrm rot="5400000">
        <a:off x="84723" y="353430"/>
        <a:ext cx="1590220" cy="1021393"/>
      </dsp:txXfrm>
    </dsp:sp>
    <dsp:sp modelId="{C1E0ADE6-56FF-43DC-9940-BAFAEB364862}">
      <dsp:nvSpPr>
        <dsp:cNvPr id="0" name=""/>
        <dsp:cNvSpPr/>
      </dsp:nvSpPr>
      <dsp:spPr>
        <a:xfrm rot="5400000">
          <a:off x="2073616" y="46391"/>
          <a:ext cx="1131925" cy="1627072"/>
        </a:xfrm>
        <a:prstGeom prst="round2SameRect">
          <a:avLst>
            <a:gd name="adj1" fmla="val 16670"/>
            <a:gd name="adj2" fmla="val 0"/>
          </a:avLst>
        </a:prstGeom>
        <a:solidFill>
          <a:srgbClr val="D5E0C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01600" rIns="60960" bIns="10160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  <a:latin typeface="Trebuchet MS" panose="020B0603020202020204" pitchFamily="34" charset="0"/>
            </a:rPr>
            <a:t>Componente</a:t>
          </a:r>
          <a:r>
            <a:rPr lang="en-US" sz="1600" kern="1200" dirty="0">
              <a:solidFill>
                <a:schemeClr val="tx1"/>
              </a:solidFill>
              <a:latin typeface="Trebuchet MS" panose="020B0603020202020204" pitchFamily="34" charset="0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Trebuchet MS" panose="020B0603020202020204" pitchFamily="34" charset="0"/>
            </a:rPr>
            <a:t>socioecológico</a:t>
          </a:r>
          <a:endParaRPr lang="en-US" sz="1600" kern="1200" dirty="0">
            <a:solidFill>
              <a:schemeClr val="tx1"/>
            </a:solidFill>
            <a:latin typeface="Trebuchet MS" panose="020B0603020202020204" pitchFamily="34" charset="0"/>
          </a:endParaRPr>
        </a:p>
      </dsp:txBody>
      <dsp:txXfrm rot="-5400000">
        <a:off x="1826043" y="349230"/>
        <a:ext cx="1571806" cy="1021393"/>
      </dsp:txXfrm>
    </dsp:sp>
    <dsp:sp modelId="{546824E6-36AE-400C-AB7D-E315F0596D32}">
      <dsp:nvSpPr>
        <dsp:cNvPr id="0" name=""/>
        <dsp:cNvSpPr/>
      </dsp:nvSpPr>
      <dsp:spPr>
        <a:xfrm>
          <a:off x="1393168" y="-25966"/>
          <a:ext cx="723136" cy="723101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C5143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326C1B-2C1F-481D-ADCB-68114A8C9BD5}">
      <dsp:nvSpPr>
        <dsp:cNvPr id="0" name=""/>
        <dsp:cNvSpPr/>
      </dsp:nvSpPr>
      <dsp:spPr>
        <a:xfrm rot="10800000">
          <a:off x="1393168" y="1025659"/>
          <a:ext cx="723136" cy="723101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C5143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BEF78C-03EC-4A28-AE93-7751ADC5B9C3}">
      <dsp:nvSpPr>
        <dsp:cNvPr id="0" name=""/>
        <dsp:cNvSpPr/>
      </dsp:nvSpPr>
      <dsp:spPr>
        <a:xfrm>
          <a:off x="802914" y="1647"/>
          <a:ext cx="1227018" cy="612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latin typeface="Trebuchet MS" panose="020B0603020202020204" pitchFamily="34" charset="0"/>
            </a:rPr>
            <a:t>Selección</a:t>
          </a:r>
          <a:r>
            <a:rPr lang="en-US" sz="1200" kern="1200" dirty="0">
              <a:latin typeface="Trebuchet MS" panose="020B0603020202020204" pitchFamily="34" charset="0"/>
            </a:rPr>
            <a:t> de </a:t>
          </a:r>
          <a:r>
            <a:rPr lang="en-US" sz="1200" kern="1200" dirty="0" err="1">
              <a:latin typeface="Trebuchet MS" panose="020B0603020202020204" pitchFamily="34" charset="0"/>
            </a:rPr>
            <a:t>términos</a:t>
          </a:r>
          <a:r>
            <a:rPr lang="en-US" sz="1200" kern="1200" dirty="0">
              <a:latin typeface="Trebuchet MS" panose="020B0603020202020204" pitchFamily="34" charset="0"/>
            </a:rPr>
            <a:t> y bases de </a:t>
          </a:r>
          <a:r>
            <a:rPr lang="en-US" sz="1200" kern="1200" dirty="0" err="1">
              <a:latin typeface="Trebuchet MS" panose="020B0603020202020204" pitchFamily="34" charset="0"/>
            </a:rPr>
            <a:t>datos</a:t>
          </a:r>
          <a:endParaRPr lang="en-US" sz="1200" kern="1200" dirty="0">
            <a:latin typeface="Trebuchet MS" panose="020B0603020202020204" pitchFamily="34" charset="0"/>
          </a:endParaRPr>
        </a:p>
      </dsp:txBody>
      <dsp:txXfrm>
        <a:off x="820866" y="19599"/>
        <a:ext cx="1191114" cy="577006"/>
      </dsp:txXfrm>
    </dsp:sp>
    <dsp:sp modelId="{4848F3DB-D5E9-44F2-9B06-386BC21152AA}">
      <dsp:nvSpPr>
        <dsp:cNvPr id="0" name=""/>
        <dsp:cNvSpPr/>
      </dsp:nvSpPr>
      <dsp:spPr>
        <a:xfrm rot="5400000">
          <a:off x="1301502" y="629881"/>
          <a:ext cx="229841" cy="275809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>
            <a:latin typeface="Trebuchet MS" panose="020B0603020202020204" pitchFamily="34" charset="0"/>
          </a:endParaRPr>
        </a:p>
      </dsp:txBody>
      <dsp:txXfrm rot="-5400000">
        <a:off x="1333680" y="652865"/>
        <a:ext cx="165485" cy="160889"/>
      </dsp:txXfrm>
    </dsp:sp>
    <dsp:sp modelId="{1AB74D7B-CCC3-42ED-A3DA-316562903E2B}">
      <dsp:nvSpPr>
        <dsp:cNvPr id="0" name=""/>
        <dsp:cNvSpPr/>
      </dsp:nvSpPr>
      <dsp:spPr>
        <a:xfrm>
          <a:off x="802914" y="921013"/>
          <a:ext cx="1227018" cy="612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latin typeface="Trebuchet MS" panose="020B0603020202020204" pitchFamily="34" charset="0"/>
            </a:rPr>
            <a:t>Revisión</a:t>
          </a:r>
          <a:r>
            <a:rPr lang="en-US" sz="1200" kern="1200" dirty="0">
              <a:latin typeface="Trebuchet MS" panose="020B0603020202020204" pitchFamily="34" charset="0"/>
            </a:rPr>
            <a:t> </a:t>
          </a:r>
          <a:r>
            <a:rPr lang="en-US" sz="1200" kern="1200" dirty="0" err="1">
              <a:latin typeface="Trebuchet MS" panose="020B0603020202020204" pitchFamily="34" charset="0"/>
            </a:rPr>
            <a:t>sistemática</a:t>
          </a:r>
          <a:endParaRPr lang="en-US" sz="1200" kern="1200" dirty="0">
            <a:latin typeface="Trebuchet MS" panose="020B0603020202020204" pitchFamily="34" charset="0"/>
          </a:endParaRPr>
        </a:p>
      </dsp:txBody>
      <dsp:txXfrm>
        <a:off x="820866" y="938965"/>
        <a:ext cx="1191114" cy="577006"/>
      </dsp:txXfrm>
    </dsp:sp>
    <dsp:sp modelId="{F0C6F4AD-7E3F-4FDF-AA9B-F967F1864D6D}">
      <dsp:nvSpPr>
        <dsp:cNvPr id="0" name=""/>
        <dsp:cNvSpPr/>
      </dsp:nvSpPr>
      <dsp:spPr>
        <a:xfrm rot="5400000">
          <a:off x="1301502" y="1549247"/>
          <a:ext cx="229841" cy="275809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>
            <a:latin typeface="Trebuchet MS" panose="020B0603020202020204" pitchFamily="34" charset="0"/>
          </a:endParaRPr>
        </a:p>
      </dsp:txBody>
      <dsp:txXfrm rot="-5400000">
        <a:off x="1333680" y="1572231"/>
        <a:ext cx="165485" cy="160889"/>
      </dsp:txXfrm>
    </dsp:sp>
    <dsp:sp modelId="{03E2069D-50B5-4383-8668-10328B67CA95}">
      <dsp:nvSpPr>
        <dsp:cNvPr id="0" name=""/>
        <dsp:cNvSpPr/>
      </dsp:nvSpPr>
      <dsp:spPr>
        <a:xfrm>
          <a:off x="802914" y="1840380"/>
          <a:ext cx="1227018" cy="612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latin typeface="Trebuchet MS" panose="020B0603020202020204" pitchFamily="34" charset="0"/>
            </a:rPr>
            <a:t>Análisis</a:t>
          </a:r>
          <a:r>
            <a:rPr lang="en-US" sz="1200" kern="1200" dirty="0">
              <a:latin typeface="Trebuchet MS" panose="020B0603020202020204" pitchFamily="34" charset="0"/>
            </a:rPr>
            <a:t> y </a:t>
          </a:r>
          <a:r>
            <a:rPr lang="en-US" sz="1200" kern="1200" dirty="0" err="1">
              <a:latin typeface="Trebuchet MS" panose="020B0603020202020204" pitchFamily="34" charset="0"/>
            </a:rPr>
            <a:t>evaluación</a:t>
          </a:r>
          <a:r>
            <a:rPr lang="en-US" sz="1200" kern="1200" dirty="0">
              <a:latin typeface="Trebuchet MS" panose="020B0603020202020204" pitchFamily="34" charset="0"/>
            </a:rPr>
            <a:t> de </a:t>
          </a:r>
          <a:r>
            <a:rPr lang="en-US" sz="1200" kern="1200" dirty="0" err="1">
              <a:latin typeface="Trebuchet MS" panose="020B0603020202020204" pitchFamily="34" charset="0"/>
            </a:rPr>
            <a:t>heterogeneidad</a:t>
          </a:r>
          <a:endParaRPr lang="en-US" sz="1200" kern="1200" dirty="0">
            <a:latin typeface="Trebuchet MS" panose="020B0603020202020204" pitchFamily="34" charset="0"/>
          </a:endParaRPr>
        </a:p>
      </dsp:txBody>
      <dsp:txXfrm>
        <a:off x="820866" y="1858332"/>
        <a:ext cx="1191114" cy="577006"/>
      </dsp:txXfrm>
    </dsp:sp>
    <dsp:sp modelId="{540A4634-E56C-4925-96F1-E223C31FBD58}">
      <dsp:nvSpPr>
        <dsp:cNvPr id="0" name=""/>
        <dsp:cNvSpPr/>
      </dsp:nvSpPr>
      <dsp:spPr>
        <a:xfrm rot="5400000">
          <a:off x="1301502" y="2468613"/>
          <a:ext cx="229841" cy="275809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>
            <a:latin typeface="Trebuchet MS" panose="020B0603020202020204" pitchFamily="34" charset="0"/>
          </a:endParaRPr>
        </a:p>
      </dsp:txBody>
      <dsp:txXfrm rot="-5400000">
        <a:off x="1333680" y="2491597"/>
        <a:ext cx="165485" cy="160889"/>
      </dsp:txXfrm>
    </dsp:sp>
    <dsp:sp modelId="{317EA0F5-9537-47D1-93EA-7014A0DF0C56}">
      <dsp:nvSpPr>
        <dsp:cNvPr id="0" name=""/>
        <dsp:cNvSpPr/>
      </dsp:nvSpPr>
      <dsp:spPr>
        <a:xfrm>
          <a:off x="802914" y="2759746"/>
          <a:ext cx="1227018" cy="612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latin typeface="Trebuchet MS" panose="020B0603020202020204" pitchFamily="34" charset="0"/>
            </a:rPr>
            <a:t>Interpretación</a:t>
          </a:r>
          <a:r>
            <a:rPr lang="en-US" sz="1200" kern="1200" dirty="0">
              <a:latin typeface="Trebuchet MS" panose="020B0603020202020204" pitchFamily="34" charset="0"/>
            </a:rPr>
            <a:t> de </a:t>
          </a:r>
          <a:r>
            <a:rPr lang="en-US" sz="1200" kern="1200" dirty="0" err="1">
              <a:latin typeface="Trebuchet MS" panose="020B0603020202020204" pitchFamily="34" charset="0"/>
            </a:rPr>
            <a:t>resultados</a:t>
          </a:r>
          <a:endParaRPr lang="en-US" sz="1200" kern="1200" dirty="0">
            <a:latin typeface="Trebuchet MS" panose="020B0603020202020204" pitchFamily="34" charset="0"/>
          </a:endParaRPr>
        </a:p>
      </dsp:txBody>
      <dsp:txXfrm>
        <a:off x="820866" y="2777698"/>
        <a:ext cx="1191114" cy="5770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A41742-564E-4445-9C3B-727F7BACA519}">
      <dsp:nvSpPr>
        <dsp:cNvPr id="0" name=""/>
        <dsp:cNvSpPr/>
      </dsp:nvSpPr>
      <dsp:spPr>
        <a:xfrm>
          <a:off x="553" y="326182"/>
          <a:ext cx="1179892" cy="7079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Trebuchet MS" panose="020B0603020202020204" pitchFamily="34" charset="0"/>
            </a:rPr>
            <a:t>Identificación</a:t>
          </a:r>
          <a:r>
            <a:rPr lang="en-US" sz="1100" kern="1200" dirty="0">
              <a:latin typeface="Trebuchet MS" panose="020B0603020202020204" pitchFamily="34" charset="0"/>
            </a:rPr>
            <a:t> de </a:t>
          </a:r>
          <a:r>
            <a:rPr lang="en-US" sz="1100" kern="1200" dirty="0" err="1">
              <a:latin typeface="Trebuchet MS" panose="020B0603020202020204" pitchFamily="34" charset="0"/>
            </a:rPr>
            <a:t>experiencias</a:t>
          </a:r>
          <a:r>
            <a:rPr lang="en-US" sz="1100" kern="1200" dirty="0">
              <a:latin typeface="Trebuchet MS" panose="020B0603020202020204" pitchFamily="34" charset="0"/>
            </a:rPr>
            <a:t> y </a:t>
          </a:r>
          <a:r>
            <a:rPr lang="en-US" sz="1100" kern="1200" dirty="0" err="1">
              <a:latin typeface="Trebuchet MS" panose="020B0603020202020204" pitchFamily="34" charset="0"/>
            </a:rPr>
            <a:t>actores</a:t>
          </a:r>
          <a:endParaRPr lang="en-US" sz="1100" kern="1200" dirty="0">
            <a:latin typeface="Trebuchet MS" panose="020B0603020202020204" pitchFamily="34" charset="0"/>
          </a:endParaRPr>
        </a:p>
      </dsp:txBody>
      <dsp:txXfrm>
        <a:off x="21288" y="346917"/>
        <a:ext cx="1138422" cy="666465"/>
      </dsp:txXfrm>
    </dsp:sp>
    <dsp:sp modelId="{D77634C8-E174-4C39-8CC9-939762B46B3B}">
      <dsp:nvSpPr>
        <dsp:cNvPr id="0" name=""/>
        <dsp:cNvSpPr/>
      </dsp:nvSpPr>
      <dsp:spPr>
        <a:xfrm>
          <a:off x="1284276" y="533843"/>
          <a:ext cx="250137" cy="292613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Trebuchet MS" panose="020B0603020202020204" pitchFamily="34" charset="0"/>
          </a:endParaRPr>
        </a:p>
      </dsp:txBody>
      <dsp:txXfrm>
        <a:off x="1284276" y="592366"/>
        <a:ext cx="175096" cy="175567"/>
      </dsp:txXfrm>
    </dsp:sp>
    <dsp:sp modelId="{70A891B6-1398-4B73-A604-AA3B835CB0DE}">
      <dsp:nvSpPr>
        <dsp:cNvPr id="0" name=""/>
        <dsp:cNvSpPr/>
      </dsp:nvSpPr>
      <dsp:spPr>
        <a:xfrm>
          <a:off x="1652402" y="326182"/>
          <a:ext cx="1179892" cy="7079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Trebuchet MS" panose="020B0603020202020204" pitchFamily="34" charset="0"/>
            </a:rPr>
            <a:t>Entrevistas</a:t>
          </a:r>
          <a:r>
            <a:rPr lang="en-US" sz="1100" kern="1200" dirty="0">
              <a:latin typeface="Trebuchet MS" panose="020B0603020202020204" pitchFamily="34" charset="0"/>
            </a:rPr>
            <a:t> a </a:t>
          </a:r>
          <a:r>
            <a:rPr lang="en-US" sz="1100" kern="1200" dirty="0" err="1">
              <a:latin typeface="Trebuchet MS" panose="020B0603020202020204" pitchFamily="34" charset="0"/>
            </a:rPr>
            <a:t>expertos</a:t>
          </a:r>
          <a:endParaRPr lang="en-US" sz="1100" kern="1200" dirty="0">
            <a:latin typeface="Trebuchet MS" panose="020B0603020202020204" pitchFamily="34" charset="0"/>
          </a:endParaRPr>
        </a:p>
      </dsp:txBody>
      <dsp:txXfrm>
        <a:off x="1673137" y="346917"/>
        <a:ext cx="1138422" cy="666465"/>
      </dsp:txXfrm>
    </dsp:sp>
    <dsp:sp modelId="{604FDFB0-589E-4BF0-BB9F-855763D7C244}">
      <dsp:nvSpPr>
        <dsp:cNvPr id="0" name=""/>
        <dsp:cNvSpPr/>
      </dsp:nvSpPr>
      <dsp:spPr>
        <a:xfrm rot="5400000">
          <a:off x="2117280" y="1116710"/>
          <a:ext cx="250137" cy="292613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Trebuchet MS" panose="020B0603020202020204" pitchFamily="34" charset="0"/>
          </a:endParaRPr>
        </a:p>
      </dsp:txBody>
      <dsp:txXfrm rot="-5400000">
        <a:off x="2154566" y="1137948"/>
        <a:ext cx="175567" cy="175096"/>
      </dsp:txXfrm>
    </dsp:sp>
    <dsp:sp modelId="{3FDFB899-61F5-4B11-B895-1BEC0FAF139E}">
      <dsp:nvSpPr>
        <dsp:cNvPr id="0" name=""/>
        <dsp:cNvSpPr/>
      </dsp:nvSpPr>
      <dsp:spPr>
        <a:xfrm>
          <a:off x="1652402" y="1506074"/>
          <a:ext cx="1179892" cy="7079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Trebuchet MS" panose="020B0603020202020204" pitchFamily="34" charset="0"/>
            </a:rPr>
            <a:t>Mapas</a:t>
          </a:r>
          <a:r>
            <a:rPr lang="en-US" sz="1100" kern="1200" dirty="0">
              <a:latin typeface="Trebuchet MS" panose="020B0603020202020204" pitchFamily="34" charset="0"/>
            </a:rPr>
            <a:t> de </a:t>
          </a:r>
          <a:r>
            <a:rPr lang="en-US" sz="1100" kern="1200" dirty="0" err="1">
              <a:latin typeface="Trebuchet MS" panose="020B0603020202020204" pitchFamily="34" charset="0"/>
            </a:rPr>
            <a:t>actores</a:t>
          </a:r>
          <a:endParaRPr lang="en-US" sz="1100" kern="1200" dirty="0">
            <a:latin typeface="Trebuchet MS" panose="020B0603020202020204" pitchFamily="34" charset="0"/>
          </a:endParaRPr>
        </a:p>
      </dsp:txBody>
      <dsp:txXfrm>
        <a:off x="1673137" y="1526809"/>
        <a:ext cx="1138422" cy="666465"/>
      </dsp:txXfrm>
    </dsp:sp>
    <dsp:sp modelId="{2BEF3975-28F0-4BBB-843C-02290A48B9EB}">
      <dsp:nvSpPr>
        <dsp:cNvPr id="0" name=""/>
        <dsp:cNvSpPr/>
      </dsp:nvSpPr>
      <dsp:spPr>
        <a:xfrm rot="10800000">
          <a:off x="1298434" y="1713735"/>
          <a:ext cx="250137" cy="292613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Trebuchet MS" panose="020B0603020202020204" pitchFamily="34" charset="0"/>
          </a:endParaRPr>
        </a:p>
      </dsp:txBody>
      <dsp:txXfrm rot="10800000">
        <a:off x="1373475" y="1772258"/>
        <a:ext cx="175096" cy="175567"/>
      </dsp:txXfrm>
    </dsp:sp>
    <dsp:sp modelId="{B2EC32F5-1B53-4259-885B-DD882EA838E0}">
      <dsp:nvSpPr>
        <dsp:cNvPr id="0" name=""/>
        <dsp:cNvSpPr/>
      </dsp:nvSpPr>
      <dsp:spPr>
        <a:xfrm>
          <a:off x="553" y="1506074"/>
          <a:ext cx="1179892" cy="7079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Trebuchet MS" panose="020B0603020202020204" pitchFamily="34" charset="0"/>
            </a:rPr>
            <a:t>Entrevistas</a:t>
          </a:r>
          <a:r>
            <a:rPr lang="en-US" sz="1100" kern="1200" dirty="0">
              <a:latin typeface="Trebuchet MS" panose="020B0603020202020204" pitchFamily="34" charset="0"/>
            </a:rPr>
            <a:t> a </a:t>
          </a:r>
          <a:r>
            <a:rPr lang="en-US" sz="1100" kern="1200" dirty="0" err="1">
              <a:latin typeface="Trebuchet MS" panose="020B0603020202020204" pitchFamily="34" charset="0"/>
            </a:rPr>
            <a:t>agricultores</a:t>
          </a:r>
          <a:r>
            <a:rPr lang="en-US" sz="1100" kern="1200" dirty="0">
              <a:latin typeface="Trebuchet MS" panose="020B0603020202020204" pitchFamily="34" charset="0"/>
            </a:rPr>
            <a:t> y </a:t>
          </a:r>
          <a:r>
            <a:rPr lang="en-US" sz="1100" kern="1200" dirty="0" err="1">
              <a:latin typeface="Trebuchet MS" panose="020B0603020202020204" pitchFamily="34" charset="0"/>
            </a:rPr>
            <a:t>promotores</a:t>
          </a:r>
          <a:endParaRPr lang="en-US" sz="1100" kern="1200" dirty="0">
            <a:latin typeface="Trebuchet MS" panose="020B0603020202020204" pitchFamily="34" charset="0"/>
          </a:endParaRPr>
        </a:p>
      </dsp:txBody>
      <dsp:txXfrm>
        <a:off x="21288" y="1526809"/>
        <a:ext cx="1138422" cy="666465"/>
      </dsp:txXfrm>
    </dsp:sp>
    <dsp:sp modelId="{05539D64-AF02-46F8-9919-935EC0E8708A}">
      <dsp:nvSpPr>
        <dsp:cNvPr id="0" name=""/>
        <dsp:cNvSpPr/>
      </dsp:nvSpPr>
      <dsp:spPr>
        <a:xfrm rot="5400000">
          <a:off x="465430" y="2296602"/>
          <a:ext cx="250137" cy="292613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Trebuchet MS" panose="020B0603020202020204" pitchFamily="34" charset="0"/>
          </a:endParaRPr>
        </a:p>
      </dsp:txBody>
      <dsp:txXfrm rot="-5400000">
        <a:off x="502716" y="2317840"/>
        <a:ext cx="175567" cy="175096"/>
      </dsp:txXfrm>
    </dsp:sp>
    <dsp:sp modelId="{B6B7069D-6F6C-4CC0-87E5-AD10EDCA3B8B}">
      <dsp:nvSpPr>
        <dsp:cNvPr id="0" name=""/>
        <dsp:cNvSpPr/>
      </dsp:nvSpPr>
      <dsp:spPr>
        <a:xfrm>
          <a:off x="553" y="2685967"/>
          <a:ext cx="1179892" cy="7079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Trebuchet MS" panose="020B0603020202020204" pitchFamily="34" charset="0"/>
            </a:rPr>
            <a:t>Sistematización</a:t>
          </a:r>
          <a:r>
            <a:rPr lang="en-US" sz="1100" kern="1200" dirty="0">
              <a:latin typeface="Trebuchet MS" panose="020B0603020202020204" pitchFamily="34" charset="0"/>
            </a:rPr>
            <a:t> – </a:t>
          </a:r>
          <a:r>
            <a:rPr lang="en-US" sz="1100" kern="1200" dirty="0" err="1">
              <a:latin typeface="Trebuchet MS" panose="020B0603020202020204" pitchFamily="34" charset="0"/>
            </a:rPr>
            <a:t>matriz</a:t>
          </a:r>
          <a:r>
            <a:rPr lang="en-US" sz="1100" kern="1200" dirty="0">
              <a:latin typeface="Trebuchet MS" panose="020B0603020202020204" pitchFamily="34" charset="0"/>
            </a:rPr>
            <a:t> de </a:t>
          </a:r>
          <a:r>
            <a:rPr lang="en-US" sz="1100" kern="1200" dirty="0" err="1">
              <a:latin typeface="Trebuchet MS" panose="020B0603020202020204" pitchFamily="34" charset="0"/>
            </a:rPr>
            <a:t>contenidos</a:t>
          </a:r>
          <a:r>
            <a:rPr lang="en-US" sz="1100" kern="1200" dirty="0">
              <a:latin typeface="Trebuchet MS" panose="020B0603020202020204" pitchFamily="34" charset="0"/>
            </a:rPr>
            <a:t> </a:t>
          </a:r>
        </a:p>
      </dsp:txBody>
      <dsp:txXfrm>
        <a:off x="21288" y="2706702"/>
        <a:ext cx="1138422" cy="666465"/>
      </dsp:txXfrm>
    </dsp:sp>
    <dsp:sp modelId="{DC6A72F0-9C74-4BD4-ADBD-2741A51E02D2}">
      <dsp:nvSpPr>
        <dsp:cNvPr id="0" name=""/>
        <dsp:cNvSpPr/>
      </dsp:nvSpPr>
      <dsp:spPr>
        <a:xfrm>
          <a:off x="1284276" y="2893628"/>
          <a:ext cx="250137" cy="292613"/>
        </a:xfrm>
        <a:prstGeom prst="rightArrow">
          <a:avLst>
            <a:gd name="adj1" fmla="val 60000"/>
            <a:gd name="adj2" fmla="val 50000"/>
          </a:avLst>
        </a:prstGeom>
        <a:solidFill>
          <a:srgbClr val="C51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Trebuchet MS" panose="020B0603020202020204" pitchFamily="34" charset="0"/>
          </a:endParaRPr>
        </a:p>
      </dsp:txBody>
      <dsp:txXfrm>
        <a:off x="1284276" y="2952151"/>
        <a:ext cx="175096" cy="175567"/>
      </dsp:txXfrm>
    </dsp:sp>
    <dsp:sp modelId="{5B4B17E0-B85E-41A2-A67D-6F449E02CA3C}">
      <dsp:nvSpPr>
        <dsp:cNvPr id="0" name=""/>
        <dsp:cNvSpPr/>
      </dsp:nvSpPr>
      <dsp:spPr>
        <a:xfrm>
          <a:off x="1652402" y="2685967"/>
          <a:ext cx="1179892" cy="7079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5143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Trebuchet MS" panose="020B0603020202020204" pitchFamily="34" charset="0"/>
            </a:rPr>
            <a:t>Análisis</a:t>
          </a:r>
          <a:r>
            <a:rPr lang="en-US" sz="1100" kern="1200" dirty="0">
              <a:latin typeface="Trebuchet MS" panose="020B0603020202020204" pitchFamily="34" charset="0"/>
            </a:rPr>
            <a:t> de </a:t>
          </a:r>
          <a:r>
            <a:rPr lang="en-US" sz="1100" kern="1200" dirty="0" err="1">
              <a:latin typeface="Trebuchet MS" panose="020B0603020202020204" pitchFamily="34" charset="0"/>
            </a:rPr>
            <a:t>contenido</a:t>
          </a:r>
          <a:endParaRPr lang="en-US" sz="1100" kern="1200" dirty="0">
            <a:latin typeface="Trebuchet MS" panose="020B0603020202020204" pitchFamily="34" charset="0"/>
          </a:endParaRPr>
        </a:p>
      </dsp:txBody>
      <dsp:txXfrm>
        <a:off x="1673137" y="2706702"/>
        <a:ext cx="1138422" cy="6664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A4077-ABBD-4BFE-98C7-13FEE4D82D37}">
      <dsp:nvSpPr>
        <dsp:cNvPr id="0" name=""/>
        <dsp:cNvSpPr/>
      </dsp:nvSpPr>
      <dsp:spPr>
        <a:xfrm>
          <a:off x="2211" y="143724"/>
          <a:ext cx="1934260" cy="1934260"/>
        </a:xfrm>
        <a:prstGeom prst="ellipse">
          <a:avLst/>
        </a:prstGeom>
        <a:solidFill>
          <a:srgbClr val="123A72">
            <a:alpha val="7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449" tIns="17780" rIns="106449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</a:t>
          </a:r>
          <a:r>
            <a:rPr lang="es-PE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-insumo</a:t>
          </a:r>
          <a:endParaRPr lang="es-PE" sz="1400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5477" y="426990"/>
        <a:ext cx="1367728" cy="1367728"/>
      </dsp:txXfrm>
    </dsp:sp>
    <dsp:sp modelId="{2830B237-4B0B-49FB-A9CA-1269301574F3}">
      <dsp:nvSpPr>
        <dsp:cNvPr id="0" name=""/>
        <dsp:cNvSpPr/>
      </dsp:nvSpPr>
      <dsp:spPr>
        <a:xfrm>
          <a:off x="1549619" y="143724"/>
          <a:ext cx="1934260" cy="1934260"/>
        </a:xfrm>
        <a:prstGeom prst="ellipse">
          <a:avLst/>
        </a:prstGeom>
        <a:solidFill>
          <a:srgbClr val="B5BD00">
            <a:alpha val="7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449" tIns="17780" rIns="106449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Biol</a:t>
          </a:r>
          <a:endParaRPr lang="es-PE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32885" y="426990"/>
        <a:ext cx="1367728" cy="1367728"/>
      </dsp:txXfrm>
    </dsp:sp>
    <dsp:sp modelId="{45A619E1-C6B3-413E-8295-C4B02EFCA41F}">
      <dsp:nvSpPr>
        <dsp:cNvPr id="0" name=""/>
        <dsp:cNvSpPr/>
      </dsp:nvSpPr>
      <dsp:spPr>
        <a:xfrm>
          <a:off x="3097028" y="143724"/>
          <a:ext cx="1934260" cy="1934260"/>
        </a:xfrm>
        <a:prstGeom prst="ellipse">
          <a:avLst/>
        </a:prstGeom>
        <a:solidFill>
          <a:srgbClr val="C51432">
            <a:alpha val="7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449" tIns="17780" rIns="106449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Biofertilizante</a:t>
          </a:r>
          <a:endParaRPr lang="es-PE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80294" y="426990"/>
        <a:ext cx="1367728" cy="13677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0B237-4B0B-49FB-A9CA-1269301574F3}">
      <dsp:nvSpPr>
        <dsp:cNvPr id="0" name=""/>
        <dsp:cNvSpPr/>
      </dsp:nvSpPr>
      <dsp:spPr>
        <a:xfrm>
          <a:off x="1407069" y="1174"/>
          <a:ext cx="2219360" cy="2219360"/>
        </a:xfrm>
        <a:prstGeom prst="ellipse">
          <a:avLst/>
        </a:prstGeom>
        <a:solidFill>
          <a:srgbClr val="B5BD00">
            <a:alpha val="7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139" tIns="35560" rIns="122139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8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Biol</a:t>
          </a:r>
          <a:endParaRPr lang="es-PE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2087" y="326192"/>
        <a:ext cx="1569324" cy="15693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B65F5-F41F-44CC-B6AA-75CA284AD30F}">
      <dsp:nvSpPr>
        <dsp:cNvPr id="0" name=""/>
        <dsp:cNvSpPr/>
      </dsp:nvSpPr>
      <dsp:spPr>
        <a:xfrm>
          <a:off x="842" y="298440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C0892-D45E-4183-9F57-CEB603B9BCB3}">
      <dsp:nvSpPr>
        <dsp:cNvPr id="0" name=""/>
        <dsp:cNvSpPr/>
      </dsp:nvSpPr>
      <dsp:spPr>
        <a:xfrm>
          <a:off x="56866" y="351169"/>
          <a:ext cx="1008436" cy="8568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1CDF10-4D16-4D94-8D93-B200D9D972EF}">
      <dsp:nvSpPr>
        <dsp:cNvPr id="0" name=""/>
        <dsp:cNvSpPr/>
      </dsp:nvSpPr>
      <dsp:spPr>
        <a:xfrm>
          <a:off x="56866" y="1208011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Vaca</a:t>
          </a:r>
        </a:p>
      </dsp:txBody>
      <dsp:txXfrm>
        <a:off x="56866" y="1208011"/>
        <a:ext cx="1008436" cy="355918"/>
      </dsp:txXfrm>
    </dsp:sp>
    <dsp:sp modelId="{494D2DF9-FC24-44A6-AADD-BC96152A363C}">
      <dsp:nvSpPr>
        <dsp:cNvPr id="0" name=""/>
        <dsp:cNvSpPr/>
      </dsp:nvSpPr>
      <dsp:spPr>
        <a:xfrm>
          <a:off x="1451321" y="298440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14D640-5093-4363-A6B6-91128243FDB7}">
      <dsp:nvSpPr>
        <dsp:cNvPr id="0" name=""/>
        <dsp:cNvSpPr/>
      </dsp:nvSpPr>
      <dsp:spPr>
        <a:xfrm>
          <a:off x="1507345" y="351169"/>
          <a:ext cx="1008436" cy="85684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C0DDD-D550-4E3C-82E8-97E878167C93}">
      <dsp:nvSpPr>
        <dsp:cNvPr id="0" name=""/>
        <dsp:cNvSpPr/>
      </dsp:nvSpPr>
      <dsp:spPr>
        <a:xfrm>
          <a:off x="1507345" y="1208011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Llama</a:t>
          </a:r>
        </a:p>
      </dsp:txBody>
      <dsp:txXfrm>
        <a:off x="1507345" y="1208011"/>
        <a:ext cx="1008436" cy="355918"/>
      </dsp:txXfrm>
    </dsp:sp>
    <dsp:sp modelId="{BE313B5A-7F94-4027-86C2-0CC0A6026BD1}">
      <dsp:nvSpPr>
        <dsp:cNvPr id="0" name=""/>
        <dsp:cNvSpPr/>
      </dsp:nvSpPr>
      <dsp:spPr>
        <a:xfrm>
          <a:off x="2901800" y="298440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A0FF2F-55C0-4179-A3E1-4CC41662D475}">
      <dsp:nvSpPr>
        <dsp:cNvPr id="0" name=""/>
        <dsp:cNvSpPr/>
      </dsp:nvSpPr>
      <dsp:spPr>
        <a:xfrm>
          <a:off x="2957824" y="351169"/>
          <a:ext cx="1008436" cy="8568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1A8156-148B-4CE2-A58E-0A7BE447B868}">
      <dsp:nvSpPr>
        <dsp:cNvPr id="0" name=""/>
        <dsp:cNvSpPr/>
      </dsp:nvSpPr>
      <dsp:spPr>
        <a:xfrm>
          <a:off x="2957824" y="1208011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Cuy</a:t>
          </a:r>
        </a:p>
      </dsp:txBody>
      <dsp:txXfrm>
        <a:off x="2957824" y="1208011"/>
        <a:ext cx="1008436" cy="355918"/>
      </dsp:txXfrm>
    </dsp:sp>
    <dsp:sp modelId="{4C03573E-336D-48A7-AC0C-5AF18503B905}">
      <dsp:nvSpPr>
        <dsp:cNvPr id="0" name=""/>
        <dsp:cNvSpPr/>
      </dsp:nvSpPr>
      <dsp:spPr>
        <a:xfrm>
          <a:off x="4352279" y="298440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6C1A3-C166-4E91-8177-8B60EF6E0413}">
      <dsp:nvSpPr>
        <dsp:cNvPr id="0" name=""/>
        <dsp:cNvSpPr/>
      </dsp:nvSpPr>
      <dsp:spPr>
        <a:xfrm>
          <a:off x="4408303" y="351169"/>
          <a:ext cx="1008436" cy="85684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B2644-B726-47EB-9042-EC01F4841FF2}">
      <dsp:nvSpPr>
        <dsp:cNvPr id="0" name=""/>
        <dsp:cNvSpPr/>
      </dsp:nvSpPr>
      <dsp:spPr>
        <a:xfrm>
          <a:off x="4408303" y="1208011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Vacuno</a:t>
          </a:r>
        </a:p>
      </dsp:txBody>
      <dsp:txXfrm>
        <a:off x="4408303" y="1208011"/>
        <a:ext cx="1008436" cy="355918"/>
      </dsp:txXfrm>
    </dsp:sp>
    <dsp:sp modelId="{53199828-DF68-4F52-BC1F-284983257450}">
      <dsp:nvSpPr>
        <dsp:cNvPr id="0" name=""/>
        <dsp:cNvSpPr/>
      </dsp:nvSpPr>
      <dsp:spPr>
        <a:xfrm>
          <a:off x="5802758" y="298440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90FE52-F1E0-4FDE-BC8C-C7AE2FAB6DC5}">
      <dsp:nvSpPr>
        <dsp:cNvPr id="0" name=""/>
        <dsp:cNvSpPr/>
      </dsp:nvSpPr>
      <dsp:spPr>
        <a:xfrm>
          <a:off x="5858782" y="351169"/>
          <a:ext cx="1008436" cy="85684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8B859C-EDE9-4626-9DF6-282A88ABAF5F}">
      <dsp:nvSpPr>
        <dsp:cNvPr id="0" name=""/>
        <dsp:cNvSpPr/>
      </dsp:nvSpPr>
      <dsp:spPr>
        <a:xfrm>
          <a:off x="5858782" y="1208011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Gallina</a:t>
          </a:r>
        </a:p>
      </dsp:txBody>
      <dsp:txXfrm>
        <a:off x="5858782" y="1208011"/>
        <a:ext cx="1008436" cy="355918"/>
      </dsp:txXfrm>
    </dsp:sp>
    <dsp:sp modelId="{1F780205-E42B-4B03-BB80-7070DF58BA66}">
      <dsp:nvSpPr>
        <dsp:cNvPr id="0" name=""/>
        <dsp:cNvSpPr/>
      </dsp:nvSpPr>
      <dsp:spPr>
        <a:xfrm>
          <a:off x="7253237" y="298440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104C43-A7F1-493D-8346-87BD971BBD7C}">
      <dsp:nvSpPr>
        <dsp:cNvPr id="0" name=""/>
        <dsp:cNvSpPr/>
      </dsp:nvSpPr>
      <dsp:spPr>
        <a:xfrm>
          <a:off x="7309261" y="351169"/>
          <a:ext cx="1008436" cy="856841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BA530-0056-47B0-A450-C790D46F4369}">
      <dsp:nvSpPr>
        <dsp:cNvPr id="0" name=""/>
        <dsp:cNvSpPr/>
      </dsp:nvSpPr>
      <dsp:spPr>
        <a:xfrm>
          <a:off x="7309261" y="1208011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Cerdo</a:t>
          </a:r>
        </a:p>
      </dsp:txBody>
      <dsp:txXfrm>
        <a:off x="7309261" y="1208011"/>
        <a:ext cx="1008436" cy="355918"/>
      </dsp:txXfrm>
    </dsp:sp>
    <dsp:sp modelId="{75F5A340-DE78-4D3E-9FF5-24709484E061}">
      <dsp:nvSpPr>
        <dsp:cNvPr id="0" name=""/>
        <dsp:cNvSpPr/>
      </dsp:nvSpPr>
      <dsp:spPr>
        <a:xfrm>
          <a:off x="726081" y="1728707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C06819-DC8C-488E-AC51-473EC5FB7A21}">
      <dsp:nvSpPr>
        <dsp:cNvPr id="0" name=""/>
        <dsp:cNvSpPr/>
      </dsp:nvSpPr>
      <dsp:spPr>
        <a:xfrm>
          <a:off x="782105" y="1781435"/>
          <a:ext cx="1008436" cy="85684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1B8FD0-4ACD-46AF-8B5A-560793111837}">
      <dsp:nvSpPr>
        <dsp:cNvPr id="0" name=""/>
        <dsp:cNvSpPr/>
      </dsp:nvSpPr>
      <dsp:spPr>
        <a:xfrm>
          <a:off x="782105" y="2638277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Conejo</a:t>
          </a:r>
        </a:p>
      </dsp:txBody>
      <dsp:txXfrm>
        <a:off x="782105" y="2638277"/>
        <a:ext cx="1008436" cy="355918"/>
      </dsp:txXfrm>
    </dsp:sp>
    <dsp:sp modelId="{44C4594B-A3BE-4355-B401-299A429692FE}">
      <dsp:nvSpPr>
        <dsp:cNvPr id="0" name=""/>
        <dsp:cNvSpPr/>
      </dsp:nvSpPr>
      <dsp:spPr>
        <a:xfrm>
          <a:off x="2176560" y="1728707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F7281C-5391-4DBE-B3F4-41B0ADBE60D8}">
      <dsp:nvSpPr>
        <dsp:cNvPr id="0" name=""/>
        <dsp:cNvSpPr/>
      </dsp:nvSpPr>
      <dsp:spPr>
        <a:xfrm>
          <a:off x="2232585" y="1781435"/>
          <a:ext cx="1008436" cy="856841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A20FE-D0A7-4E3B-8A71-F8DE6A539708}">
      <dsp:nvSpPr>
        <dsp:cNvPr id="0" name=""/>
        <dsp:cNvSpPr/>
      </dsp:nvSpPr>
      <dsp:spPr>
        <a:xfrm>
          <a:off x="2232585" y="2638277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Oveja</a:t>
          </a:r>
        </a:p>
      </dsp:txBody>
      <dsp:txXfrm>
        <a:off x="2232585" y="2638277"/>
        <a:ext cx="1008436" cy="355918"/>
      </dsp:txXfrm>
    </dsp:sp>
    <dsp:sp modelId="{160670FE-C80D-4261-9269-A8A7556283BA}">
      <dsp:nvSpPr>
        <dsp:cNvPr id="0" name=""/>
        <dsp:cNvSpPr/>
      </dsp:nvSpPr>
      <dsp:spPr>
        <a:xfrm>
          <a:off x="3627039" y="1728707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B7155D-A829-4CF0-8455-417094A8DC10}">
      <dsp:nvSpPr>
        <dsp:cNvPr id="0" name=""/>
        <dsp:cNvSpPr/>
      </dsp:nvSpPr>
      <dsp:spPr>
        <a:xfrm>
          <a:off x="3683064" y="1781435"/>
          <a:ext cx="1008436" cy="85684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53A2C-5A67-4B50-B544-B17B0D1625C5}">
      <dsp:nvSpPr>
        <dsp:cNvPr id="0" name=""/>
        <dsp:cNvSpPr/>
      </dsp:nvSpPr>
      <dsp:spPr>
        <a:xfrm>
          <a:off x="3683064" y="2638277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Caballo</a:t>
          </a:r>
        </a:p>
      </dsp:txBody>
      <dsp:txXfrm>
        <a:off x="3683064" y="2638277"/>
        <a:ext cx="1008436" cy="355918"/>
      </dsp:txXfrm>
    </dsp:sp>
    <dsp:sp modelId="{453560FB-6A91-458D-AE0B-F0DB2AAEFE00}">
      <dsp:nvSpPr>
        <dsp:cNvPr id="0" name=""/>
        <dsp:cNvSpPr/>
      </dsp:nvSpPr>
      <dsp:spPr>
        <a:xfrm>
          <a:off x="5077518" y="1728707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4152F-674A-4B68-9CA0-60146E7A4227}">
      <dsp:nvSpPr>
        <dsp:cNvPr id="0" name=""/>
        <dsp:cNvSpPr/>
      </dsp:nvSpPr>
      <dsp:spPr>
        <a:xfrm>
          <a:off x="5133543" y="1781435"/>
          <a:ext cx="1008436" cy="856841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D3134C-96FD-4253-B8FC-C42CCC941A5E}">
      <dsp:nvSpPr>
        <dsp:cNvPr id="0" name=""/>
        <dsp:cNvSpPr/>
      </dsp:nvSpPr>
      <dsp:spPr>
        <a:xfrm>
          <a:off x="5133543" y="2638277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Cabra de corral</a:t>
          </a:r>
        </a:p>
      </dsp:txBody>
      <dsp:txXfrm>
        <a:off x="5133543" y="2638277"/>
        <a:ext cx="1008436" cy="355918"/>
      </dsp:txXfrm>
    </dsp:sp>
    <dsp:sp modelId="{1B12745D-90AD-41E4-A22D-9C3A836D719F}">
      <dsp:nvSpPr>
        <dsp:cNvPr id="0" name=""/>
        <dsp:cNvSpPr/>
      </dsp:nvSpPr>
      <dsp:spPr>
        <a:xfrm>
          <a:off x="6527998" y="1728707"/>
          <a:ext cx="1120485" cy="1318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0ECB9-D7A0-48EA-96C5-4F4B31D19E88}">
      <dsp:nvSpPr>
        <dsp:cNvPr id="0" name=""/>
        <dsp:cNvSpPr/>
      </dsp:nvSpPr>
      <dsp:spPr>
        <a:xfrm>
          <a:off x="6584022" y="1781435"/>
          <a:ext cx="1008436" cy="85684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B55FF-EAC6-4A1D-AE0E-4C09932978CB}">
      <dsp:nvSpPr>
        <dsp:cNvPr id="0" name=""/>
        <dsp:cNvSpPr/>
      </dsp:nvSpPr>
      <dsp:spPr>
        <a:xfrm>
          <a:off x="6584022" y="2638277"/>
          <a:ext cx="1008436" cy="355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100" kern="1200" dirty="0"/>
            <a:t>Alpaca</a:t>
          </a:r>
        </a:p>
      </dsp:txBody>
      <dsp:txXfrm>
        <a:off x="6584022" y="2638277"/>
        <a:ext cx="1008436" cy="3559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05488-43D7-4AC6-92A5-991BDC117461}">
      <dsp:nvSpPr>
        <dsp:cNvPr id="0" name=""/>
        <dsp:cNvSpPr/>
      </dsp:nvSpPr>
      <dsp:spPr>
        <a:xfrm>
          <a:off x="508059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F19B1-2C18-42EA-8BD5-36405DC712F4}">
      <dsp:nvSpPr>
        <dsp:cNvPr id="0" name=""/>
        <dsp:cNvSpPr/>
      </dsp:nvSpPr>
      <dsp:spPr>
        <a:xfrm>
          <a:off x="548447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CED87-6F03-4BC7-8E01-03EEF48C8E8E}">
      <dsp:nvSpPr>
        <dsp:cNvPr id="0" name=""/>
        <dsp:cNvSpPr/>
      </dsp:nvSpPr>
      <dsp:spPr>
        <a:xfrm>
          <a:off x="548447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Alfalfa</a:t>
          </a:r>
        </a:p>
      </dsp:txBody>
      <dsp:txXfrm>
        <a:off x="548447" y="838897"/>
        <a:ext cx="726974" cy="256579"/>
      </dsp:txXfrm>
    </dsp:sp>
    <dsp:sp modelId="{D2BE5B96-4A8D-415F-804E-CD042FE4471E}">
      <dsp:nvSpPr>
        <dsp:cNvPr id="0" name=""/>
        <dsp:cNvSpPr/>
      </dsp:nvSpPr>
      <dsp:spPr>
        <a:xfrm>
          <a:off x="1577688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4393A-97EA-47C8-B2AB-B7BBCA512411}">
      <dsp:nvSpPr>
        <dsp:cNvPr id="0" name=""/>
        <dsp:cNvSpPr/>
      </dsp:nvSpPr>
      <dsp:spPr>
        <a:xfrm>
          <a:off x="1618075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F0C34E-518C-40AF-98ED-EACF2EF72B0A}">
      <dsp:nvSpPr>
        <dsp:cNvPr id="0" name=""/>
        <dsp:cNvSpPr/>
      </dsp:nvSpPr>
      <dsp:spPr>
        <a:xfrm>
          <a:off x="1618075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Ortiga</a:t>
          </a:r>
        </a:p>
      </dsp:txBody>
      <dsp:txXfrm>
        <a:off x="1618075" y="838897"/>
        <a:ext cx="726974" cy="256579"/>
      </dsp:txXfrm>
    </dsp:sp>
    <dsp:sp modelId="{D0D89438-0232-4C79-B5C3-07B062DF8375}">
      <dsp:nvSpPr>
        <dsp:cNvPr id="0" name=""/>
        <dsp:cNvSpPr/>
      </dsp:nvSpPr>
      <dsp:spPr>
        <a:xfrm>
          <a:off x="2647316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9E520-F545-4B2B-837B-D6BD0DB28229}">
      <dsp:nvSpPr>
        <dsp:cNvPr id="0" name=""/>
        <dsp:cNvSpPr/>
      </dsp:nvSpPr>
      <dsp:spPr>
        <a:xfrm>
          <a:off x="2687704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C6643-6196-4A6E-A72B-91E264EEB4EF}">
      <dsp:nvSpPr>
        <dsp:cNvPr id="0" name=""/>
        <dsp:cNvSpPr/>
      </dsp:nvSpPr>
      <dsp:spPr>
        <a:xfrm>
          <a:off x="2687704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Hoja de tuna</a:t>
          </a:r>
        </a:p>
      </dsp:txBody>
      <dsp:txXfrm>
        <a:off x="2687704" y="838897"/>
        <a:ext cx="726974" cy="256579"/>
      </dsp:txXfrm>
    </dsp:sp>
    <dsp:sp modelId="{062711EF-3B4C-4D64-9729-97B6D4BA7C27}">
      <dsp:nvSpPr>
        <dsp:cNvPr id="0" name=""/>
        <dsp:cNvSpPr/>
      </dsp:nvSpPr>
      <dsp:spPr>
        <a:xfrm>
          <a:off x="3716944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0EDC0-F529-4F14-A323-2EA4EDE3ECBA}">
      <dsp:nvSpPr>
        <dsp:cNvPr id="0" name=""/>
        <dsp:cNvSpPr/>
      </dsp:nvSpPr>
      <dsp:spPr>
        <a:xfrm>
          <a:off x="3757332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61AD69-5A7D-4D86-AEC1-70D266494BC2}">
      <dsp:nvSpPr>
        <dsp:cNvPr id="0" name=""/>
        <dsp:cNvSpPr/>
      </dsp:nvSpPr>
      <dsp:spPr>
        <a:xfrm>
          <a:off x="3757332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Plátano</a:t>
          </a:r>
        </a:p>
      </dsp:txBody>
      <dsp:txXfrm>
        <a:off x="3757332" y="838897"/>
        <a:ext cx="726974" cy="256579"/>
      </dsp:txXfrm>
    </dsp:sp>
    <dsp:sp modelId="{5DD0012A-95DB-481D-BF58-E7CF84362384}">
      <dsp:nvSpPr>
        <dsp:cNvPr id="0" name=""/>
        <dsp:cNvSpPr/>
      </dsp:nvSpPr>
      <dsp:spPr>
        <a:xfrm>
          <a:off x="4786573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22795-4118-4B2D-95D6-6084F91F7161}">
      <dsp:nvSpPr>
        <dsp:cNvPr id="0" name=""/>
        <dsp:cNvSpPr/>
      </dsp:nvSpPr>
      <dsp:spPr>
        <a:xfrm>
          <a:off x="4826960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3777C-36F2-4CA2-80F9-8B72363CE632}">
      <dsp:nvSpPr>
        <dsp:cNvPr id="0" name=""/>
        <dsp:cNvSpPr/>
      </dsp:nvSpPr>
      <dsp:spPr>
        <a:xfrm>
          <a:off x="4826960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Avena</a:t>
          </a:r>
        </a:p>
      </dsp:txBody>
      <dsp:txXfrm>
        <a:off x="4826960" y="838897"/>
        <a:ext cx="726974" cy="256579"/>
      </dsp:txXfrm>
    </dsp:sp>
    <dsp:sp modelId="{5029E238-3057-4C0F-8763-E411787FF0BB}">
      <dsp:nvSpPr>
        <dsp:cNvPr id="0" name=""/>
        <dsp:cNvSpPr/>
      </dsp:nvSpPr>
      <dsp:spPr>
        <a:xfrm>
          <a:off x="5856201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AB1748-852B-47AF-9FDA-BD3230C34BC7}">
      <dsp:nvSpPr>
        <dsp:cNvPr id="0" name=""/>
        <dsp:cNvSpPr/>
      </dsp:nvSpPr>
      <dsp:spPr>
        <a:xfrm>
          <a:off x="5896588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C04AF3-8089-4AB9-B605-59AE6F103095}">
      <dsp:nvSpPr>
        <dsp:cNvPr id="0" name=""/>
        <dsp:cNvSpPr/>
      </dsp:nvSpPr>
      <dsp:spPr>
        <a:xfrm>
          <a:off x="5896588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 err="1"/>
            <a:t>Tarwi</a:t>
          </a:r>
          <a:endParaRPr lang="es-PE" sz="800" kern="1200" dirty="0"/>
        </a:p>
      </dsp:txBody>
      <dsp:txXfrm>
        <a:off x="5896588" y="838897"/>
        <a:ext cx="726974" cy="256579"/>
      </dsp:txXfrm>
    </dsp:sp>
    <dsp:sp modelId="{FFC13BE8-C42E-46E2-9ACA-5744E58BADD7}">
      <dsp:nvSpPr>
        <dsp:cNvPr id="0" name=""/>
        <dsp:cNvSpPr/>
      </dsp:nvSpPr>
      <dsp:spPr>
        <a:xfrm>
          <a:off x="6925829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F61FC-6293-4403-A2CC-0B906FC124FE}">
      <dsp:nvSpPr>
        <dsp:cNvPr id="0" name=""/>
        <dsp:cNvSpPr/>
      </dsp:nvSpPr>
      <dsp:spPr>
        <a:xfrm>
          <a:off x="6966217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11D7B1-9475-49EA-86A2-41873683D40C}">
      <dsp:nvSpPr>
        <dsp:cNvPr id="0" name=""/>
        <dsp:cNvSpPr/>
      </dsp:nvSpPr>
      <dsp:spPr>
        <a:xfrm>
          <a:off x="6966217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Muña</a:t>
          </a:r>
        </a:p>
      </dsp:txBody>
      <dsp:txXfrm>
        <a:off x="6966217" y="838897"/>
        <a:ext cx="726974" cy="256579"/>
      </dsp:txXfrm>
    </dsp:sp>
    <dsp:sp modelId="{8A1CCD0B-68FB-4ABC-B238-40E55BA34F6F}">
      <dsp:nvSpPr>
        <dsp:cNvPr id="0" name=""/>
        <dsp:cNvSpPr/>
      </dsp:nvSpPr>
      <dsp:spPr>
        <a:xfrm>
          <a:off x="7995458" y="183195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04BE5-0D23-49ED-AAD2-87D7DB5117BD}">
      <dsp:nvSpPr>
        <dsp:cNvPr id="0" name=""/>
        <dsp:cNvSpPr/>
      </dsp:nvSpPr>
      <dsp:spPr>
        <a:xfrm>
          <a:off x="8035845" y="221207"/>
          <a:ext cx="726974" cy="617690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6D6A0-45A5-40AE-95A2-B4419FF2AE0C}">
      <dsp:nvSpPr>
        <dsp:cNvPr id="0" name=""/>
        <dsp:cNvSpPr/>
      </dsp:nvSpPr>
      <dsp:spPr>
        <a:xfrm>
          <a:off x="8035845" y="838897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Rocoto</a:t>
          </a:r>
        </a:p>
      </dsp:txBody>
      <dsp:txXfrm>
        <a:off x="8035845" y="838897"/>
        <a:ext cx="726974" cy="256579"/>
      </dsp:txXfrm>
    </dsp:sp>
    <dsp:sp modelId="{86896813-B44D-4726-87E5-1F607A7004D1}">
      <dsp:nvSpPr>
        <dsp:cNvPr id="0" name=""/>
        <dsp:cNvSpPr/>
      </dsp:nvSpPr>
      <dsp:spPr>
        <a:xfrm>
          <a:off x="508059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B9997-AFEB-4DD4-8BBB-FF202F3B3BE9}">
      <dsp:nvSpPr>
        <dsp:cNvPr id="0" name=""/>
        <dsp:cNvSpPr/>
      </dsp:nvSpPr>
      <dsp:spPr>
        <a:xfrm>
          <a:off x="548447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3D6000-FD0D-4D86-BF74-9F4E4CAB7E3C}">
      <dsp:nvSpPr>
        <dsp:cNvPr id="0" name=""/>
        <dsp:cNvSpPr/>
      </dsp:nvSpPr>
      <dsp:spPr>
        <a:xfrm>
          <a:off x="548447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Paja de trigo</a:t>
          </a:r>
        </a:p>
      </dsp:txBody>
      <dsp:txXfrm>
        <a:off x="548447" y="1869965"/>
        <a:ext cx="726974" cy="256579"/>
      </dsp:txXfrm>
    </dsp:sp>
    <dsp:sp modelId="{C0C3A198-6B44-42D1-BCC4-1AD1FDC732D1}">
      <dsp:nvSpPr>
        <dsp:cNvPr id="0" name=""/>
        <dsp:cNvSpPr/>
      </dsp:nvSpPr>
      <dsp:spPr>
        <a:xfrm>
          <a:off x="1577688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669AF2-E1AF-4028-B92B-560FDEEF0F32}">
      <dsp:nvSpPr>
        <dsp:cNvPr id="0" name=""/>
        <dsp:cNvSpPr/>
      </dsp:nvSpPr>
      <dsp:spPr>
        <a:xfrm>
          <a:off x="1618075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7367CB-BBE5-47EE-874B-EEC93A19B82C}">
      <dsp:nvSpPr>
        <dsp:cNvPr id="0" name=""/>
        <dsp:cNvSpPr/>
      </dsp:nvSpPr>
      <dsp:spPr>
        <a:xfrm>
          <a:off x="1618075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Vicia sativa</a:t>
          </a:r>
        </a:p>
      </dsp:txBody>
      <dsp:txXfrm>
        <a:off x="1618075" y="1869965"/>
        <a:ext cx="726974" cy="256579"/>
      </dsp:txXfrm>
    </dsp:sp>
    <dsp:sp modelId="{071BBCA1-0FBD-4F07-B075-F226B9054F26}">
      <dsp:nvSpPr>
        <dsp:cNvPr id="0" name=""/>
        <dsp:cNvSpPr/>
      </dsp:nvSpPr>
      <dsp:spPr>
        <a:xfrm>
          <a:off x="2647316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BDAF0-9938-499D-B8FE-BAEEF9C7E52D}">
      <dsp:nvSpPr>
        <dsp:cNvPr id="0" name=""/>
        <dsp:cNvSpPr/>
      </dsp:nvSpPr>
      <dsp:spPr>
        <a:xfrm>
          <a:off x="2687704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8B45B6-D46E-4D57-AAD6-7BF1BA7A9C29}">
      <dsp:nvSpPr>
        <dsp:cNvPr id="0" name=""/>
        <dsp:cNvSpPr/>
      </dsp:nvSpPr>
      <dsp:spPr>
        <a:xfrm>
          <a:off x="2687704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Altamisa</a:t>
          </a:r>
        </a:p>
      </dsp:txBody>
      <dsp:txXfrm>
        <a:off x="2687704" y="1869965"/>
        <a:ext cx="726974" cy="256579"/>
      </dsp:txXfrm>
    </dsp:sp>
    <dsp:sp modelId="{5F4C0823-3155-46B2-BA12-5D5F975BB9CD}">
      <dsp:nvSpPr>
        <dsp:cNvPr id="0" name=""/>
        <dsp:cNvSpPr/>
      </dsp:nvSpPr>
      <dsp:spPr>
        <a:xfrm>
          <a:off x="3716944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57EB9-D91E-4652-BA19-D6E1BD3CC456}">
      <dsp:nvSpPr>
        <dsp:cNvPr id="0" name=""/>
        <dsp:cNvSpPr/>
      </dsp:nvSpPr>
      <dsp:spPr>
        <a:xfrm>
          <a:off x="3757332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D10CEB-BDBA-4360-BA45-18595486EF70}">
      <dsp:nvSpPr>
        <dsp:cNvPr id="0" name=""/>
        <dsp:cNvSpPr/>
      </dsp:nvSpPr>
      <dsp:spPr>
        <a:xfrm>
          <a:off x="3757332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 err="1"/>
            <a:t>Macuna</a:t>
          </a:r>
          <a:endParaRPr lang="es-PE" sz="800" kern="1200" dirty="0"/>
        </a:p>
      </dsp:txBody>
      <dsp:txXfrm>
        <a:off x="3757332" y="1869965"/>
        <a:ext cx="726974" cy="256579"/>
      </dsp:txXfrm>
    </dsp:sp>
    <dsp:sp modelId="{6823BD9C-410C-4383-8A02-06A7D68BEAB3}">
      <dsp:nvSpPr>
        <dsp:cNvPr id="0" name=""/>
        <dsp:cNvSpPr/>
      </dsp:nvSpPr>
      <dsp:spPr>
        <a:xfrm>
          <a:off x="4786573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8BA02-B8CB-47C4-82A3-A4DF9CD0BCE6}">
      <dsp:nvSpPr>
        <dsp:cNvPr id="0" name=""/>
        <dsp:cNvSpPr/>
      </dsp:nvSpPr>
      <dsp:spPr>
        <a:xfrm>
          <a:off x="4826960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D6387-630E-4092-8C58-28E2F832BE0D}">
      <dsp:nvSpPr>
        <dsp:cNvPr id="0" name=""/>
        <dsp:cNvSpPr/>
      </dsp:nvSpPr>
      <dsp:spPr>
        <a:xfrm>
          <a:off x="4826960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Panca de maíz</a:t>
          </a:r>
        </a:p>
      </dsp:txBody>
      <dsp:txXfrm>
        <a:off x="4826960" y="1869965"/>
        <a:ext cx="726974" cy="256579"/>
      </dsp:txXfrm>
    </dsp:sp>
    <dsp:sp modelId="{D11420DA-7B4D-463D-A085-C23DEB22EF92}">
      <dsp:nvSpPr>
        <dsp:cNvPr id="0" name=""/>
        <dsp:cNvSpPr/>
      </dsp:nvSpPr>
      <dsp:spPr>
        <a:xfrm>
          <a:off x="5856201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8D37A5-17D4-486E-93E5-6AB07B4D88F6}">
      <dsp:nvSpPr>
        <dsp:cNvPr id="0" name=""/>
        <dsp:cNvSpPr/>
      </dsp:nvSpPr>
      <dsp:spPr>
        <a:xfrm>
          <a:off x="5896588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DDFF7-B2E6-42D3-B817-AA78541D42C3}">
      <dsp:nvSpPr>
        <dsp:cNvPr id="0" name=""/>
        <dsp:cNvSpPr/>
      </dsp:nvSpPr>
      <dsp:spPr>
        <a:xfrm>
          <a:off x="5896588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Hierba luisa</a:t>
          </a:r>
        </a:p>
      </dsp:txBody>
      <dsp:txXfrm>
        <a:off x="5896588" y="1869965"/>
        <a:ext cx="726974" cy="256579"/>
      </dsp:txXfrm>
    </dsp:sp>
    <dsp:sp modelId="{BB301F08-C78C-48B1-8930-209D8C122681}">
      <dsp:nvSpPr>
        <dsp:cNvPr id="0" name=""/>
        <dsp:cNvSpPr/>
      </dsp:nvSpPr>
      <dsp:spPr>
        <a:xfrm>
          <a:off x="6925829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B4FDF6-33D4-4CD6-8EB5-191E29DDFCBD}">
      <dsp:nvSpPr>
        <dsp:cNvPr id="0" name=""/>
        <dsp:cNvSpPr/>
      </dsp:nvSpPr>
      <dsp:spPr>
        <a:xfrm>
          <a:off x="6966217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F1E58-09C1-4D1D-A738-630F03ACE79C}">
      <dsp:nvSpPr>
        <dsp:cNvPr id="0" name=""/>
        <dsp:cNvSpPr/>
      </dsp:nvSpPr>
      <dsp:spPr>
        <a:xfrm>
          <a:off x="6966217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 err="1"/>
            <a:t>Mastrante</a:t>
          </a:r>
          <a:endParaRPr lang="es-PE" sz="800" kern="1200" dirty="0"/>
        </a:p>
      </dsp:txBody>
      <dsp:txXfrm>
        <a:off x="6966217" y="1869965"/>
        <a:ext cx="726974" cy="256579"/>
      </dsp:txXfrm>
    </dsp:sp>
    <dsp:sp modelId="{8C05A146-6A3E-431C-ABB3-4995223883B6}">
      <dsp:nvSpPr>
        <dsp:cNvPr id="0" name=""/>
        <dsp:cNvSpPr/>
      </dsp:nvSpPr>
      <dsp:spPr>
        <a:xfrm>
          <a:off x="7995458" y="1214263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564F3-A48F-4EDF-B25A-846C4078E353}">
      <dsp:nvSpPr>
        <dsp:cNvPr id="0" name=""/>
        <dsp:cNvSpPr/>
      </dsp:nvSpPr>
      <dsp:spPr>
        <a:xfrm>
          <a:off x="8035845" y="1252274"/>
          <a:ext cx="726974" cy="617690"/>
        </a:xfrm>
        <a:prstGeom prst="rect">
          <a:avLst/>
        </a:prstGeom>
        <a:blipFill>
          <a:blip xmlns:r="http://schemas.openxmlformats.org/officeDocument/2006/relationships"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00117D-B8F4-4D6F-AC5F-E2C3AF8613B2}">
      <dsp:nvSpPr>
        <dsp:cNvPr id="0" name=""/>
        <dsp:cNvSpPr/>
      </dsp:nvSpPr>
      <dsp:spPr>
        <a:xfrm>
          <a:off x="8035845" y="1869965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Rosa de muerto</a:t>
          </a:r>
        </a:p>
      </dsp:txBody>
      <dsp:txXfrm>
        <a:off x="8035845" y="1869965"/>
        <a:ext cx="726974" cy="256579"/>
      </dsp:txXfrm>
    </dsp:sp>
    <dsp:sp modelId="{30A82D79-7171-444C-9BAA-4D93F5436BDA}">
      <dsp:nvSpPr>
        <dsp:cNvPr id="0" name=""/>
        <dsp:cNvSpPr/>
      </dsp:nvSpPr>
      <dsp:spPr>
        <a:xfrm>
          <a:off x="3182130" y="2245330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1D2DEC-575C-4249-9CE8-2B4882FA2769}">
      <dsp:nvSpPr>
        <dsp:cNvPr id="0" name=""/>
        <dsp:cNvSpPr/>
      </dsp:nvSpPr>
      <dsp:spPr>
        <a:xfrm>
          <a:off x="3222518" y="2283342"/>
          <a:ext cx="726974" cy="617690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E794D-DBCF-466C-9BBD-3C3DA6630AEF}">
      <dsp:nvSpPr>
        <dsp:cNvPr id="0" name=""/>
        <dsp:cNvSpPr/>
      </dsp:nvSpPr>
      <dsp:spPr>
        <a:xfrm>
          <a:off x="3222518" y="2901032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Trébol</a:t>
          </a:r>
        </a:p>
      </dsp:txBody>
      <dsp:txXfrm>
        <a:off x="3222518" y="2901032"/>
        <a:ext cx="726974" cy="256579"/>
      </dsp:txXfrm>
    </dsp:sp>
    <dsp:sp modelId="{BAF4A2C7-5DCF-48A9-8682-0E561972F9CE}">
      <dsp:nvSpPr>
        <dsp:cNvPr id="0" name=""/>
        <dsp:cNvSpPr/>
      </dsp:nvSpPr>
      <dsp:spPr>
        <a:xfrm>
          <a:off x="4251759" y="2245330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FD61C-8B48-4AD4-8865-DA84D094081B}">
      <dsp:nvSpPr>
        <dsp:cNvPr id="0" name=""/>
        <dsp:cNvSpPr/>
      </dsp:nvSpPr>
      <dsp:spPr>
        <a:xfrm>
          <a:off x="4292146" y="2283342"/>
          <a:ext cx="726974" cy="617690"/>
        </a:xfrm>
        <a:prstGeom prst="rect">
          <a:avLst/>
        </a:prstGeom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9AB01C-F280-4640-886E-D32857715AE9}">
      <dsp:nvSpPr>
        <dsp:cNvPr id="0" name=""/>
        <dsp:cNvSpPr/>
      </dsp:nvSpPr>
      <dsp:spPr>
        <a:xfrm>
          <a:off x="4292146" y="2901032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Cebolla</a:t>
          </a:r>
        </a:p>
      </dsp:txBody>
      <dsp:txXfrm>
        <a:off x="4292146" y="2901032"/>
        <a:ext cx="726974" cy="256579"/>
      </dsp:txXfrm>
    </dsp:sp>
    <dsp:sp modelId="{4FB2E33B-9669-4BE0-BFF3-C178AFD04C67}">
      <dsp:nvSpPr>
        <dsp:cNvPr id="0" name=""/>
        <dsp:cNvSpPr/>
      </dsp:nvSpPr>
      <dsp:spPr>
        <a:xfrm>
          <a:off x="5321387" y="2245330"/>
          <a:ext cx="807748" cy="9502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899142-8754-4735-9FD2-933F01ED7305}">
      <dsp:nvSpPr>
        <dsp:cNvPr id="0" name=""/>
        <dsp:cNvSpPr/>
      </dsp:nvSpPr>
      <dsp:spPr>
        <a:xfrm>
          <a:off x="5361774" y="2283342"/>
          <a:ext cx="726974" cy="617690"/>
        </a:xfrm>
        <a:prstGeom prst="rect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6EE07C-0FD8-4C21-9C27-0A2D388633E4}">
      <dsp:nvSpPr>
        <dsp:cNvPr id="0" name=""/>
        <dsp:cNvSpPr/>
      </dsp:nvSpPr>
      <dsp:spPr>
        <a:xfrm>
          <a:off x="5361774" y="2901032"/>
          <a:ext cx="726974" cy="25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800" kern="1200" dirty="0"/>
            <a:t>Ajo</a:t>
          </a:r>
        </a:p>
      </dsp:txBody>
      <dsp:txXfrm>
        <a:off x="5361774" y="2901032"/>
        <a:ext cx="726974" cy="2565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E00AB-493E-40BA-98C8-A591F394B6BB}">
      <dsp:nvSpPr>
        <dsp:cNvPr id="0" name=""/>
        <dsp:cNvSpPr/>
      </dsp:nvSpPr>
      <dsp:spPr>
        <a:xfrm>
          <a:off x="0" y="192169"/>
          <a:ext cx="2561096" cy="301305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5BD0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7805A-ED14-4F6B-85D2-8C27613FA27F}">
      <dsp:nvSpPr>
        <dsp:cNvPr id="0" name=""/>
        <dsp:cNvSpPr/>
      </dsp:nvSpPr>
      <dsp:spPr>
        <a:xfrm>
          <a:off x="128054" y="312692"/>
          <a:ext cx="2304986" cy="195848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3582E-61EF-4E8E-B97E-711ACCDA7DD6}">
      <dsp:nvSpPr>
        <dsp:cNvPr id="0" name=""/>
        <dsp:cNvSpPr/>
      </dsp:nvSpPr>
      <dsp:spPr>
        <a:xfrm>
          <a:off x="128054" y="2271177"/>
          <a:ext cx="2304986" cy="813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600" b="1" kern="1200" dirty="0"/>
            <a:t>FASE 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600" b="1" kern="1200" dirty="0"/>
            <a:t>De promotor a agricultor</a:t>
          </a:r>
        </a:p>
      </dsp:txBody>
      <dsp:txXfrm>
        <a:off x="128054" y="2271177"/>
        <a:ext cx="2304986" cy="8135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5F8CB-9EFE-4FF2-8348-E2420878B90B}">
      <dsp:nvSpPr>
        <dsp:cNvPr id="0" name=""/>
        <dsp:cNvSpPr/>
      </dsp:nvSpPr>
      <dsp:spPr>
        <a:xfrm>
          <a:off x="0" y="9285"/>
          <a:ext cx="2534445" cy="304801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5BD0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3EF8D2-2226-4F19-8F31-47425FCBD859}">
      <dsp:nvSpPr>
        <dsp:cNvPr id="0" name=""/>
        <dsp:cNvSpPr/>
      </dsp:nvSpPr>
      <dsp:spPr>
        <a:xfrm>
          <a:off x="126722" y="161710"/>
          <a:ext cx="2281000" cy="19381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4FB8D-296B-4558-8243-7ACA44228E9F}">
      <dsp:nvSpPr>
        <dsp:cNvPr id="0" name=""/>
        <dsp:cNvSpPr/>
      </dsp:nvSpPr>
      <dsp:spPr>
        <a:xfrm>
          <a:off x="126722" y="2099815"/>
          <a:ext cx="2281000" cy="805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500" b="1" kern="1200" dirty="0"/>
            <a:t>FASE 2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500" b="1" kern="1200" dirty="0"/>
            <a:t>De campesino a campesino</a:t>
          </a:r>
        </a:p>
      </dsp:txBody>
      <dsp:txXfrm>
        <a:off x="126722" y="2099815"/>
        <a:ext cx="2281000" cy="805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9057C-26B8-4F44-A0FC-4DA082E53623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84DC5-498F-5340-BEB4-1ECAE0BF2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27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PE" b="1" dirty="0"/>
              <a:t>Revisión del estado de conocimiento sobre </a:t>
            </a:r>
            <a:r>
              <a:rPr lang="es-PE" b="1" dirty="0" err="1"/>
              <a:t>bioinsumos</a:t>
            </a:r>
            <a:r>
              <a:rPr lang="es-PE" b="1" dirty="0"/>
              <a:t> líquidos orgánicos con énfasis en la región andina</a:t>
            </a:r>
            <a:endParaRPr lang="en-US" dirty="0"/>
          </a:p>
          <a:p>
            <a:pPr algn="ctr"/>
            <a:r>
              <a:rPr lang="en-US" dirty="0"/>
              <a:t>Bolivia, Ecuador y </a:t>
            </a:r>
            <a:r>
              <a:rPr lang="en-US" dirty="0" err="1"/>
              <a:t>Perú</a:t>
            </a:r>
            <a:endParaRPr lang="en-US" dirty="0"/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F84DC5-498F-5340-BEB4-1ECAE0BF27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968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Introducción: 2-3 minutos – incluye motivación, objetivos, método y área de estudio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Pregunta central en revisión (~2 diapositivas ).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Definiciones y métodos - revisión y entrevistas (~2 diapositivas)</a:t>
            </a:r>
          </a:p>
          <a:p>
            <a:pPr marL="0" indent="0">
              <a:buNone/>
            </a:pPr>
            <a:endParaRPr lang="es-ES" sz="12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Análisis - 20 minutos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Hallazgos básicos de la revisión de la literatura: conceptos básicos: escala (global, regional), calidad del contenido, etc. (~ 1diapositiva)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Conocimiento obtenido de la revisión y lo que </a:t>
            </a:r>
            <a:r>
              <a:rPr lang="es-ES" sz="1200" u="sng" dirty="0">
                <a:solidFill>
                  <a:schemeClr val="accent1">
                    <a:lumMod val="50000"/>
                  </a:schemeClr>
                </a:solidFill>
              </a:rPr>
              <a:t>no</a:t>
            </a:r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 encontramos (~1diapositiva).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la información de la revisión: contenido de nutrientes, etc. (~3-4 diapositivas)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información de entrevistas …. (~3-4 diapositivas)</a:t>
            </a:r>
          </a:p>
          <a:p>
            <a:pPr marL="0" indent="0">
              <a:buNone/>
            </a:pPr>
            <a:endParaRPr lang="es-ES" sz="12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Conclusiones y hallazgos centrales (síntesis) – 5 minutos </a:t>
            </a:r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(~3 diapositivas)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sz="12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Recomendaciones y próximos pasos – 2 minutos</a:t>
            </a:r>
            <a:endParaRPr lang="es-ES" sz="1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34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93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15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52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95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82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la revisión bibliográfica serían los Andes de Ecuador, Perú y Bolivia. Para el componente </a:t>
            </a:r>
            <a:r>
              <a:rPr lang="es-P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socioecológico</a:t>
            </a:r>
            <a:r>
              <a:rPr lang="es-P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(entrevistas) serían las provincias de Pichincha y Azuay en Ecuador, </a:t>
            </a:r>
            <a:r>
              <a:rPr lang="es-P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Huanuco</a:t>
            </a:r>
            <a:r>
              <a:rPr lang="es-P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Lima y Ancash en Perú, y La Paz, Cochabamba y Oruro en Bolivia, siempre por encima de los 2500 msnm (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60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23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Análisis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Hallazgos básicos de la revisión de la literatura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Conocimiento obtenido de la revisión y lo que </a:t>
            </a:r>
            <a:r>
              <a:rPr lang="es-ES" sz="1200" u="sng" dirty="0">
                <a:solidFill>
                  <a:schemeClr val="accent1">
                    <a:lumMod val="50000"/>
                  </a:schemeClr>
                </a:solidFill>
              </a:rPr>
              <a:t>no</a:t>
            </a:r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 encontramos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la información de la revisión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información de entrevistas</a:t>
            </a:r>
          </a:p>
          <a:p>
            <a:pPr marL="0" indent="0">
              <a:buNone/>
            </a:pPr>
            <a:endParaRPr lang="es-ES" sz="12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Conclusiones y hallazgos centrales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Recomendaciones y próximos pasos</a:t>
            </a:r>
            <a:endParaRPr lang="es-ES" sz="1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33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Una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tecnología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biol.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La idea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fermentado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ayudar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suelo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global,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ocurre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agroecológicos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literatura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preparaciones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La mayor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[introduce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nutrientes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funcional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]. La mayor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aplicación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campo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digestión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anaeróbica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principalmente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biosólidos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estiércol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[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palabra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bioactivos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252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Una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tecnología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biol.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La idea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fermentado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ayudar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suelo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global,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ocurre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agroecológicos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literatura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preparaciones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La mayor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[introduce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nutrientes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funcional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]. La mayor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aplicación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campo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digestión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anaeróbica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principalmente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biosólidos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estiércol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[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palabra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bioactivos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69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andino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Encontramos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generalizado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pocos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estudios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pequeña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trabajo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revisadas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Sin embargo,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elaboración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material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divulgación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manuales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etc.)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universitarias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manuales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...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...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pregunta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[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Piense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superponerse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las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discusiones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entrevista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48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andino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Encontramos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generalizado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pocos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estudios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pequeña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trabajo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revisadas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Sin embargo,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elaboración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material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divulgación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manuales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etc.)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universitarias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manuales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...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...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pregunta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[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Piense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superponerse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las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discusiones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entrevista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54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Primero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observaciones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1)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bajo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especialmente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beneficio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agroecológico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suelo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lugar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especializados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elaborarse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local 3)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material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mucho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según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….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emfatizar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que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tienen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comun</a:t>
            </a: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hecho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encontramos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literatura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vista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socioecológico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vista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agroecológico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vista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agronómico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36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16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Fundamentalmente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agronómicos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preparativos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Decidimos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analizar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​​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normalización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contenidos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​​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nutrientes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dado: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cierto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contenido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N,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cierto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contenido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P,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cierta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C: N.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Calculamos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variables para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diferentes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luego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intentamos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valor nutritive.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NOTA:  Para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diapositiva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proxima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intercambiar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grafica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representando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numeros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78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Fundamentalmente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agronómicos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preparativos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Decidimos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analizar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​​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normalización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contenidos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​​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nutrientes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un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dado: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cierto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contenido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N,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cierto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contenido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P,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cierta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C: N.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Calculamos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variables para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diferentes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luego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intentamos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valor nutritive.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NOTA:  Para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diapositiva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proxima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intercambiar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grafica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representando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numeros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73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90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89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946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2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829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829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Análisis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Hallazgos básicos de la revisión de la literatura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Conocimiento obtenido de la revisión y lo que </a:t>
            </a:r>
            <a:r>
              <a:rPr lang="es-ES" sz="1200" u="sng" dirty="0">
                <a:solidFill>
                  <a:schemeClr val="accent1">
                    <a:lumMod val="50000"/>
                  </a:schemeClr>
                </a:solidFill>
              </a:rPr>
              <a:t>no</a:t>
            </a:r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 encontramos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la información de la revisión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información de entrevistas</a:t>
            </a:r>
          </a:p>
          <a:p>
            <a:pPr marL="0" indent="0">
              <a:buNone/>
            </a:pPr>
            <a:endParaRPr lang="es-ES" sz="12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Conclusiones y hallazgos centrales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>
                <a:solidFill>
                  <a:schemeClr val="accent1">
                    <a:lumMod val="50000"/>
                  </a:schemeClr>
                </a:solidFill>
              </a:rPr>
              <a:t>Recomendaciones y próximos pasos</a:t>
            </a:r>
            <a:endParaRPr lang="es-ES" sz="1200">
              <a:solidFill>
                <a:schemeClr val="accent1">
                  <a:lumMod val="50000"/>
                </a:schemeClr>
              </a:solidFill>
            </a:endParaRPr>
          </a:p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711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369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Análisis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Hallazgos básicos de la revisión de la literatura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Conocimiento obtenido de la revisión y lo que </a:t>
            </a:r>
            <a:r>
              <a:rPr lang="es-ES" sz="1200" u="sng" dirty="0">
                <a:solidFill>
                  <a:schemeClr val="accent1">
                    <a:lumMod val="50000"/>
                  </a:schemeClr>
                </a:solidFill>
              </a:rPr>
              <a:t>no</a:t>
            </a:r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 encontramos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la información de la revisión</a:t>
            </a:r>
          </a:p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Análisis de información de entrevistas</a:t>
            </a:r>
          </a:p>
          <a:p>
            <a:pPr marL="0" indent="0">
              <a:buNone/>
            </a:pPr>
            <a:endParaRPr lang="es-ES" sz="12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Conclusiones y hallazgos centrales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200" b="1" u="sng" dirty="0">
                <a:solidFill>
                  <a:schemeClr val="accent1">
                    <a:lumMod val="50000"/>
                  </a:schemeClr>
                </a:solidFill>
              </a:rPr>
              <a:t>Recomendaciones y próximos pasos</a:t>
            </a:r>
            <a:endParaRPr lang="es-ES" sz="1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84DC5-498F-5340-BEB4-1ECAE0BF275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28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with baseline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E63C-2B50-BC48-98DC-C597744AE3C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5A5F-1C8F-0B41-AA72-41C1E9CF4287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52"/>
            <a:ext cx="9143999" cy="503075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302200"/>
            <a:ext cx="3778874" cy="523220"/>
          </a:xfrm>
          <a:noFill/>
        </p:spPr>
        <p:txBody>
          <a:bodyPr>
            <a:spAutoFit/>
          </a:bodyPr>
          <a:lstStyle>
            <a:lvl1pPr>
              <a:defRPr baseline="0">
                <a:solidFill>
                  <a:srgbClr val="B5BD00"/>
                </a:solidFill>
              </a:defRPr>
            </a:lvl1pPr>
          </a:lstStyle>
          <a:p>
            <a:r>
              <a:rPr lang="nl-BE"/>
              <a:t>Click to edit content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E63C-2B50-BC48-98DC-C597744AE3CA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5A5F-1C8F-0B41-AA72-41C1E9CF428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827339"/>
            <a:ext cx="6400800" cy="525886"/>
          </a:xfrm>
          <a:solidFill>
            <a:srgbClr val="B5BD00">
              <a:alpha val="90000"/>
            </a:srgbClr>
          </a:solidFill>
        </p:spPr>
        <p:txBody>
          <a:bodyPr lIns="360000" tIns="108000" bIns="108000" anchor="t" anchorCtr="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Voeg een ondertitel toe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3999" cy="5143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achtergrondfoto</a:t>
            </a:r>
            <a:r>
              <a:rPr lang="en-US"/>
              <a:t> toe.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119461"/>
            <a:ext cx="4739577" cy="523220"/>
          </a:xfrm>
          <a:solidFill>
            <a:srgbClr val="B5BD00">
              <a:alpha val="90000"/>
            </a:srgbClr>
          </a:solidFill>
        </p:spPr>
        <p:txBody>
          <a:bodyPr>
            <a:spAutoFit/>
          </a:bodyPr>
          <a:lstStyle>
            <a:lvl1pPr>
              <a:defRPr baseline="0"/>
            </a:lvl1pPr>
          </a:lstStyle>
          <a:p>
            <a:r>
              <a:rPr lang="nl-BE"/>
              <a:t>Click to edit content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644600"/>
            <a:ext cx="6400800" cy="525886"/>
          </a:xfrm>
          <a:solidFill>
            <a:schemeClr val="bg1">
              <a:alpha val="90000"/>
            </a:schemeClr>
          </a:solidFill>
        </p:spPr>
        <p:txBody>
          <a:bodyPr lIns="360000" tIns="108000" bIns="108000" anchor="t" anchorCtr="0">
            <a:sp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Voeg een ondertitel toe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9799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2082"/>
            <a:ext cx="1210863" cy="52322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Flow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457200" y="1130299"/>
            <a:ext cx="2487706" cy="3428253"/>
          </a:xfrm>
        </p:spPr>
        <p:txBody>
          <a:bodyPr/>
          <a:lstStyle/>
          <a:p>
            <a:pPr lvl="0"/>
            <a:r>
              <a:rPr lang="en-US"/>
              <a:t>1. Click to edit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4" hasCustomPrompt="1"/>
          </p:nvPr>
        </p:nvSpPr>
        <p:spPr>
          <a:xfrm>
            <a:off x="3409156" y="1130299"/>
            <a:ext cx="2487706" cy="342825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2. Click to edit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361112" y="1130299"/>
            <a:ext cx="2487706" cy="3428253"/>
          </a:xfrm>
        </p:spPr>
        <p:txBody>
          <a:bodyPr/>
          <a:lstStyle/>
          <a:p>
            <a:pPr lvl="0"/>
            <a:r>
              <a:rPr lang="en-US"/>
              <a:t>3. Click to edit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6965" y="2245659"/>
            <a:ext cx="760132" cy="7601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8921" y="2245659"/>
            <a:ext cx="760132" cy="76013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8520239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6261679" cy="523220"/>
          </a:xfrm>
          <a:solidFill>
            <a:srgbClr val="B5BD00">
              <a:alpha val="90000"/>
            </a:srgbClr>
          </a:solidFill>
        </p:spPr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6164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6175066" cy="523220"/>
          </a:xfrm>
          <a:solidFill>
            <a:srgbClr val="B5BD00">
              <a:alpha val="90000"/>
            </a:srgb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363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363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4646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2082"/>
            <a:ext cx="6729104" cy="523220"/>
          </a:xfrm>
          <a:solidFill>
            <a:srgbClr val="B5BD00">
              <a:alpha val="90000"/>
            </a:srgb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l-BE"/>
              <a:t>Gebruik deze layout voor quotes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489677" y="1204913"/>
            <a:ext cx="3197123" cy="25463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err="1"/>
              <a:t>Foto</a:t>
            </a:r>
            <a:r>
              <a:rPr lang="en-US"/>
              <a:t> van de </a:t>
            </a:r>
            <a:r>
              <a:rPr lang="en-US" err="1"/>
              <a:t>spreker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4912"/>
            <a:ext cx="4770438" cy="2220799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 sz="28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/>
            </a:pPr>
            <a:r>
              <a:rPr lang="en-US"/>
              <a:t>“</a:t>
            </a:r>
            <a:r>
              <a:rPr lang="en-US" err="1"/>
              <a:t>Ik</a:t>
            </a:r>
            <a:r>
              <a:rPr lang="en-US"/>
              <a:t> </a:t>
            </a:r>
            <a:r>
              <a:rPr lang="en-US" err="1"/>
              <a:t>heb</a:t>
            </a:r>
            <a:r>
              <a:rPr lang="en-US"/>
              <a:t> </a:t>
            </a:r>
            <a:r>
              <a:rPr lang="en-US" err="1"/>
              <a:t>iets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vertellen</a:t>
            </a:r>
            <a:r>
              <a:rPr lang="en-US"/>
              <a:t>, </a:t>
            </a:r>
            <a:r>
              <a:rPr lang="en-US" err="1"/>
              <a:t>ja</a:t>
            </a:r>
            <a:r>
              <a:rPr lang="en-US"/>
              <a:t>. </a:t>
            </a:r>
            <a:r>
              <a:rPr lang="en-US" err="1"/>
              <a:t>Dat</a:t>
            </a:r>
            <a:r>
              <a:rPr lang="en-US"/>
              <a:t> mag u </a:t>
            </a:r>
            <a:r>
              <a:rPr lang="en-US" err="1"/>
              <a:t>gerust</a:t>
            </a:r>
            <a:r>
              <a:rPr lang="en-US"/>
              <a:t> </a:t>
            </a:r>
            <a:r>
              <a:rPr lang="en-US" err="1"/>
              <a:t>weten</a:t>
            </a:r>
            <a:r>
              <a:rPr lang="en-US"/>
              <a:t>. </a:t>
            </a:r>
            <a:r>
              <a:rPr lang="en-US" err="1"/>
              <a:t>Ik</a:t>
            </a:r>
            <a:r>
              <a:rPr lang="en-US"/>
              <a:t> </a:t>
            </a:r>
            <a:r>
              <a:rPr lang="en-US" err="1"/>
              <a:t>zeg</a:t>
            </a:r>
            <a:r>
              <a:rPr lang="en-US"/>
              <a:t> de </a:t>
            </a:r>
            <a:r>
              <a:rPr lang="en-US" err="1"/>
              <a:t>dingen</a:t>
            </a:r>
            <a:r>
              <a:rPr lang="en-US"/>
              <a:t> </a:t>
            </a:r>
            <a:r>
              <a:rPr lang="en-US" err="1"/>
              <a:t>zoals</a:t>
            </a:r>
            <a:r>
              <a:rPr lang="en-US"/>
              <a:t> </a:t>
            </a:r>
            <a:r>
              <a:rPr lang="en-US" err="1"/>
              <a:t>ze</a:t>
            </a:r>
            <a:r>
              <a:rPr lang="en-US"/>
              <a:t> </a:t>
            </a:r>
            <a:r>
              <a:rPr lang="en-US" err="1"/>
              <a:t>zijn</a:t>
            </a:r>
            <a:r>
              <a:rPr lang="en-US"/>
              <a:t>.”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3425711"/>
            <a:ext cx="4770437" cy="354013"/>
          </a:xfrm>
        </p:spPr>
        <p:txBody>
          <a:bodyPr>
            <a:noAutofit/>
          </a:bodyPr>
          <a:lstStyle>
            <a:lvl1pPr marL="0" indent="0" algn="r">
              <a:buNone/>
              <a:defRPr sz="1800" i="1"/>
            </a:lvl1pPr>
          </a:lstStyle>
          <a:p>
            <a:pPr lvl="0"/>
            <a:r>
              <a:rPr lang="en-US"/>
              <a:t>Willem Pirquin - </a:t>
            </a:r>
            <a:r>
              <a:rPr lang="en-US" err="1"/>
              <a:t>Ontwerper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236946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2082"/>
            <a:ext cx="7198985" cy="523220"/>
          </a:xfrm>
          <a:solidFill>
            <a:srgbClr val="B5BD00">
              <a:alpha val="90000"/>
            </a:srgb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l-BE"/>
              <a:t>Gebruik deze layout voor quotes(2)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194753"/>
            <a:ext cx="3197123" cy="25463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err="1"/>
              <a:t>Foto</a:t>
            </a:r>
            <a:r>
              <a:rPr lang="en-US"/>
              <a:t> van de </a:t>
            </a:r>
            <a:r>
              <a:rPr lang="en-US" err="1"/>
              <a:t>spreker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916362" y="1194752"/>
            <a:ext cx="4770438" cy="2193211"/>
          </a:xfrm>
        </p:spPr>
        <p:txBody>
          <a:bodyPr wrap="square" anchor="b" anchorCtr="0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 sz="2800" spc="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/>
            </a:pPr>
            <a:r>
              <a:rPr lang="en-US"/>
              <a:t>“</a:t>
            </a:r>
            <a:r>
              <a:rPr lang="en-US" err="1"/>
              <a:t>Ik</a:t>
            </a:r>
            <a:r>
              <a:rPr lang="en-US"/>
              <a:t> </a:t>
            </a:r>
            <a:r>
              <a:rPr lang="en-US" err="1"/>
              <a:t>heb</a:t>
            </a:r>
            <a:r>
              <a:rPr lang="en-US"/>
              <a:t> </a:t>
            </a:r>
            <a:r>
              <a:rPr lang="en-US" err="1"/>
              <a:t>iets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vertellen</a:t>
            </a:r>
            <a:r>
              <a:rPr lang="en-US"/>
              <a:t>, </a:t>
            </a:r>
            <a:r>
              <a:rPr lang="en-US" err="1"/>
              <a:t>ja</a:t>
            </a:r>
            <a:r>
              <a:rPr lang="en-US"/>
              <a:t>. </a:t>
            </a:r>
            <a:r>
              <a:rPr lang="en-US" err="1"/>
              <a:t>Dat</a:t>
            </a:r>
            <a:r>
              <a:rPr lang="en-US"/>
              <a:t> mag u </a:t>
            </a:r>
            <a:r>
              <a:rPr lang="en-US" err="1"/>
              <a:t>gerust</a:t>
            </a:r>
            <a:r>
              <a:rPr lang="en-US"/>
              <a:t> </a:t>
            </a:r>
            <a:r>
              <a:rPr lang="en-US" err="1"/>
              <a:t>weten</a:t>
            </a:r>
            <a:r>
              <a:rPr lang="en-US"/>
              <a:t>. </a:t>
            </a:r>
            <a:r>
              <a:rPr lang="en-US" err="1"/>
              <a:t>Ik</a:t>
            </a:r>
            <a:r>
              <a:rPr lang="en-US"/>
              <a:t> </a:t>
            </a:r>
            <a:r>
              <a:rPr lang="en-US" err="1"/>
              <a:t>zeg</a:t>
            </a:r>
            <a:r>
              <a:rPr lang="en-US"/>
              <a:t> de </a:t>
            </a:r>
            <a:r>
              <a:rPr lang="en-US" err="1"/>
              <a:t>dingen</a:t>
            </a:r>
            <a:r>
              <a:rPr lang="en-US"/>
              <a:t> </a:t>
            </a:r>
            <a:r>
              <a:rPr lang="en-US" err="1"/>
              <a:t>zoals</a:t>
            </a:r>
            <a:r>
              <a:rPr lang="en-US"/>
              <a:t> </a:t>
            </a:r>
            <a:r>
              <a:rPr lang="en-US" err="1"/>
              <a:t>ze</a:t>
            </a:r>
            <a:r>
              <a:rPr lang="en-US"/>
              <a:t> </a:t>
            </a:r>
            <a:r>
              <a:rPr lang="en-US" err="1"/>
              <a:t>zijn</a:t>
            </a:r>
            <a:r>
              <a:rPr lang="en-US"/>
              <a:t>.”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916363" y="3387725"/>
            <a:ext cx="4770437" cy="354013"/>
          </a:xfrm>
        </p:spPr>
        <p:txBody>
          <a:bodyPr>
            <a:noAutofit/>
          </a:bodyPr>
          <a:lstStyle>
            <a:lvl1pPr marL="0" indent="0" algn="r">
              <a:buNone/>
              <a:defRPr sz="1800" i="1"/>
            </a:lvl1pPr>
          </a:lstStyle>
          <a:p>
            <a:pPr lvl="0"/>
            <a:r>
              <a:rPr lang="en-US"/>
              <a:t>Willem Pirquin - </a:t>
            </a:r>
            <a:r>
              <a:rPr lang="en-US" err="1"/>
              <a:t>Ontwerper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2204610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ou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2082"/>
            <a:ext cx="8522889" cy="523220"/>
          </a:xfrm>
          <a:solidFill>
            <a:srgbClr val="B5BD00">
              <a:alpha val="90000"/>
            </a:srgb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l-BE"/>
              <a:t>Gebruik deze layout voor quotes zonder foto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52880" y="880711"/>
            <a:ext cx="6400800" cy="2546350"/>
          </a:xfrm>
        </p:spPr>
        <p:txBody>
          <a:bodyPr anchor="b" anchorCtr="0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 sz="2800" baseline="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/>
            </a:pPr>
            <a:r>
              <a:rPr lang="en-US"/>
              <a:t>“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deze</a:t>
            </a:r>
            <a:r>
              <a:rPr lang="en-US"/>
              <a:t> layout </a:t>
            </a:r>
            <a:r>
              <a:rPr lang="en-US" err="1"/>
              <a:t>enkel</a:t>
            </a:r>
            <a:r>
              <a:rPr lang="en-US"/>
              <a:t> </a:t>
            </a:r>
            <a:r>
              <a:rPr lang="en-US" err="1"/>
              <a:t>als</a:t>
            </a:r>
            <a:r>
              <a:rPr lang="en-US"/>
              <a:t> </a:t>
            </a:r>
            <a:r>
              <a:rPr lang="en-US" err="1"/>
              <a:t>er</a:t>
            </a:r>
            <a:r>
              <a:rPr lang="en-US"/>
              <a:t> </a:t>
            </a:r>
            <a:r>
              <a:rPr lang="en-US" err="1"/>
              <a:t>geen</a:t>
            </a:r>
            <a:r>
              <a:rPr lang="en-US"/>
              <a:t> </a:t>
            </a:r>
            <a:r>
              <a:rPr lang="en-US" err="1"/>
              <a:t>foto</a:t>
            </a:r>
            <a:r>
              <a:rPr lang="en-US"/>
              <a:t> van de </a:t>
            </a:r>
            <a:r>
              <a:rPr lang="en-US" err="1"/>
              <a:t>spreker</a:t>
            </a:r>
            <a:r>
              <a:rPr lang="en-US"/>
              <a:t> </a:t>
            </a:r>
            <a:r>
              <a:rPr lang="en-US" err="1"/>
              <a:t>beschikbaar</a:t>
            </a:r>
            <a:r>
              <a:rPr lang="en-US"/>
              <a:t> is, of </a:t>
            </a:r>
            <a:r>
              <a:rPr lang="en-US" err="1"/>
              <a:t>als</a:t>
            </a:r>
            <a:r>
              <a:rPr lang="en-US"/>
              <a:t> de quote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lang</a:t>
            </a:r>
            <a:r>
              <a:rPr lang="en-US"/>
              <a:t> is. </a:t>
            </a:r>
            <a:r>
              <a:rPr lang="en-US" err="1"/>
              <a:t>Foto’s</a:t>
            </a:r>
            <a:r>
              <a:rPr lang="en-US"/>
              <a:t> </a:t>
            </a:r>
            <a:r>
              <a:rPr lang="en-US" err="1"/>
              <a:t>maken</a:t>
            </a:r>
            <a:r>
              <a:rPr lang="en-US"/>
              <a:t> quotes </a:t>
            </a:r>
            <a:r>
              <a:rPr lang="en-US" err="1"/>
              <a:t>persoonlijker</a:t>
            </a:r>
            <a:r>
              <a:rPr lang="en-US"/>
              <a:t>.”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452881" y="3427061"/>
            <a:ext cx="6400800" cy="354013"/>
          </a:xfrm>
        </p:spPr>
        <p:txBody>
          <a:bodyPr>
            <a:noAutofit/>
          </a:bodyPr>
          <a:lstStyle>
            <a:lvl1pPr marL="0" indent="0" algn="r">
              <a:buNone/>
              <a:defRPr sz="1800" i="1"/>
            </a:lvl1pPr>
          </a:lstStyle>
          <a:p>
            <a:pPr lvl="0"/>
            <a:r>
              <a:rPr lang="en-US"/>
              <a:t>Willem Pirquin – </a:t>
            </a:r>
            <a:r>
              <a:rPr lang="en-US" err="1"/>
              <a:t>Ontwerper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3780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3999" cy="5143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foto</a:t>
            </a:r>
            <a:r>
              <a:rPr lang="en-US"/>
              <a:t> toe.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2082"/>
            <a:ext cx="7642741" cy="523220"/>
          </a:xfrm>
          <a:solidFill>
            <a:srgbClr val="B5BD00">
              <a:alpha val="90000"/>
            </a:srgbClr>
          </a:solidFill>
        </p:spPr>
        <p:txBody>
          <a:bodyPr>
            <a:spAutoFit/>
          </a:bodyPr>
          <a:lstStyle>
            <a:lvl1pPr>
              <a:defRPr baseline="0"/>
            </a:lvl1pPr>
          </a:lstStyle>
          <a:p>
            <a:r>
              <a:rPr lang="nl-BE"/>
              <a:t>Foto’s zeggen meer dan 1000 woorden</a:t>
            </a:r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7379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tur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3999" cy="5143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foto</a:t>
            </a:r>
            <a:r>
              <a:rPr lang="en-US"/>
              <a:t> toe.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2082"/>
            <a:ext cx="7729353" cy="523220"/>
          </a:xfrm>
          <a:solidFill>
            <a:srgbClr val="B5BD00">
              <a:alpha val="90000"/>
            </a:srgb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l-BE"/>
              <a:t>Foto’s zeggen meer dan 1000 woorden</a:t>
            </a:r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0" y="3413086"/>
            <a:ext cx="6392606" cy="1194955"/>
          </a:xfrm>
          <a:solidFill>
            <a:schemeClr val="bg1">
              <a:alpha val="90000"/>
            </a:schemeClr>
          </a:solidFill>
        </p:spPr>
        <p:txBody>
          <a:bodyPr lIns="1440000" anchor="ctr" anchorCtr="0">
            <a:normAutofit/>
          </a:bodyPr>
          <a:lstStyle>
            <a:lvl1pPr marL="0" indent="0" algn="l">
              <a:buNone/>
              <a:defRPr sz="2400" baseline="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Voeg een extra tekst toe.</a:t>
            </a:r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17273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6175066" cy="523220"/>
          </a:xfrm>
          <a:solidFill>
            <a:srgbClr val="B5BD00">
              <a:alpha val="90000"/>
            </a:srgbClr>
          </a:solidFill>
        </p:spPr>
        <p:txBody>
          <a:bodyPr>
            <a:sp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457" y="4522592"/>
            <a:ext cx="477387" cy="47895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8213982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rgbClr val="B5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85360" y="1944948"/>
            <a:ext cx="4358640" cy="2123440"/>
          </a:xfrm>
        </p:spPr>
        <p:txBody>
          <a:bodyPr>
            <a:normAutofit/>
          </a:bodyPr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lvl="0"/>
            <a:r>
              <a:rPr lang="en-US" err="1"/>
              <a:t>Rikolto</a:t>
            </a:r>
            <a:endParaRPr lang="en-US"/>
          </a:p>
          <a:p>
            <a:pPr lvl="0"/>
            <a:r>
              <a:rPr lang="en-US" err="1"/>
              <a:t>Blijde</a:t>
            </a:r>
            <a:r>
              <a:rPr lang="en-US"/>
              <a:t> </a:t>
            </a:r>
            <a:r>
              <a:rPr lang="en-US" err="1"/>
              <a:t>inkomststraat</a:t>
            </a:r>
            <a:r>
              <a:rPr lang="en-US"/>
              <a:t> 50</a:t>
            </a:r>
          </a:p>
          <a:p>
            <a:pPr lvl="0"/>
            <a:r>
              <a:rPr lang="en-US"/>
              <a:t>3000 Leuven</a:t>
            </a:r>
          </a:p>
          <a:p>
            <a:pPr lvl="0"/>
            <a:endParaRPr lang="en-US"/>
          </a:p>
          <a:p>
            <a:pPr lvl="0"/>
            <a:r>
              <a:rPr lang="en-US"/>
              <a:t>016/31 65 80</a:t>
            </a:r>
          </a:p>
          <a:p>
            <a:pPr lvl="0"/>
            <a:r>
              <a:rPr lang="en-US" err="1"/>
              <a:t>info@vredeseilanden.be</a:t>
            </a:r>
            <a:endParaRPr lang="en-US"/>
          </a:p>
          <a:p>
            <a:pPr lvl="0"/>
            <a:r>
              <a:rPr lang="en-US" err="1"/>
              <a:t>Facebook.com</a:t>
            </a:r>
            <a:r>
              <a:rPr lang="en-US"/>
              <a:t>/</a:t>
            </a:r>
            <a:r>
              <a:rPr lang="en-US" err="1"/>
              <a:t>vredeseilanden</a:t>
            </a:r>
            <a:endParaRPr lang="en-US"/>
          </a:p>
          <a:p>
            <a:pPr lvl="0"/>
            <a:r>
              <a:rPr lang="en-US"/>
              <a:t>Twitter: @</a:t>
            </a:r>
            <a:r>
              <a:rPr lang="en-US" err="1"/>
              <a:t>vredeseilanden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E63C-2B50-BC48-98DC-C597744AE3C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5A5F-1C8F-0B41-AA72-41C1E9CF42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1" t="24794" r="8779" b="23296"/>
          <a:stretch/>
        </p:blipFill>
        <p:spPr>
          <a:xfrm>
            <a:off x="874059" y="1944948"/>
            <a:ext cx="3415553" cy="12285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biLevel thresh="25000"/>
            <a:alphaModFix amt="9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1375" y="551328"/>
            <a:ext cx="1263650" cy="126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0691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hermvullende foto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3999" cy="5143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12082"/>
            <a:ext cx="7729353" cy="52322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/>
              <a:t>Foto’s zeggen meer dan 1000 woorden</a:t>
            </a:r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0" y="3413086"/>
            <a:ext cx="6392606" cy="1194955"/>
          </a:xfrm>
          <a:solidFill>
            <a:schemeClr val="bg1">
              <a:alpha val="90000"/>
            </a:schemeClr>
          </a:solidFill>
        </p:spPr>
        <p:txBody>
          <a:bodyPr lIns="1440000" anchor="ctr" anchorCtr="0">
            <a:normAutofit/>
          </a:bodyPr>
          <a:lstStyle>
            <a:lvl1pPr marL="0" indent="0" algn="l">
              <a:buNone/>
              <a:defRPr sz="2400" baseline="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Voeg een extra tekst toe.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18767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4591717" y="4717049"/>
            <a:ext cx="833829" cy="16833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43" y="4667334"/>
            <a:ext cx="1226541" cy="26776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81" y="4604803"/>
            <a:ext cx="263062" cy="39282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655383"/>
            <a:ext cx="686301" cy="29166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509320"/>
            <a:ext cx="9059166" cy="52322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52111494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12082"/>
            <a:ext cx="2205943" cy="523220"/>
          </a:xfrm>
          <a:prstGeom prst="rect">
            <a:avLst/>
          </a:prstGeom>
          <a:solidFill>
            <a:srgbClr val="B5BD00">
              <a:alpha val="90000"/>
            </a:srgbClr>
          </a:solidFill>
        </p:spPr>
        <p:txBody>
          <a:bodyPr vert="horz" wrap="none" lIns="360000" tIns="45720" rIns="91440" bIns="45720" rtlCol="0" anchor="ctr">
            <a:spAutoFit/>
          </a:bodyPr>
          <a:lstStyle/>
          <a:p>
            <a:r>
              <a:rPr lang="en-US"/>
              <a:t>Add 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688BE63C-2B50-BC48-98DC-C597744AE3CA}" type="datetimeFigureOut">
              <a:rPr lang="en-US" smtClean="0"/>
              <a:pPr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58785A5F-1C8F-0B41-AA72-41C1E9CF4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4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7" r:id="rId3"/>
    <p:sldLayoutId id="2147483668" r:id="rId4"/>
    <p:sldLayoutId id="2147483650" r:id="rId5"/>
    <p:sldLayoutId id="2147483652" r:id="rId6"/>
    <p:sldLayoutId id="2147483662" r:id="rId7"/>
    <p:sldLayoutId id="2147483663" r:id="rId8"/>
    <p:sldLayoutId id="2147483664" r:id="rId9"/>
    <p:sldLayoutId id="2147483660" r:id="rId10"/>
    <p:sldLayoutId id="2147483665" r:id="rId11"/>
    <p:sldLayoutId id="2147483654" r:id="rId12"/>
    <p:sldLayoutId id="2147483666" r:id="rId13"/>
    <p:sldLayoutId id="2147483671" r:id="rId14"/>
    <p:sldLayoutId id="2147483692" r:id="rId15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2800" b="0" kern="1200">
          <a:solidFill>
            <a:schemeClr val="bg1"/>
          </a:solidFill>
          <a:latin typeface="Trebuchet MS" charset="0"/>
          <a:ea typeface="Trebuchet MS" charset="0"/>
          <a:cs typeface="Trebuchet MS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99352C"/>
        </a:buClr>
        <a:buFont typeface="Arial"/>
        <a:buChar char="•"/>
        <a:defRPr sz="3200" kern="1200">
          <a:solidFill>
            <a:srgbClr val="3D3935"/>
          </a:solidFill>
          <a:latin typeface="Trebuchet MS" charset="0"/>
          <a:ea typeface="Trebuchet MS" charset="0"/>
          <a:cs typeface="Trebuchet MS" charset="0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99352C"/>
        </a:buClr>
        <a:buFont typeface="Arial"/>
        <a:buChar char="–"/>
        <a:defRPr sz="2800" kern="1200">
          <a:solidFill>
            <a:srgbClr val="3D3935"/>
          </a:solidFill>
          <a:latin typeface="Trebuchet MS" charset="0"/>
          <a:ea typeface="Trebuchet MS" charset="0"/>
          <a:cs typeface="Trebuchet MS" charset="0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99352C"/>
        </a:buClr>
        <a:buFont typeface="Arial"/>
        <a:buChar char="•"/>
        <a:defRPr sz="2400" kern="1200">
          <a:solidFill>
            <a:srgbClr val="3D3935"/>
          </a:solidFill>
          <a:latin typeface="Trebuchet MS" charset="0"/>
          <a:ea typeface="Trebuchet MS" charset="0"/>
          <a:cs typeface="Trebuchet MS" charset="0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99352C"/>
        </a:buClr>
        <a:buFont typeface="Arial"/>
        <a:buChar char="–"/>
        <a:defRPr sz="2000" kern="1200">
          <a:solidFill>
            <a:srgbClr val="3D3935"/>
          </a:solidFill>
          <a:latin typeface="Trebuchet MS" charset="0"/>
          <a:ea typeface="Trebuchet MS" charset="0"/>
          <a:cs typeface="Trebuchet MS" charset="0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99352C"/>
        </a:buClr>
        <a:buFont typeface="Arial"/>
        <a:buChar char="»"/>
        <a:defRPr sz="2000" kern="1200">
          <a:solidFill>
            <a:srgbClr val="3D3935"/>
          </a:solidFill>
          <a:latin typeface="Trebuchet MS" charset="0"/>
          <a:ea typeface="Trebuchet MS" charset="0"/>
          <a:cs typeface="Trebuchet MS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0.png"/><Relationship Id="rId7" Type="http://schemas.openxmlformats.org/officeDocument/2006/relationships/image" Target="../media/image5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chart" Target="../charts/chart11.xml"/><Relationship Id="rId4" Type="http://schemas.openxmlformats.org/officeDocument/2006/relationships/image" Target="../media/image51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1"/>
            <a:ext cx="9144000" cy="5140118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BB1D8684-3D9D-4E4A-B485-5E75E772ECE8}"/>
              </a:ext>
            </a:extLst>
          </p:cNvPr>
          <p:cNvSpPr txBox="1">
            <a:spLocks/>
          </p:cNvSpPr>
          <p:nvPr/>
        </p:nvSpPr>
        <p:spPr>
          <a:xfrm>
            <a:off x="0" y="2339286"/>
            <a:ext cx="5777345" cy="126455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wrap="square" lIns="360000" tIns="108000" rIns="91440" bIns="10800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None/>
              <a:defRPr sz="2000" kern="1200">
                <a:solidFill>
                  <a:schemeClr val="bg1"/>
                </a:solidFill>
                <a:effectLst/>
                <a:latin typeface="Trebuchet MS" charset="0"/>
                <a:ea typeface="Trebuchet MS" charset="0"/>
                <a:cs typeface="Trebuchet MS" charset="0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/>
            </a:pPr>
            <a:endParaRPr kumimoji="0" lang="es-P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/>
            </a:pPr>
            <a:endParaRPr lang="es-PE" dirty="0">
              <a:solidFill>
                <a:prstClr val="white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9352C"/>
              </a:buClr>
              <a:buSzTx/>
              <a:buFont typeface="Arial"/>
              <a:buNone/>
              <a:tabLst/>
              <a:defRPr/>
            </a:pPr>
            <a:endParaRPr kumimoji="0" lang="x-non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6D6B76-4564-4364-8E18-95745BFFE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80351"/>
            <a:ext cx="5647976" cy="954107"/>
          </a:xfrm>
        </p:spPr>
        <p:txBody>
          <a:bodyPr/>
          <a:lstStyle/>
          <a:p>
            <a:r>
              <a:rPr lang="es-MX" b="1" dirty="0" err="1">
                <a:solidFill>
                  <a:schemeClr val="tx2">
                    <a:lumMod val="75000"/>
                  </a:schemeClr>
                </a:solidFill>
                <a:latin typeface="Trebuchet MS"/>
              </a:rPr>
              <a:t>Bioinsumos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  <a:latin typeface="Trebuchet MS"/>
              </a:rPr>
              <a:t> líquidos orgánicos </a:t>
            </a:r>
            <a:br>
              <a:rPr lang="es-MX" b="1" dirty="0">
                <a:solidFill>
                  <a:schemeClr val="tx2">
                    <a:lumMod val="75000"/>
                  </a:schemeClr>
                </a:solidFill>
                <a:latin typeface="Trebuchet MS"/>
              </a:rPr>
            </a:br>
            <a:r>
              <a:rPr lang="es-MX" b="1" dirty="0">
                <a:solidFill>
                  <a:schemeClr val="tx2">
                    <a:lumMod val="75000"/>
                  </a:schemeClr>
                </a:solidFill>
                <a:latin typeface="Trebuchet MS"/>
              </a:rPr>
              <a:t>con énfasis en la región andina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Trebuchet M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61CAC2A-5431-4511-A81F-C50EE85F6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603836"/>
            <a:ext cx="5081954" cy="525886"/>
          </a:xfrm>
        </p:spPr>
        <p:txBody>
          <a:bodyPr/>
          <a:lstStyle/>
          <a:p>
            <a:r>
              <a:rPr lang="es-ES" b="1" dirty="0">
                <a:latin typeface="Trebuchet MS"/>
              </a:rPr>
              <a:t>Revisión del estado de conocimiento</a:t>
            </a:r>
            <a:endParaRPr lang="en-US" b="1" dirty="0">
              <a:latin typeface="Trebuchet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055715" y="676797"/>
            <a:ext cx="6088285" cy="9267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9" b="31981"/>
          <a:stretch/>
        </p:blipFill>
        <p:spPr>
          <a:xfrm>
            <a:off x="3240256" y="992069"/>
            <a:ext cx="1434642" cy="28963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330" y="906532"/>
            <a:ext cx="2110329" cy="46070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222" y="798944"/>
            <a:ext cx="452612" cy="6758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242" y="885969"/>
            <a:ext cx="1180814" cy="50183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982735" y="3959683"/>
            <a:ext cx="18405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Vanesa Ramos</a:t>
            </a:r>
          </a:p>
          <a:p>
            <a:pPr algn="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Brendan O’Neill</a:t>
            </a:r>
          </a:p>
          <a:p>
            <a:pPr algn="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14 de </a:t>
            </a: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julio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, 2020</a:t>
            </a:r>
          </a:p>
        </p:txBody>
      </p:sp>
    </p:spTree>
    <p:extLst>
      <p:ext uri="{BB962C8B-B14F-4D97-AF65-F5344CB8AC3E}">
        <p14:creationId xmlns:p14="http://schemas.microsoft.com/office/powerpoint/2010/main" val="2915210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5143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2082"/>
            <a:ext cx="6590541" cy="523220"/>
          </a:xfrm>
        </p:spPr>
        <p:txBody>
          <a:bodyPr/>
          <a:lstStyle/>
          <a:p>
            <a:r>
              <a:rPr lang="es-PE" b="1" dirty="0"/>
              <a:t>¿Qué veremos en esta presentación?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7312D2A3-0586-43ED-B8C7-E1962C2E9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9044" y="947384"/>
            <a:ext cx="4694831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300" b="1" dirty="0">
                <a:solidFill>
                  <a:schemeClr val="accent1">
                    <a:lumMod val="50000"/>
                  </a:schemeClr>
                </a:solidFill>
              </a:rPr>
              <a:t>Pregunta e hip</a:t>
            </a:r>
            <a:r>
              <a:rPr lang="en-US" sz="1300" b="1" dirty="0" err="1">
                <a:solidFill>
                  <a:schemeClr val="accent1">
                    <a:lumMod val="50000"/>
                  </a:schemeClr>
                </a:solidFill>
              </a:rPr>
              <a:t>ótesis</a:t>
            </a:r>
            <a:endParaRPr lang="en-US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300" b="1" dirty="0" err="1">
                <a:solidFill>
                  <a:schemeClr val="accent1">
                    <a:lumMod val="50000"/>
                  </a:schemeClr>
                </a:solidFill>
              </a:rPr>
              <a:t>Metodología</a:t>
            </a:r>
            <a:r>
              <a:rPr lang="en-US" sz="1300" b="1" dirty="0">
                <a:solidFill>
                  <a:schemeClr val="accent1">
                    <a:lumMod val="50000"/>
                  </a:schemeClr>
                </a:solidFill>
              </a:rPr>
              <a:t> y </a:t>
            </a:r>
            <a:r>
              <a:rPr lang="en-US" sz="1300" b="1" dirty="0" err="1">
                <a:solidFill>
                  <a:schemeClr val="accent1">
                    <a:lumMod val="50000"/>
                  </a:schemeClr>
                </a:solidFill>
              </a:rPr>
              <a:t>área</a:t>
            </a:r>
            <a:r>
              <a:rPr lang="en-US" sz="1300" b="1" dirty="0">
                <a:solidFill>
                  <a:schemeClr val="accent1">
                    <a:lumMod val="50000"/>
                  </a:schemeClr>
                </a:solidFill>
              </a:rPr>
              <a:t> de studio</a:t>
            </a:r>
          </a:p>
          <a:p>
            <a:pPr marL="0" indent="0">
              <a:buNone/>
            </a:pPr>
            <a:endParaRPr lang="es-ES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300" b="1" dirty="0">
                <a:solidFill>
                  <a:schemeClr val="accent1">
                    <a:lumMod val="50000"/>
                  </a:schemeClr>
                </a:solidFill>
              </a:rPr>
              <a:t>Alcances y resultados principales</a:t>
            </a:r>
          </a:p>
          <a:p>
            <a:r>
              <a:rPr lang="es-ES" sz="1300" dirty="0">
                <a:solidFill>
                  <a:schemeClr val="accent1">
                    <a:lumMod val="50000"/>
                  </a:schemeClr>
                </a:solidFill>
              </a:rPr>
              <a:t>Hallazgos de la revisión de la literatura</a:t>
            </a:r>
          </a:p>
          <a:p>
            <a:r>
              <a:rPr lang="es-ES" sz="1300" dirty="0">
                <a:solidFill>
                  <a:schemeClr val="accent1">
                    <a:lumMod val="50000"/>
                  </a:schemeClr>
                </a:solidFill>
              </a:rPr>
              <a:t>Percepciones de los agricultores: diversidad de </a:t>
            </a:r>
            <a:r>
              <a:rPr lang="es-ES" sz="1300" dirty="0" err="1">
                <a:solidFill>
                  <a:schemeClr val="accent1">
                    <a:lumMod val="50000"/>
                  </a:schemeClr>
                </a:solidFill>
              </a:rPr>
              <a:t>bioles</a:t>
            </a:r>
            <a:endParaRPr lang="es-ES" sz="13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1300" dirty="0">
                <a:solidFill>
                  <a:schemeClr val="accent1">
                    <a:lumMod val="50000"/>
                  </a:schemeClr>
                </a:solidFill>
              </a:rPr>
              <a:t>Transmisión de conocimiento y factores de adopción</a:t>
            </a:r>
          </a:p>
          <a:p>
            <a:pPr marL="0" indent="0">
              <a:buNone/>
            </a:pPr>
            <a:endParaRPr lang="es-ES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300" b="1" dirty="0">
                <a:solidFill>
                  <a:schemeClr val="accent1">
                    <a:lumMod val="50000"/>
                  </a:schemeClr>
                </a:solidFill>
              </a:rPr>
              <a:t>Conclusiones y hallazgos centrales</a:t>
            </a:r>
          </a:p>
          <a:p>
            <a:pPr marL="0" indent="0">
              <a:buNone/>
            </a:pPr>
            <a:endParaRPr lang="es-ES" sz="13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300" b="1" dirty="0">
                <a:solidFill>
                  <a:schemeClr val="accent1">
                    <a:lumMod val="50000"/>
                  </a:schemeClr>
                </a:solidFill>
              </a:rPr>
              <a:t>Recomendaciones y próximos pasos</a:t>
            </a:r>
            <a:endParaRPr lang="es-E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991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259"/>
            <a:ext cx="1962671" cy="523220"/>
          </a:xfrm>
        </p:spPr>
        <p:txBody>
          <a:bodyPr/>
          <a:lstStyle/>
          <a:p>
            <a:r>
              <a:rPr lang="en-GB" b="1" dirty="0" err="1"/>
              <a:t>Pregunta</a:t>
            </a:r>
            <a:endParaRPr lang="en-US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76FE36A-1DA5-423E-B65C-2772DAB9FE8F}"/>
              </a:ext>
            </a:extLst>
          </p:cNvPr>
          <p:cNvSpPr txBox="1"/>
          <p:nvPr/>
        </p:nvSpPr>
        <p:spPr>
          <a:xfrm>
            <a:off x="1137285" y="1111561"/>
            <a:ext cx="70957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Trebuchet MS" panose="020B0603020202020204" pitchFamily="34" charset="0"/>
              </a:rPr>
              <a:t>¿Cuál es el estado del conocimiento sobre </a:t>
            </a:r>
            <a:r>
              <a:rPr lang="es-ES" sz="2000" dirty="0" err="1">
                <a:latin typeface="Trebuchet MS" panose="020B0603020202020204" pitchFamily="34" charset="0"/>
              </a:rPr>
              <a:t>bioinsumos</a:t>
            </a:r>
            <a:r>
              <a:rPr lang="es-ES" sz="2000" dirty="0">
                <a:latin typeface="Trebuchet MS" panose="020B0603020202020204" pitchFamily="34" charset="0"/>
              </a:rPr>
              <a:t> líquidos, principalmente </a:t>
            </a:r>
            <a:r>
              <a:rPr lang="es-ES" sz="2000" dirty="0" err="1">
                <a:latin typeface="Trebuchet MS" panose="020B0603020202020204" pitchFamily="34" charset="0"/>
              </a:rPr>
              <a:t>bioles</a:t>
            </a:r>
            <a:r>
              <a:rPr lang="es-ES" sz="2000" dirty="0">
                <a:latin typeface="Trebuchet MS" panose="020B0603020202020204" pitchFamily="34" charset="0"/>
              </a:rPr>
              <a:t>, en la región andina de Perú, Ecuador y Bolivia en: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Trebuchet MS" panose="020B0603020202020204" pitchFamily="34" charset="0"/>
              </a:rPr>
              <a:t>la literatura blanca y gris?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Trebuchet MS" panose="020B0603020202020204" pitchFamily="34" charset="0"/>
              </a:rPr>
              <a:t>el uso actual?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000" dirty="0">
              <a:latin typeface="Trebuchet MS" panose="020B0603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000" dirty="0">
              <a:latin typeface="Trebuchet MS" panose="020B0603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98"/>
          <a:stretch/>
        </p:blipFill>
        <p:spPr>
          <a:xfrm>
            <a:off x="3396610" y="2521124"/>
            <a:ext cx="1898495" cy="161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31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259"/>
            <a:ext cx="1985113" cy="523220"/>
          </a:xfrm>
        </p:spPr>
        <p:txBody>
          <a:bodyPr/>
          <a:lstStyle/>
          <a:p>
            <a:r>
              <a:rPr lang="en-US" b="1" dirty="0" err="1"/>
              <a:t>Hipótesis</a:t>
            </a:r>
            <a:endParaRPr lang="en-U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4DCB751-248D-4773-B88D-18524D08BB10}"/>
              </a:ext>
            </a:extLst>
          </p:cNvPr>
          <p:cNvSpPr txBox="1"/>
          <p:nvPr/>
        </p:nvSpPr>
        <p:spPr>
          <a:xfrm>
            <a:off x="3210607" y="517186"/>
            <a:ext cx="517416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Trebuchet MS" panose="020B0603020202020204" pitchFamily="34" charset="0"/>
              </a:rPr>
              <a:t>La hipótesis de trabajo que comparten los actores involucrados en esa propuesta es que </a:t>
            </a:r>
            <a:r>
              <a:rPr lang="es-ES" sz="2000" b="1" dirty="0">
                <a:solidFill>
                  <a:srgbClr val="B5BD00"/>
                </a:solidFill>
                <a:latin typeface="Trebuchet MS" panose="020B0603020202020204" pitchFamily="34" charset="0"/>
              </a:rPr>
              <a:t>no hay suficiente investigación básica o aplicada </a:t>
            </a:r>
            <a:r>
              <a:rPr lang="es-ES" sz="2000" dirty="0">
                <a:latin typeface="Trebuchet MS" panose="020B0603020202020204" pitchFamily="34" charset="0"/>
              </a:rPr>
              <a:t>sobre los fertilizantes biológicos fermentados y otros insumos biológicos (biofertilizantes, quelatos, caldos minerales, preparaciones aeróbicas).</a:t>
            </a:r>
          </a:p>
          <a:p>
            <a:pPr algn="just"/>
            <a:endParaRPr lang="es-ES" sz="2000" dirty="0">
              <a:latin typeface="Trebuchet MS" panose="020B0603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Trebuchet MS" panose="020B0603020202020204" pitchFamily="34" charset="0"/>
              </a:rPr>
              <a:t>El </a:t>
            </a:r>
            <a:r>
              <a:rPr lang="es-ES" sz="2000" b="1" dirty="0">
                <a:solidFill>
                  <a:srgbClr val="B5BD00"/>
                </a:solidFill>
                <a:latin typeface="Trebuchet MS" panose="020B0603020202020204" pitchFamily="34" charset="0"/>
              </a:rPr>
              <a:t>uso de </a:t>
            </a:r>
            <a:r>
              <a:rPr lang="es-ES" sz="2000" b="1" dirty="0" err="1">
                <a:solidFill>
                  <a:srgbClr val="B5BD00"/>
                </a:solidFill>
                <a:latin typeface="Trebuchet MS" panose="020B0603020202020204" pitchFamily="34" charset="0"/>
              </a:rPr>
              <a:t>bioles</a:t>
            </a:r>
            <a:r>
              <a:rPr lang="es-ES" sz="2000" dirty="0">
                <a:latin typeface="Trebuchet MS" panose="020B0603020202020204" pitchFamily="34" charset="0"/>
              </a:rPr>
              <a:t> es difundido entre agricultores familiares agroecológicos en la región andina.  </a:t>
            </a:r>
          </a:p>
          <a:p>
            <a:pPr algn="just"/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47"/>
          <a:stretch/>
        </p:blipFill>
        <p:spPr>
          <a:xfrm>
            <a:off x="282962" y="1593148"/>
            <a:ext cx="2822331" cy="238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41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259"/>
            <a:ext cx="1898551" cy="523220"/>
          </a:xfrm>
        </p:spPr>
        <p:txBody>
          <a:bodyPr/>
          <a:lstStyle/>
          <a:p>
            <a:r>
              <a:rPr lang="en-GB" b="1" dirty="0" err="1"/>
              <a:t>Objetivo</a:t>
            </a:r>
            <a:endParaRPr lang="en-US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76FE36A-1DA5-423E-B65C-2772DAB9FE8F}"/>
              </a:ext>
            </a:extLst>
          </p:cNvPr>
          <p:cNvSpPr txBox="1"/>
          <p:nvPr/>
        </p:nvSpPr>
        <p:spPr>
          <a:xfrm>
            <a:off x="1145034" y="1004823"/>
            <a:ext cx="7073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Trebuchet MS" panose="020B0603020202020204" pitchFamily="34" charset="0"/>
              </a:rPr>
              <a:t>Realizar una revisión del estado del conocimiento de los </a:t>
            </a:r>
            <a:r>
              <a:rPr lang="es-ES" sz="2000" dirty="0" err="1">
                <a:latin typeface="Trebuchet MS" panose="020B0603020202020204" pitchFamily="34" charset="0"/>
              </a:rPr>
              <a:t>bioinsumos</a:t>
            </a:r>
            <a:r>
              <a:rPr lang="es-ES" sz="2000" dirty="0">
                <a:latin typeface="Trebuchet MS" panose="020B0603020202020204" pitchFamily="34" charset="0"/>
              </a:rPr>
              <a:t> líquidos y, en particular, de los </a:t>
            </a:r>
            <a:r>
              <a:rPr lang="es-ES" sz="2000" dirty="0" err="1">
                <a:latin typeface="Trebuchet MS" panose="020B0603020202020204" pitchFamily="34" charset="0"/>
              </a:rPr>
              <a:t>bioles</a:t>
            </a:r>
            <a:r>
              <a:rPr lang="es-ES" sz="2000" dirty="0">
                <a:latin typeface="Trebuchet MS" panose="020B0603020202020204" pitchFamily="34" charset="0"/>
              </a:rPr>
              <a:t> en la región andina de Bolivia, Ecuador y Perú, a través de una revisión bibliográfica y una investigación </a:t>
            </a:r>
            <a:r>
              <a:rPr lang="es-ES" sz="2000" dirty="0" err="1">
                <a:latin typeface="Trebuchet MS" panose="020B0603020202020204" pitchFamily="34" charset="0"/>
              </a:rPr>
              <a:t>socioecológica</a:t>
            </a:r>
            <a:r>
              <a:rPr lang="es-ES" sz="2000" dirty="0">
                <a:latin typeface="Trebuchet MS" panose="020B0603020202020204" pitchFamily="34" charset="0"/>
              </a:rPr>
              <a:t>.  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2884676" y="2597606"/>
            <a:ext cx="3368338" cy="926179"/>
            <a:chOff x="2441447" y="1673190"/>
            <a:chExt cx="4951812" cy="2399351"/>
          </a:xfrm>
        </p:grpSpPr>
        <p:sp>
          <p:nvSpPr>
            <p:cNvPr id="3" name="Forma libre 2"/>
            <p:cNvSpPr/>
            <p:nvPr/>
          </p:nvSpPr>
          <p:spPr>
            <a:xfrm>
              <a:off x="2441447" y="1683191"/>
              <a:ext cx="4951812" cy="2389350"/>
            </a:xfrm>
            <a:custGeom>
              <a:avLst/>
              <a:gdLst>
                <a:gd name="connsiteX0" fmla="*/ 0 w 3657600"/>
                <a:gd name="connsiteY0" fmla="*/ 1048529 h 2389350"/>
                <a:gd name="connsiteX1" fmla="*/ 1048215 w 3657600"/>
                <a:gd name="connsiteY1" fmla="*/ 44919 h 2389350"/>
                <a:gd name="connsiteX2" fmla="*/ 2642839 w 3657600"/>
                <a:gd name="connsiteY2" fmla="*/ 2353221 h 2389350"/>
                <a:gd name="connsiteX3" fmla="*/ 3657600 w 3657600"/>
                <a:gd name="connsiteY3" fmla="*/ 1238099 h 238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7600" h="2389350">
                  <a:moveTo>
                    <a:pt x="0" y="1048529"/>
                  </a:moveTo>
                  <a:cubicBezTo>
                    <a:pt x="303871" y="437999"/>
                    <a:pt x="607742" y="-172530"/>
                    <a:pt x="1048215" y="44919"/>
                  </a:cubicBezTo>
                  <a:cubicBezTo>
                    <a:pt x="1488688" y="262368"/>
                    <a:pt x="2207942" y="2154358"/>
                    <a:pt x="2642839" y="2353221"/>
                  </a:cubicBezTo>
                  <a:cubicBezTo>
                    <a:pt x="3077736" y="2552084"/>
                    <a:pt x="3367668" y="1895091"/>
                    <a:pt x="3657600" y="1238099"/>
                  </a:cubicBezTo>
                </a:path>
              </a:pathLst>
            </a:custGeom>
            <a:noFill/>
            <a:ln w="76200">
              <a:solidFill>
                <a:srgbClr val="B5BD00"/>
              </a:solidFill>
              <a:headEnd type="triangl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7" name="Forma libre 6"/>
            <p:cNvSpPr/>
            <p:nvPr/>
          </p:nvSpPr>
          <p:spPr>
            <a:xfrm flipV="1">
              <a:off x="2441447" y="1673190"/>
              <a:ext cx="4951812" cy="2389350"/>
            </a:xfrm>
            <a:custGeom>
              <a:avLst/>
              <a:gdLst>
                <a:gd name="connsiteX0" fmla="*/ 0 w 3657600"/>
                <a:gd name="connsiteY0" fmla="*/ 1048529 h 2389350"/>
                <a:gd name="connsiteX1" fmla="*/ 1048215 w 3657600"/>
                <a:gd name="connsiteY1" fmla="*/ 44919 h 2389350"/>
                <a:gd name="connsiteX2" fmla="*/ 2642839 w 3657600"/>
                <a:gd name="connsiteY2" fmla="*/ 2353221 h 2389350"/>
                <a:gd name="connsiteX3" fmla="*/ 3657600 w 3657600"/>
                <a:gd name="connsiteY3" fmla="*/ 1238099 h 238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7600" h="2389350">
                  <a:moveTo>
                    <a:pt x="0" y="1048529"/>
                  </a:moveTo>
                  <a:cubicBezTo>
                    <a:pt x="303871" y="437999"/>
                    <a:pt x="607742" y="-172530"/>
                    <a:pt x="1048215" y="44919"/>
                  </a:cubicBezTo>
                  <a:cubicBezTo>
                    <a:pt x="1488688" y="262368"/>
                    <a:pt x="2207942" y="2154358"/>
                    <a:pt x="2642839" y="2353221"/>
                  </a:cubicBezTo>
                  <a:cubicBezTo>
                    <a:pt x="3077736" y="2552084"/>
                    <a:pt x="3367668" y="1895091"/>
                    <a:pt x="3657600" y="1238099"/>
                  </a:cubicBezTo>
                </a:path>
              </a:pathLst>
            </a:custGeom>
            <a:noFill/>
            <a:ln w="76200">
              <a:solidFill>
                <a:srgbClr val="123A72"/>
              </a:solidFill>
              <a:headEnd type="triangl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10" name="CuadroTexto 9"/>
          <p:cNvSpPr txBox="1"/>
          <p:nvPr/>
        </p:nvSpPr>
        <p:spPr>
          <a:xfrm>
            <a:off x="1309607" y="2575541"/>
            <a:ext cx="1497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Componente de revisión bibliográfica</a:t>
            </a:r>
            <a:endParaRPr lang="es-PE" sz="1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331072" y="2575540"/>
            <a:ext cx="1563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Componente </a:t>
            </a:r>
            <a:r>
              <a:rPr lang="es-PE" b="1" dirty="0" err="1"/>
              <a:t>socioecológico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818651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259"/>
            <a:ext cx="3692312" cy="523220"/>
          </a:xfrm>
        </p:spPr>
        <p:txBody>
          <a:bodyPr/>
          <a:lstStyle/>
          <a:p>
            <a:r>
              <a:rPr lang="en-GB" b="1" dirty="0"/>
              <a:t>¿</a:t>
            </a:r>
            <a:r>
              <a:rPr lang="en-GB" b="1" dirty="0" err="1"/>
              <a:t>Cómo</a:t>
            </a:r>
            <a:r>
              <a:rPr lang="en-GB" b="1" dirty="0"/>
              <a:t> lo </a:t>
            </a:r>
            <a:r>
              <a:rPr lang="en-GB" b="1" dirty="0" err="1"/>
              <a:t>hacemos</a:t>
            </a:r>
            <a:r>
              <a:rPr lang="en-GB" b="1" dirty="0"/>
              <a:t>?</a:t>
            </a:r>
            <a:endParaRPr lang="en-US" b="1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41CAB116-1395-42AE-9143-03F8F2A596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0861021"/>
              </p:ext>
            </p:extLst>
          </p:nvPr>
        </p:nvGraphicFramePr>
        <p:xfrm>
          <a:off x="2277616" y="1951744"/>
          <a:ext cx="4190092" cy="1760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20F6AA7E-9660-4F65-BEAA-ABA545AEF7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2005063"/>
              </p:ext>
            </p:extLst>
          </p:nvPr>
        </p:nvGraphicFramePr>
        <p:xfrm>
          <a:off x="0" y="1144920"/>
          <a:ext cx="2832847" cy="3374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9F5E69C9-E203-463B-B68E-649467FB4A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5089759"/>
              </p:ext>
            </p:extLst>
          </p:nvPr>
        </p:nvGraphicFramePr>
        <p:xfrm>
          <a:off x="6108806" y="799139"/>
          <a:ext cx="2832848" cy="37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0" name="Flecha: curvada hacia arriba 9">
            <a:extLst>
              <a:ext uri="{FF2B5EF4-FFF2-40B4-BE49-F238E27FC236}">
                <a16:creationId xmlns:a16="http://schemas.microsoft.com/office/drawing/2014/main" xmlns="" id="{498C8D82-286A-4201-BB64-DE28FA4DDA7C}"/>
              </a:ext>
            </a:extLst>
          </p:cNvPr>
          <p:cNvSpPr/>
          <p:nvPr/>
        </p:nvSpPr>
        <p:spPr>
          <a:xfrm rot="10800000">
            <a:off x="6752985" y="426462"/>
            <a:ext cx="1544490" cy="583987"/>
          </a:xfrm>
          <a:prstGeom prst="curvedUpArrow">
            <a:avLst/>
          </a:prstGeom>
          <a:solidFill>
            <a:srgbClr val="C51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xmlns="" id="{1C0930F3-0D6E-4797-A9CD-8F39868F6A4F}"/>
              </a:ext>
            </a:extLst>
          </p:cNvPr>
          <p:cNvSpPr/>
          <p:nvPr/>
        </p:nvSpPr>
        <p:spPr>
          <a:xfrm rot="7884176">
            <a:off x="7251720" y="1977958"/>
            <a:ext cx="547020" cy="262616"/>
          </a:xfrm>
          <a:prstGeom prst="rightArrow">
            <a:avLst/>
          </a:prstGeom>
          <a:solidFill>
            <a:srgbClr val="C51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54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212082"/>
            <a:ext cx="3091185" cy="523220"/>
          </a:xfrm>
        </p:spPr>
        <p:txBody>
          <a:bodyPr/>
          <a:lstStyle/>
          <a:p>
            <a:r>
              <a:rPr lang="es-PE" dirty="0"/>
              <a:t>Efecto COVID-19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379709" y="1411558"/>
            <a:ext cx="4905214" cy="2060063"/>
          </a:xfrm>
        </p:spPr>
        <p:txBody>
          <a:bodyPr>
            <a:normAutofit/>
          </a:bodyPr>
          <a:lstStyle/>
          <a:p>
            <a:r>
              <a:rPr lang="es-PE" sz="2400" dirty="0">
                <a:solidFill>
                  <a:schemeClr val="tx1"/>
                </a:solidFill>
              </a:rPr>
              <a:t>Adaptación de cronograma y de herramientas metodológicas</a:t>
            </a:r>
          </a:p>
          <a:p>
            <a:r>
              <a:rPr lang="es-PE" sz="2400" dirty="0">
                <a:solidFill>
                  <a:schemeClr val="tx1"/>
                </a:solidFill>
              </a:rPr>
              <a:t>Entrevistas telefónicas</a:t>
            </a:r>
          </a:p>
          <a:p>
            <a:r>
              <a:rPr lang="es-PE" sz="2400" dirty="0">
                <a:solidFill>
                  <a:schemeClr val="tx1"/>
                </a:solidFill>
              </a:rPr>
              <a:t>Soluciones creativas</a:t>
            </a:r>
          </a:p>
          <a:p>
            <a:endParaRPr lang="es-PE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dirty="0">
              <a:solidFill>
                <a:schemeClr val="tx1"/>
              </a:solidFill>
            </a:endParaRPr>
          </a:p>
        </p:txBody>
      </p:sp>
      <p:pic>
        <p:nvPicPr>
          <p:cNvPr id="3" name="Imagen 2" descr="Imagen que contiene exterior, persona, edificio, hombre&#10;&#10;Descripción generada automáticamente">
            <a:extLst>
              <a:ext uri="{FF2B5EF4-FFF2-40B4-BE49-F238E27FC236}">
                <a16:creationId xmlns:a16="http://schemas.microsoft.com/office/drawing/2014/main" xmlns="" id="{9B1496B1-93EC-4A84-A091-8DB3E862F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771" y="968644"/>
            <a:ext cx="3988229" cy="29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97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212082"/>
            <a:ext cx="6871066" cy="523220"/>
          </a:xfrm>
        </p:spPr>
        <p:txBody>
          <a:bodyPr/>
          <a:lstStyle/>
          <a:p>
            <a:r>
              <a:rPr lang="es-PE" b="1" dirty="0"/>
              <a:t>Área de estudio: revisión bibliográfica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7"/>
          <a:stretch/>
        </p:blipFill>
        <p:spPr>
          <a:xfrm>
            <a:off x="6153" y="1622324"/>
            <a:ext cx="3931417" cy="2368740"/>
          </a:xfrm>
          <a:prstGeom prst="rect">
            <a:avLst/>
          </a:prstGeom>
        </p:spPr>
      </p:pic>
      <p:sp>
        <p:nvSpPr>
          <p:cNvPr id="11" name="Flecha a la derecha con bandas 10"/>
          <p:cNvSpPr/>
          <p:nvPr/>
        </p:nvSpPr>
        <p:spPr>
          <a:xfrm>
            <a:off x="3704731" y="1487497"/>
            <a:ext cx="1426827" cy="897336"/>
          </a:xfrm>
          <a:prstGeom prst="stripedRightArrow">
            <a:avLst>
              <a:gd name="adj1" fmla="val 30412"/>
              <a:gd name="adj2" fmla="val 72180"/>
            </a:avLst>
          </a:prstGeom>
          <a:solidFill>
            <a:srgbClr val="C51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875" y="1697999"/>
            <a:ext cx="4825261" cy="208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82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259"/>
            <a:ext cx="8060494" cy="523220"/>
          </a:xfrm>
        </p:spPr>
        <p:txBody>
          <a:bodyPr/>
          <a:lstStyle/>
          <a:p>
            <a:r>
              <a:rPr lang="en-GB" b="1" dirty="0" err="1"/>
              <a:t>Área</a:t>
            </a:r>
            <a:r>
              <a:rPr lang="en-GB" b="1" dirty="0"/>
              <a:t> de </a:t>
            </a:r>
            <a:r>
              <a:rPr lang="en-GB" b="1" dirty="0" err="1"/>
              <a:t>estudio</a:t>
            </a:r>
            <a:r>
              <a:rPr lang="en-GB" b="1" dirty="0"/>
              <a:t>: </a:t>
            </a:r>
            <a:r>
              <a:rPr lang="en-GB" b="1" dirty="0" err="1"/>
              <a:t>investigación</a:t>
            </a:r>
            <a:r>
              <a:rPr lang="en-GB" b="1" dirty="0"/>
              <a:t> </a:t>
            </a:r>
            <a:r>
              <a:rPr lang="en-GB" b="1" dirty="0" err="1"/>
              <a:t>socioecológica</a:t>
            </a:r>
            <a:endParaRPr lang="en-U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E95EFE4-628D-4688-836D-ADD78A87C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39" y="1146739"/>
            <a:ext cx="7202157" cy="312065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FDB64DD-8AAE-44F6-958A-E6A6DB3A9FC9}"/>
              </a:ext>
            </a:extLst>
          </p:cNvPr>
          <p:cNvSpPr txBox="1"/>
          <p:nvPr/>
        </p:nvSpPr>
        <p:spPr>
          <a:xfrm>
            <a:off x="0" y="771832"/>
            <a:ext cx="3150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>
                <a:solidFill>
                  <a:srgbClr val="C51432"/>
                </a:solidFill>
                <a:latin typeface="Trebuchet MS" panose="020B0603020202020204" pitchFamily="34" charset="0"/>
              </a:rPr>
              <a:t>*Por </a:t>
            </a:r>
            <a:r>
              <a:rPr lang="en-US" sz="1600" i="1" dirty="0" err="1">
                <a:solidFill>
                  <a:srgbClr val="C51432"/>
                </a:solidFill>
                <a:latin typeface="Trebuchet MS" panose="020B0603020202020204" pitchFamily="34" charset="0"/>
              </a:rPr>
              <a:t>encima</a:t>
            </a:r>
            <a:r>
              <a:rPr lang="en-US" sz="1600" i="1" dirty="0">
                <a:solidFill>
                  <a:srgbClr val="C51432"/>
                </a:solidFill>
                <a:latin typeface="Trebuchet MS" panose="020B0603020202020204" pitchFamily="34" charset="0"/>
              </a:rPr>
              <a:t> de los 2500 </a:t>
            </a:r>
            <a:r>
              <a:rPr lang="en-US" sz="1600" i="1" dirty="0" err="1">
                <a:solidFill>
                  <a:srgbClr val="C51432"/>
                </a:solidFill>
                <a:latin typeface="Trebuchet MS" panose="020B0603020202020204" pitchFamily="34" charset="0"/>
              </a:rPr>
              <a:t>msnm</a:t>
            </a:r>
            <a:endParaRPr lang="en-US" sz="1600" i="1" dirty="0">
              <a:solidFill>
                <a:srgbClr val="C5143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035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ACF51BC-3086-410C-91DE-79E57A2A8E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79" cy="514349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ángulo 5"/>
          <p:cNvSpPr/>
          <p:nvPr/>
        </p:nvSpPr>
        <p:spPr>
          <a:xfrm>
            <a:off x="0" y="0"/>
            <a:ext cx="3289610" cy="5143500"/>
          </a:xfrm>
          <a:prstGeom prst="rect">
            <a:avLst/>
          </a:prstGeom>
          <a:solidFill>
            <a:srgbClr val="B5BD00">
              <a:alpha val="90000"/>
            </a:srgbClr>
          </a:solidFill>
          <a:ln>
            <a:solidFill>
              <a:srgbClr val="B5B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s-PE" sz="3200" dirty="0">
              <a:latin typeface="Trebuchet MS" panose="020B0603020202020204" pitchFamily="34" charset="0"/>
            </a:endParaRPr>
          </a:p>
          <a:p>
            <a:pPr algn="r"/>
            <a:endParaRPr lang="es-PE" sz="3200" dirty="0">
              <a:latin typeface="Trebuchet MS" panose="020B0603020202020204" pitchFamily="34" charset="0"/>
            </a:endParaRPr>
          </a:p>
          <a:p>
            <a:pPr algn="r"/>
            <a:r>
              <a:rPr lang="es-PE" sz="3200" dirty="0">
                <a:latin typeface="Trebuchet MS" panose="020B0603020202020204" pitchFamily="34" charset="0"/>
              </a:rPr>
              <a:t>Análisis de investigación</a:t>
            </a:r>
          </a:p>
        </p:txBody>
      </p:sp>
      <p:grpSp>
        <p:nvGrpSpPr>
          <p:cNvPr id="10" name="Group 170"/>
          <p:cNvGrpSpPr/>
          <p:nvPr/>
        </p:nvGrpSpPr>
        <p:grpSpPr>
          <a:xfrm>
            <a:off x="1889984" y="2447016"/>
            <a:ext cx="1065581" cy="1070576"/>
            <a:chOff x="3890963" y="2585265"/>
            <a:chExt cx="358775" cy="360363"/>
          </a:xfrm>
          <a:solidFill>
            <a:srgbClr val="4B5050"/>
          </a:solidFill>
        </p:grpSpPr>
        <p:sp>
          <p:nvSpPr>
            <p:cNvPr id="11" name="Freeform 105"/>
            <p:cNvSpPr>
              <a:spLocks noEditPoints="1"/>
            </p:cNvSpPr>
            <p:nvPr/>
          </p:nvSpPr>
          <p:spPr bwMode="auto">
            <a:xfrm>
              <a:off x="3890963" y="2585265"/>
              <a:ext cx="358775" cy="36036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31" y="46"/>
                </a:cxn>
                <a:cxn ang="0">
                  <a:pos x="36" y="68"/>
                </a:cxn>
                <a:cxn ang="0">
                  <a:pos x="4" y="100"/>
                </a:cxn>
                <a:cxn ang="0">
                  <a:pos x="4" y="100"/>
                </a:cxn>
                <a:cxn ang="0">
                  <a:pos x="0" y="109"/>
                </a:cxn>
                <a:cxn ang="0">
                  <a:pos x="13" y="123"/>
                </a:cxn>
                <a:cxn ang="0">
                  <a:pos x="23" y="119"/>
                </a:cxn>
                <a:cxn ang="0">
                  <a:pos x="23" y="119"/>
                </a:cxn>
                <a:cxn ang="0">
                  <a:pos x="55" y="87"/>
                </a:cxn>
                <a:cxn ang="0">
                  <a:pos x="77" y="92"/>
                </a:cxn>
                <a:cxn ang="0">
                  <a:pos x="123" y="46"/>
                </a:cxn>
                <a:cxn ang="0">
                  <a:pos x="77" y="0"/>
                </a:cxn>
                <a:cxn ang="0">
                  <a:pos x="18" y="114"/>
                </a:cxn>
                <a:cxn ang="0">
                  <a:pos x="13" y="116"/>
                </a:cxn>
                <a:cxn ang="0">
                  <a:pos x="7" y="109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40" y="73"/>
                </a:cxn>
                <a:cxn ang="0">
                  <a:pos x="49" y="83"/>
                </a:cxn>
                <a:cxn ang="0">
                  <a:pos x="18" y="114"/>
                </a:cxn>
                <a:cxn ang="0">
                  <a:pos x="77" y="84"/>
                </a:cxn>
                <a:cxn ang="0">
                  <a:pos x="38" y="46"/>
                </a:cxn>
                <a:cxn ang="0">
                  <a:pos x="77" y="8"/>
                </a:cxn>
                <a:cxn ang="0">
                  <a:pos x="115" y="46"/>
                </a:cxn>
                <a:cxn ang="0">
                  <a:pos x="77" y="84"/>
                </a:cxn>
                <a:cxn ang="0">
                  <a:pos x="77" y="84"/>
                </a:cxn>
                <a:cxn ang="0">
                  <a:pos x="77" y="84"/>
                </a:cxn>
              </a:cxnLst>
              <a:rect l="0" t="0" r="r" b="b"/>
              <a:pathLst>
                <a:path w="123" h="123">
                  <a:moveTo>
                    <a:pt x="77" y="0"/>
                  </a:moveTo>
                  <a:cubicBezTo>
                    <a:pt x="51" y="0"/>
                    <a:pt x="31" y="21"/>
                    <a:pt x="31" y="46"/>
                  </a:cubicBezTo>
                  <a:cubicBezTo>
                    <a:pt x="31" y="54"/>
                    <a:pt x="33" y="61"/>
                    <a:pt x="36" y="68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2" y="102"/>
                    <a:pt x="0" y="105"/>
                    <a:pt x="0" y="109"/>
                  </a:cubicBezTo>
                  <a:cubicBezTo>
                    <a:pt x="0" y="117"/>
                    <a:pt x="6" y="123"/>
                    <a:pt x="13" y="123"/>
                  </a:cubicBezTo>
                  <a:cubicBezTo>
                    <a:pt x="17" y="123"/>
                    <a:pt x="21" y="121"/>
                    <a:pt x="23" y="119"/>
                  </a:cubicBezTo>
                  <a:cubicBezTo>
                    <a:pt x="23" y="119"/>
                    <a:pt x="23" y="119"/>
                    <a:pt x="23" y="119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62" y="90"/>
                    <a:pt x="69" y="92"/>
                    <a:pt x="77" y="92"/>
                  </a:cubicBezTo>
                  <a:cubicBezTo>
                    <a:pt x="102" y="92"/>
                    <a:pt x="123" y="71"/>
                    <a:pt x="123" y="46"/>
                  </a:cubicBezTo>
                  <a:cubicBezTo>
                    <a:pt x="123" y="21"/>
                    <a:pt x="102" y="0"/>
                    <a:pt x="77" y="0"/>
                  </a:cubicBezTo>
                  <a:close/>
                  <a:moveTo>
                    <a:pt x="18" y="114"/>
                  </a:moveTo>
                  <a:cubicBezTo>
                    <a:pt x="17" y="115"/>
                    <a:pt x="15" y="116"/>
                    <a:pt x="13" y="116"/>
                  </a:cubicBezTo>
                  <a:cubicBezTo>
                    <a:pt x="10" y="116"/>
                    <a:pt x="7" y="113"/>
                    <a:pt x="7" y="109"/>
                  </a:cubicBezTo>
                  <a:cubicBezTo>
                    <a:pt x="7" y="107"/>
                    <a:pt x="8" y="106"/>
                    <a:pt x="9" y="104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2" y="77"/>
                    <a:pt x="46" y="80"/>
                    <a:pt x="49" y="83"/>
                  </a:cubicBezTo>
                  <a:lnTo>
                    <a:pt x="18" y="114"/>
                  </a:lnTo>
                  <a:close/>
                  <a:moveTo>
                    <a:pt x="77" y="84"/>
                  </a:moveTo>
                  <a:cubicBezTo>
                    <a:pt x="55" y="84"/>
                    <a:pt x="38" y="67"/>
                    <a:pt x="38" y="46"/>
                  </a:cubicBezTo>
                  <a:cubicBezTo>
                    <a:pt x="38" y="25"/>
                    <a:pt x="55" y="8"/>
                    <a:pt x="77" y="8"/>
                  </a:cubicBezTo>
                  <a:cubicBezTo>
                    <a:pt x="98" y="8"/>
                    <a:pt x="115" y="25"/>
                    <a:pt x="115" y="46"/>
                  </a:cubicBezTo>
                  <a:cubicBezTo>
                    <a:pt x="115" y="67"/>
                    <a:pt x="98" y="84"/>
                    <a:pt x="77" y="84"/>
                  </a:cubicBezTo>
                  <a:close/>
                  <a:moveTo>
                    <a:pt x="77" y="84"/>
                  </a:moveTo>
                  <a:cubicBezTo>
                    <a:pt x="77" y="84"/>
                    <a:pt x="77" y="84"/>
                    <a:pt x="77" y="8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21898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" name="Freeform 106"/>
            <p:cNvSpPr>
              <a:spLocks noEditPoints="1"/>
            </p:cNvSpPr>
            <p:nvPr/>
          </p:nvSpPr>
          <p:spPr bwMode="auto">
            <a:xfrm>
              <a:off x="4028281" y="2627251"/>
              <a:ext cx="84138" cy="85725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27"/>
                </a:cxn>
                <a:cxn ang="0">
                  <a:pos x="2" y="29"/>
                </a:cxn>
                <a:cxn ang="0">
                  <a:pos x="4" y="27"/>
                </a:cxn>
                <a:cxn ang="0">
                  <a:pos x="27" y="4"/>
                </a:cxn>
                <a:cxn ang="0">
                  <a:pos x="29" y="2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29" h="29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28"/>
                    <a:pt x="1" y="29"/>
                    <a:pt x="2" y="29"/>
                  </a:cubicBezTo>
                  <a:cubicBezTo>
                    <a:pt x="3" y="29"/>
                    <a:pt x="4" y="28"/>
                    <a:pt x="4" y="27"/>
                  </a:cubicBezTo>
                  <a:cubicBezTo>
                    <a:pt x="4" y="14"/>
                    <a:pt x="14" y="4"/>
                    <a:pt x="27" y="4"/>
                  </a:cubicBezTo>
                  <a:cubicBezTo>
                    <a:pt x="28" y="4"/>
                    <a:pt x="29" y="3"/>
                    <a:pt x="29" y="2"/>
                  </a:cubicBezTo>
                  <a:cubicBezTo>
                    <a:pt x="29" y="1"/>
                    <a:pt x="28" y="0"/>
                    <a:pt x="27" y="0"/>
                  </a:cubicBezTo>
                  <a:close/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21898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11411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4679"/>
            <a:ext cx="6346556" cy="523220"/>
          </a:xfrm>
        </p:spPr>
        <p:txBody>
          <a:bodyPr/>
          <a:lstStyle/>
          <a:p>
            <a:r>
              <a:rPr lang="en-US" b="1" dirty="0" err="1"/>
              <a:t>Tipología</a:t>
            </a:r>
            <a:r>
              <a:rPr lang="en-US" b="1" dirty="0"/>
              <a:t> de </a:t>
            </a:r>
            <a:r>
              <a:rPr lang="en-US" b="1" dirty="0" err="1"/>
              <a:t>insumos</a:t>
            </a:r>
            <a:r>
              <a:rPr lang="en-US" b="1" dirty="0"/>
              <a:t> </a:t>
            </a:r>
            <a:r>
              <a:rPr lang="en-US" b="1" dirty="0" err="1"/>
              <a:t>biológicos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6839" y="1108675"/>
            <a:ext cx="2419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rebuchet MS" panose="020B0603020202020204" pitchFamily="34" charset="0"/>
              </a:rPr>
              <a:t>Compostaje</a:t>
            </a:r>
            <a:r>
              <a:rPr lang="en-US" sz="1600" b="1" dirty="0">
                <a:latin typeface="Trebuchet MS" panose="020B0603020202020204" pitchFamily="34" charset="0"/>
              </a:rPr>
              <a:t>, </a:t>
            </a:r>
            <a:r>
              <a:rPr lang="es-EC" sz="1600" b="1" dirty="0">
                <a:latin typeface="Trebuchet MS" panose="020B0603020202020204" pitchFamily="34" charset="0"/>
              </a:rPr>
              <a:t>estiércol</a:t>
            </a:r>
            <a:r>
              <a:rPr lang="en-US" sz="1600" b="1" dirty="0">
                <a:latin typeface="Trebuchet MS" panose="020B0603020202020204" pitchFamily="34" charset="0"/>
              </a:rPr>
              <a:t>, </a:t>
            </a:r>
            <a:r>
              <a:rPr lang="en-US" sz="1600" b="1" dirty="0" err="1">
                <a:latin typeface="Trebuchet MS" panose="020B0603020202020204" pitchFamily="34" charset="0"/>
              </a:rPr>
              <a:t>abono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verde</a:t>
            </a:r>
            <a:r>
              <a:rPr lang="en-US" sz="1600" b="1" dirty="0">
                <a:latin typeface="Trebuchet MS" panose="020B0603020202020204" pitchFamily="34" charset="0"/>
              </a:rPr>
              <a:t>, </a:t>
            </a:r>
            <a:r>
              <a:rPr lang="en-US" sz="1600" b="1" dirty="0" err="1">
                <a:latin typeface="Trebuchet MS" panose="020B0603020202020204" pitchFamily="34" charset="0"/>
              </a:rPr>
              <a:t>extractos</a:t>
            </a:r>
            <a:r>
              <a:rPr lang="en-US" sz="1600" b="1" dirty="0">
                <a:latin typeface="Trebuchet MS" panose="020B0603020202020204" pitchFamily="34" charset="0"/>
              </a:rPr>
              <a:t> de </a:t>
            </a:r>
            <a:r>
              <a:rPr lang="en-US" sz="1600" b="1" dirty="0" err="1">
                <a:latin typeface="Trebuchet MS" panose="020B0603020202020204" pitchFamily="34" charset="0"/>
              </a:rPr>
              <a:t>plantas</a:t>
            </a:r>
            <a:r>
              <a:rPr lang="en-US" sz="1600" b="1" dirty="0">
                <a:latin typeface="Trebuchet MS" panose="020B0603020202020204" pitchFamily="34" charset="0"/>
              </a:rPr>
              <a:t>/</a:t>
            </a:r>
            <a:r>
              <a:rPr lang="en-US" sz="1600" b="1" dirty="0" err="1">
                <a:latin typeface="Trebuchet MS" panose="020B0603020202020204" pitchFamily="34" charset="0"/>
              </a:rPr>
              <a:t>abono</a:t>
            </a:r>
            <a:r>
              <a:rPr lang="en-US" sz="1600" b="1" dirty="0">
                <a:latin typeface="Trebuchet MS" panose="020B0603020202020204" pitchFamily="34" charset="0"/>
              </a:rPr>
              <a:t>, </a:t>
            </a:r>
            <a:r>
              <a:rPr lang="en-US" sz="1600" b="1" dirty="0" err="1">
                <a:latin typeface="Trebuchet MS" panose="020B0603020202020204" pitchFamily="34" charset="0"/>
              </a:rPr>
              <a:t>caldos</a:t>
            </a:r>
            <a:r>
              <a:rPr lang="en-US" sz="1600" b="1" dirty="0">
                <a:latin typeface="Trebuchet MS" panose="020B0603020202020204" pitchFamily="34" charset="0"/>
              </a:rPr>
              <a:t> minerals etc.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8740" y="1031731"/>
            <a:ext cx="2531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latin typeface="Trebuchet MS" panose="020B0603020202020204" pitchFamily="34" charset="0"/>
              </a:rPr>
              <a:t>Fermentación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</a:p>
          <a:p>
            <a:pPr algn="ctr"/>
            <a:r>
              <a:rPr lang="en-US" sz="1100" b="1" dirty="0" err="1">
                <a:latin typeface="Trebuchet MS" panose="020B0603020202020204" pitchFamily="34" charset="0"/>
              </a:rPr>
              <a:t>Aeróbico</a:t>
            </a:r>
            <a:r>
              <a:rPr lang="en-US" sz="1600" b="1" dirty="0">
                <a:latin typeface="Trebuchet MS" panose="020B0603020202020204" pitchFamily="34" charset="0"/>
              </a:rPr>
              <a:t> / </a:t>
            </a:r>
            <a:r>
              <a:rPr lang="en-US" sz="1600" b="1" u="sng" dirty="0" err="1">
                <a:solidFill>
                  <a:srgbClr val="B5BD00"/>
                </a:solidFill>
                <a:latin typeface="Trebuchet MS" panose="020B0603020202020204" pitchFamily="34" charset="0"/>
              </a:rPr>
              <a:t>Anaeróbico</a:t>
            </a:r>
            <a:endParaRPr lang="en-US" sz="1600" b="1" u="sng" dirty="0">
              <a:solidFill>
                <a:srgbClr val="B5BD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41418" y="1102657"/>
            <a:ext cx="219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rebuchet MS" panose="020B0603020202020204" pitchFamily="34" charset="0"/>
              </a:rPr>
              <a:t>Inóculo</a:t>
            </a:r>
            <a:r>
              <a:rPr lang="en-US" sz="1600" b="1" dirty="0">
                <a:latin typeface="Trebuchet MS" panose="020B0603020202020204" pitchFamily="34" charset="0"/>
              </a:rPr>
              <a:t> puro, </a:t>
            </a:r>
            <a:r>
              <a:rPr lang="en-US" sz="1600" b="1" dirty="0" err="1">
                <a:latin typeface="Trebuchet MS" panose="020B0603020202020204" pitchFamily="34" charset="0"/>
              </a:rPr>
              <a:t>combinados</a:t>
            </a:r>
            <a:r>
              <a:rPr lang="en-US" sz="1600" b="1" dirty="0">
                <a:latin typeface="Trebuchet MS" panose="020B0603020202020204" pitchFamily="34" charset="0"/>
              </a:rPr>
              <a:t>, </a:t>
            </a:r>
            <a:r>
              <a:rPr lang="en-US" sz="1600" b="1" dirty="0" err="1">
                <a:latin typeface="Trebuchet MS" panose="020B0603020202020204" pitchFamily="34" charset="0"/>
              </a:rPr>
              <a:t>enriquecidos</a:t>
            </a:r>
            <a:endParaRPr lang="en-US" sz="1600" b="1" dirty="0">
              <a:latin typeface="Trebuchet MS" panose="020B0603020202020204" pitchFamily="34" charset="0"/>
            </a:endParaRPr>
          </a:p>
        </p:txBody>
      </p:sp>
      <p:sp>
        <p:nvSpPr>
          <p:cNvPr id="11" name="Bent Arrow 10"/>
          <p:cNvSpPr/>
          <p:nvPr/>
        </p:nvSpPr>
        <p:spPr>
          <a:xfrm rot="5400000">
            <a:off x="2830032" y="1786007"/>
            <a:ext cx="478256" cy="422121"/>
          </a:xfrm>
          <a:prstGeom prst="bentArrow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" name="Bent Arrow 11"/>
          <p:cNvSpPr/>
          <p:nvPr/>
        </p:nvSpPr>
        <p:spPr>
          <a:xfrm rot="5400000" flipV="1">
            <a:off x="6254285" y="1758188"/>
            <a:ext cx="478256" cy="477758"/>
          </a:xfrm>
          <a:prstGeom prst="bentArrow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5400000">
            <a:off x="4568815" y="1904857"/>
            <a:ext cx="459482" cy="299389"/>
          </a:xfrm>
          <a:prstGeom prst="rightArrow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3944238000"/>
              </p:ext>
            </p:extLst>
          </p:nvPr>
        </p:nvGraphicFramePr>
        <p:xfrm>
          <a:off x="2263286" y="2313282"/>
          <a:ext cx="5033500" cy="2221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479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9282"/>
            <a:ext cx="6579220" cy="534985"/>
          </a:xfrm>
        </p:spPr>
        <p:txBody>
          <a:bodyPr>
            <a:normAutofit/>
          </a:bodyPr>
          <a:lstStyle/>
          <a:p>
            <a:r>
              <a:rPr lang="en-US" b="1" dirty="0"/>
              <a:t>Hoy </a:t>
            </a:r>
            <a:r>
              <a:rPr lang="en-US" b="1" dirty="0" err="1"/>
              <a:t>vamos</a:t>
            </a:r>
            <a:r>
              <a:rPr lang="en-US" b="1" dirty="0"/>
              <a:t> </a:t>
            </a:r>
            <a:r>
              <a:rPr lang="en-US" b="1" dirty="0" err="1"/>
              <a:t>enfocarnos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los</a:t>
            </a:r>
            <a:r>
              <a:rPr lang="en-US" b="1" dirty="0"/>
              <a:t> </a:t>
            </a:r>
            <a:r>
              <a:rPr lang="en-US" b="1" dirty="0" err="1"/>
              <a:t>bioles</a:t>
            </a:r>
            <a:r>
              <a:rPr lang="en-US" b="1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8736" y="1013020"/>
            <a:ext cx="2374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rebuchet MS" panose="020B0603020202020204" pitchFamily="34" charset="0"/>
              </a:rPr>
              <a:t>Estudios</a:t>
            </a:r>
            <a:r>
              <a:rPr lang="en-US" sz="1600" b="1" dirty="0">
                <a:latin typeface="Trebuchet MS" panose="020B0603020202020204" pitchFamily="34" charset="0"/>
              </a:rPr>
              <a:t> al </a:t>
            </a:r>
            <a:r>
              <a:rPr lang="en-US" sz="1600" b="1" dirty="0" err="1">
                <a:latin typeface="Trebuchet MS" panose="020B0603020202020204" pitchFamily="34" charset="0"/>
              </a:rPr>
              <a:t>nivel</a:t>
            </a:r>
            <a:r>
              <a:rPr lang="en-US" sz="1600" b="1" dirty="0">
                <a:latin typeface="Trebuchet MS" panose="020B0603020202020204" pitchFamily="34" charset="0"/>
              </a:rPr>
              <a:t> global</a:t>
            </a:r>
          </a:p>
          <a:p>
            <a:r>
              <a:rPr lang="en-US" sz="1600" b="1" dirty="0" err="1">
                <a:latin typeface="Trebuchet MS" panose="020B0603020202020204" pitchFamily="34" charset="0"/>
              </a:rPr>
              <a:t>En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los</a:t>
            </a:r>
            <a:r>
              <a:rPr lang="en-US" sz="1600" b="1" dirty="0">
                <a:latin typeface="Trebuchet MS" panose="020B0603020202020204" pitchFamily="34" charset="0"/>
              </a:rPr>
              <a:t> Andes: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 panose="020B0603020202020204" pitchFamily="34" charset="0"/>
              </a:rPr>
              <a:t>14 </a:t>
            </a:r>
            <a:r>
              <a:rPr lang="en-US" sz="1600" b="1" dirty="0" err="1">
                <a:latin typeface="Trebuchet MS" panose="020B0603020202020204" pitchFamily="34" charset="0"/>
              </a:rPr>
              <a:t>artículos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 panose="020B0603020202020204" pitchFamily="34" charset="0"/>
              </a:rPr>
              <a:t>15 </a:t>
            </a:r>
            <a:r>
              <a:rPr lang="en-US" sz="1600" b="1" dirty="0" err="1">
                <a:latin typeface="Trebuchet MS" panose="020B0603020202020204" pitchFamily="34" charset="0"/>
              </a:rPr>
              <a:t>manuales</a:t>
            </a:r>
            <a:endParaRPr lang="en-US" sz="1600" b="1" dirty="0">
              <a:latin typeface="Trebuchet MS" panose="020B06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 panose="020B0603020202020204" pitchFamily="34" charset="0"/>
              </a:rPr>
              <a:t>43 </a:t>
            </a:r>
            <a:r>
              <a:rPr lang="en-US" sz="1600" b="1" dirty="0" err="1">
                <a:latin typeface="Trebuchet MS" panose="020B0603020202020204" pitchFamily="34" charset="0"/>
              </a:rPr>
              <a:t>tesis</a:t>
            </a:r>
            <a:endParaRPr lang="en-US" sz="1600" b="1" dirty="0">
              <a:latin typeface="Trebuchet MS" panose="020B0603020202020204" pitchFamily="34" charset="0"/>
            </a:endParaRPr>
          </a:p>
          <a:p>
            <a:r>
              <a:rPr lang="en-US" sz="1600" b="1" dirty="0">
                <a:latin typeface="Trebuchet MS" panose="020B0603020202020204" pitchFamily="34" charset="0"/>
              </a:rPr>
              <a:t>    … </a:t>
            </a:r>
            <a:r>
              <a:rPr lang="en-US" sz="1600" b="1" dirty="0" err="1">
                <a:latin typeface="Trebuchet MS" panose="020B0603020202020204" pitchFamily="34" charset="0"/>
              </a:rPr>
              <a:t>otro</a:t>
            </a:r>
            <a:r>
              <a:rPr lang="en-US" sz="1600" b="1" dirty="0">
                <a:latin typeface="Trebuchet MS" panose="020B0603020202020204" pitchFamily="34" charset="0"/>
              </a:rPr>
              <a:t> material</a:t>
            </a:r>
          </a:p>
        </p:txBody>
      </p:sp>
      <p:sp>
        <p:nvSpPr>
          <p:cNvPr id="13" name="Right Arrow 12"/>
          <p:cNvSpPr/>
          <p:nvPr/>
        </p:nvSpPr>
        <p:spPr>
          <a:xfrm rot="10800000">
            <a:off x="5956650" y="1771268"/>
            <a:ext cx="459482" cy="299389"/>
          </a:xfrm>
          <a:prstGeom prst="rightArrow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extBox 13"/>
          <p:cNvSpPr txBox="1"/>
          <p:nvPr/>
        </p:nvSpPr>
        <p:spPr>
          <a:xfrm>
            <a:off x="657922" y="1259242"/>
            <a:ext cx="1852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 panose="020B0603020202020204" pitchFamily="34" charset="0"/>
              </a:rPr>
              <a:t>95 </a:t>
            </a:r>
            <a:r>
              <a:rPr lang="en-US" sz="1600" b="1" dirty="0" err="1">
                <a:latin typeface="Trebuchet MS" panose="020B0603020202020204" pitchFamily="34" charset="0"/>
              </a:rPr>
              <a:t>Entrevistas</a:t>
            </a:r>
            <a:r>
              <a:rPr lang="en-US" sz="1600" b="1" dirty="0">
                <a:latin typeface="Trebuchet MS" panose="020B0603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 panose="020B0603020202020204" pitchFamily="34" charset="0"/>
              </a:rPr>
              <a:t>57 </a:t>
            </a:r>
            <a:r>
              <a:rPr lang="en-US" sz="1600" b="1" dirty="0" err="1">
                <a:latin typeface="Trebuchet MS" panose="020B0603020202020204" pitchFamily="34" charset="0"/>
              </a:rPr>
              <a:t>agricultores</a:t>
            </a:r>
            <a:endParaRPr lang="en-US" sz="1600" b="1" dirty="0">
              <a:latin typeface="Trebuchet MS" panose="020B06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 panose="020B0603020202020204" pitchFamily="34" charset="0"/>
              </a:rPr>
              <a:t>23 </a:t>
            </a:r>
            <a:r>
              <a:rPr lang="en-US" sz="1600" b="1" dirty="0" err="1">
                <a:latin typeface="Trebuchet MS" panose="020B0603020202020204" pitchFamily="34" charset="0"/>
              </a:rPr>
              <a:t>promotores</a:t>
            </a:r>
            <a:r>
              <a:rPr lang="en-US" sz="1600" b="1" dirty="0">
                <a:latin typeface="Trebuchet MS" panose="020B0603020202020204" pitchFamily="34" charset="0"/>
              </a:rPr>
              <a:t> y </a:t>
            </a:r>
            <a:r>
              <a:rPr lang="en-US" sz="1600" b="1" dirty="0" err="1">
                <a:latin typeface="Trebuchet MS" panose="020B0603020202020204" pitchFamily="34" charset="0"/>
              </a:rPr>
              <a:t>técnicos</a:t>
            </a:r>
            <a:endParaRPr lang="en-US" sz="1600" b="1" dirty="0">
              <a:latin typeface="Trebuchet MS" panose="020B06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Trebuchet MS" panose="020B0603020202020204" pitchFamily="34" charset="0"/>
              </a:rPr>
              <a:t>15 </a:t>
            </a:r>
            <a:r>
              <a:rPr lang="en-US" sz="1600" b="1" dirty="0" err="1">
                <a:latin typeface="Trebuchet MS" panose="020B0603020202020204" pitchFamily="34" charset="0"/>
              </a:rPr>
              <a:t>expertos</a:t>
            </a:r>
            <a:endParaRPr lang="en-US" sz="1600" b="1" dirty="0">
              <a:latin typeface="Trebuchet MS" panose="020B0603020202020204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510821" y="1773763"/>
            <a:ext cx="459482" cy="299389"/>
          </a:xfrm>
          <a:prstGeom prst="rightArrow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425118168"/>
              </p:ext>
            </p:extLst>
          </p:nvPr>
        </p:nvGraphicFramePr>
        <p:xfrm>
          <a:off x="2006810" y="959802"/>
          <a:ext cx="5033500" cy="2221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74770" y="3536230"/>
            <a:ext cx="6697579" cy="91349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Un </a:t>
            </a:r>
            <a:r>
              <a:rPr lang="en-US" dirty="0" err="1"/>
              <a:t>análisis</a:t>
            </a:r>
            <a:r>
              <a:rPr lang="en-US" dirty="0"/>
              <a:t> de </a:t>
            </a:r>
            <a:r>
              <a:rPr lang="en-US" dirty="0" err="1"/>
              <a:t>componentes</a:t>
            </a:r>
            <a:r>
              <a:rPr lang="en-US" dirty="0"/>
              <a:t> de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bioles</a:t>
            </a:r>
            <a:endParaRPr lang="en-US" dirty="0"/>
          </a:p>
          <a:p>
            <a:r>
              <a:rPr lang="en-US" dirty="0"/>
              <a:t>Una </a:t>
            </a:r>
            <a:r>
              <a:rPr lang="en-US" dirty="0" err="1"/>
              <a:t>revisión</a:t>
            </a:r>
            <a:r>
              <a:rPr lang="en-US" dirty="0"/>
              <a:t> de la </a:t>
            </a:r>
            <a:r>
              <a:rPr lang="en-US" dirty="0" err="1"/>
              <a:t>diversidad</a:t>
            </a:r>
            <a:r>
              <a:rPr lang="en-US" dirty="0"/>
              <a:t> </a:t>
            </a:r>
            <a:r>
              <a:rPr lang="en-US" dirty="0" err="1"/>
              <a:t>socioecológico</a:t>
            </a:r>
            <a:r>
              <a:rPr lang="en-US" dirty="0"/>
              <a:t> de la </a:t>
            </a:r>
            <a:r>
              <a:rPr lang="en-US" dirty="0" err="1"/>
              <a:t>elaboración</a:t>
            </a:r>
            <a:r>
              <a:rPr lang="en-US" dirty="0"/>
              <a:t> y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bioles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3001417" cy="523220"/>
          </a:xfrm>
        </p:spPr>
        <p:txBody>
          <a:bodyPr/>
          <a:lstStyle/>
          <a:p>
            <a:r>
              <a:rPr lang="en-US" dirty="0"/>
              <a:t>Al </a:t>
            </a:r>
            <a:r>
              <a:rPr lang="en-US" dirty="0" err="1"/>
              <a:t>nivel</a:t>
            </a:r>
            <a:r>
              <a:rPr lang="en-US" dirty="0"/>
              <a:t> global…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791" y="841061"/>
            <a:ext cx="8365958" cy="8912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>
                <a:solidFill>
                  <a:srgbClr val="000000"/>
                </a:solidFill>
              </a:rPr>
              <a:t>Un '</a:t>
            </a:r>
            <a:r>
              <a:rPr lang="es-ES" sz="2400" dirty="0" err="1">
                <a:solidFill>
                  <a:srgbClr val="000000"/>
                </a:solidFill>
              </a:rPr>
              <a:t>biol</a:t>
            </a:r>
            <a:r>
              <a:rPr lang="es-ES" sz="2400" dirty="0">
                <a:solidFill>
                  <a:srgbClr val="000000"/>
                </a:solidFill>
              </a:rPr>
              <a:t>' se asemeja a la digestión anaeróbica de </a:t>
            </a:r>
            <a:r>
              <a:rPr lang="es-ES" sz="2400" dirty="0" err="1">
                <a:solidFill>
                  <a:srgbClr val="000000"/>
                </a:solidFill>
              </a:rPr>
              <a:t>biosólidos</a:t>
            </a:r>
            <a:r>
              <a:rPr lang="es-ES" sz="2400" dirty="0">
                <a:solidFill>
                  <a:srgbClr val="000000"/>
                </a:solidFill>
              </a:rPr>
              <a:t> como el estiércol, para producir </a:t>
            </a:r>
            <a:r>
              <a:rPr lang="es-ES" sz="2400" dirty="0" err="1">
                <a:solidFill>
                  <a:srgbClr val="000000"/>
                </a:solidFill>
              </a:rPr>
              <a:t>biogas</a:t>
            </a:r>
            <a:r>
              <a:rPr lang="es-ES" sz="2400" dirty="0">
                <a:solidFill>
                  <a:srgbClr val="000000"/>
                </a:solidFill>
              </a:rPr>
              <a:t>. </a:t>
            </a:r>
            <a:endParaRPr lang="en-US" dirty="0"/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98"/>
          <a:stretch/>
        </p:blipFill>
        <p:spPr>
          <a:xfrm>
            <a:off x="3475389" y="2070139"/>
            <a:ext cx="1949300" cy="1635510"/>
          </a:xfrm>
          <a:prstGeom prst="rect">
            <a:avLst/>
          </a:prstGeom>
        </p:spPr>
      </p:pic>
      <p:sp>
        <p:nvSpPr>
          <p:cNvPr id="8" name="Bent Arrow 7"/>
          <p:cNvSpPr/>
          <p:nvPr/>
        </p:nvSpPr>
        <p:spPr>
          <a:xfrm rot="10800000" flipH="1">
            <a:off x="2495485" y="2522394"/>
            <a:ext cx="979904" cy="394855"/>
          </a:xfrm>
          <a:prstGeom prst="ben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649212" y="1835810"/>
            <a:ext cx="2541770" cy="75827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B5BD00"/>
                </a:solidFill>
              </a:rPr>
              <a:t>Estiercol</a:t>
            </a:r>
            <a:r>
              <a:rPr lang="en-US" dirty="0">
                <a:solidFill>
                  <a:srgbClr val="B5BD00"/>
                </a:solidFill>
              </a:rPr>
              <a:t>, 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B5BD00"/>
                </a:solidFill>
              </a:rPr>
              <a:t>Residuos</a:t>
            </a:r>
            <a:r>
              <a:rPr lang="en-US" dirty="0">
                <a:solidFill>
                  <a:srgbClr val="B5BD00"/>
                </a:solidFill>
              </a:rPr>
              <a:t> de </a:t>
            </a:r>
            <a:r>
              <a:rPr lang="en-US" dirty="0" err="1">
                <a:solidFill>
                  <a:srgbClr val="B5BD00"/>
                </a:solidFill>
              </a:rPr>
              <a:t>plantas</a:t>
            </a:r>
            <a:r>
              <a:rPr lang="en-US" dirty="0">
                <a:solidFill>
                  <a:srgbClr val="B5BD00"/>
                </a:solidFill>
              </a:rPr>
              <a:t>, </a:t>
            </a:r>
            <a:r>
              <a:rPr lang="en-US" dirty="0" err="1">
                <a:solidFill>
                  <a:srgbClr val="B5BD00"/>
                </a:solidFill>
              </a:rPr>
              <a:t>Basura</a:t>
            </a:r>
            <a:r>
              <a:rPr lang="en-US" dirty="0">
                <a:solidFill>
                  <a:srgbClr val="B5BD00"/>
                </a:solidFill>
              </a:rPr>
              <a:t> </a:t>
            </a:r>
            <a:r>
              <a:rPr lang="en-US" dirty="0" err="1">
                <a:solidFill>
                  <a:srgbClr val="B5BD00"/>
                </a:solidFill>
              </a:rPr>
              <a:t>organica</a:t>
            </a:r>
            <a:r>
              <a:rPr lang="en-US" dirty="0">
                <a:solidFill>
                  <a:srgbClr val="B5BD00"/>
                </a:solidFill>
              </a:rPr>
              <a:t> </a:t>
            </a:r>
            <a:endParaRPr lang="en-US" sz="3100" dirty="0">
              <a:solidFill>
                <a:srgbClr val="B5BD00"/>
              </a:solidFill>
            </a:endParaRPr>
          </a:p>
        </p:txBody>
      </p:sp>
      <p:sp>
        <p:nvSpPr>
          <p:cNvPr id="10" name="Bent Arrow 9"/>
          <p:cNvSpPr/>
          <p:nvPr/>
        </p:nvSpPr>
        <p:spPr>
          <a:xfrm rot="10800000" flipH="1" flipV="1">
            <a:off x="4649376" y="1839745"/>
            <a:ext cx="656879" cy="375842"/>
          </a:xfrm>
          <a:prstGeom prst="ben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424689" y="1762939"/>
            <a:ext cx="979905" cy="380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B5BD00"/>
                </a:solidFill>
              </a:rPr>
              <a:t>Biogas</a:t>
            </a:r>
            <a:endParaRPr lang="en-US" sz="3100" baseline="-25000" dirty="0">
              <a:solidFill>
                <a:srgbClr val="B5BD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7900" y="3937396"/>
            <a:ext cx="8131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C51432"/>
                </a:solidFill>
              </a:rPr>
              <a:t>Un resumen de estudios de este proceso puede informar cómo pensar en los </a:t>
            </a:r>
            <a:r>
              <a:rPr lang="es-ES" dirty="0" err="1">
                <a:solidFill>
                  <a:srgbClr val="C51432"/>
                </a:solidFill>
              </a:rPr>
              <a:t>bioles</a:t>
            </a:r>
            <a:r>
              <a:rPr lang="es-ES" dirty="0">
                <a:solidFill>
                  <a:srgbClr val="C51432"/>
                </a:solidFill>
              </a:rPr>
              <a:t>.</a:t>
            </a:r>
            <a:endParaRPr lang="en-US" dirty="0">
              <a:solidFill>
                <a:srgbClr val="C514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1727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3001417" cy="523220"/>
          </a:xfrm>
        </p:spPr>
        <p:txBody>
          <a:bodyPr/>
          <a:lstStyle/>
          <a:p>
            <a:r>
              <a:rPr lang="en-US" dirty="0"/>
              <a:t>Al </a:t>
            </a:r>
            <a:r>
              <a:rPr lang="en-US" dirty="0" err="1"/>
              <a:t>nivel</a:t>
            </a:r>
            <a:r>
              <a:rPr lang="en-US" dirty="0"/>
              <a:t> global…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51328" y="2942560"/>
            <a:ext cx="4339283" cy="46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C00000"/>
                </a:solidFill>
              </a:rPr>
              <a:t>≈ </a:t>
            </a:r>
            <a:r>
              <a:rPr lang="en-US" sz="1800" dirty="0">
                <a:solidFill>
                  <a:srgbClr val="B5BD00"/>
                </a:solidFill>
              </a:rPr>
              <a:t>P, K, Mg, Ca, Fe, micro-</a:t>
            </a:r>
            <a:r>
              <a:rPr lang="en-US" sz="1800" dirty="0" err="1">
                <a:solidFill>
                  <a:srgbClr val="B5BD00"/>
                </a:solidFill>
              </a:rPr>
              <a:t>nutrientes</a:t>
            </a:r>
            <a:endParaRPr lang="en-US" sz="1800" dirty="0">
              <a:solidFill>
                <a:srgbClr val="B5BD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51328" y="1410523"/>
            <a:ext cx="1134238" cy="42695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100" dirty="0">
                <a:solidFill>
                  <a:srgbClr val="B5BD00"/>
                </a:solidFill>
              </a:rPr>
              <a:t>NH</a:t>
            </a:r>
            <a:r>
              <a:rPr lang="en-US" sz="2300" baseline="-25000" dirty="0">
                <a:solidFill>
                  <a:srgbClr val="B5BD00"/>
                </a:solidFill>
              </a:rPr>
              <a:t>4</a:t>
            </a:r>
            <a:r>
              <a:rPr lang="en-US" sz="3100" baseline="30000" dirty="0">
                <a:solidFill>
                  <a:srgbClr val="B5BD00"/>
                </a:solidFill>
              </a:rPr>
              <a:t>+</a:t>
            </a:r>
            <a:r>
              <a:rPr lang="en-US" sz="3100" dirty="0">
                <a:solidFill>
                  <a:srgbClr val="B5BD00"/>
                </a:solidFill>
              </a:rPr>
              <a:t> </a:t>
            </a:r>
          </a:p>
        </p:txBody>
      </p:sp>
      <p:pic>
        <p:nvPicPr>
          <p:cNvPr id="8" name="Imagen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98"/>
          <a:stretch/>
        </p:blipFill>
        <p:spPr>
          <a:xfrm>
            <a:off x="1474445" y="2011429"/>
            <a:ext cx="2244142" cy="1882889"/>
          </a:xfrm>
          <a:prstGeom prst="rect">
            <a:avLst/>
          </a:prstGeom>
        </p:spPr>
      </p:pic>
      <p:sp>
        <p:nvSpPr>
          <p:cNvPr id="9" name="Bent Arrow 8"/>
          <p:cNvSpPr/>
          <p:nvPr/>
        </p:nvSpPr>
        <p:spPr>
          <a:xfrm rot="10800000" flipH="1">
            <a:off x="679624" y="2358001"/>
            <a:ext cx="979904" cy="394855"/>
          </a:xfrm>
          <a:prstGeom prst="ben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9705" y="1071455"/>
            <a:ext cx="1821029" cy="67618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Carbohidratos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proteinas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micronutrientes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 rot="10800000" flipH="1" flipV="1">
            <a:off x="2217583" y="1624003"/>
            <a:ext cx="656879" cy="375842"/>
          </a:xfrm>
          <a:prstGeom prst="ben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869822" y="1543853"/>
            <a:ext cx="1307914" cy="37572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B5BD00"/>
                </a:solidFill>
              </a:rPr>
              <a:t>CH</a:t>
            </a:r>
            <a:r>
              <a:rPr lang="en-US" baseline="-25000" dirty="0">
                <a:solidFill>
                  <a:srgbClr val="B5BD00"/>
                </a:solidFill>
              </a:rPr>
              <a:t>4</a:t>
            </a:r>
            <a:r>
              <a:rPr lang="en-US" dirty="0">
                <a:solidFill>
                  <a:srgbClr val="B5BD00"/>
                </a:solidFill>
              </a:rPr>
              <a:t> + CO</a:t>
            </a:r>
            <a:r>
              <a:rPr lang="en-US" baseline="-25000" dirty="0">
                <a:solidFill>
                  <a:srgbClr val="B5BD00"/>
                </a:solidFill>
              </a:rPr>
              <a:t>2</a:t>
            </a:r>
            <a:endParaRPr lang="en-US" sz="3100" baseline="-25000" dirty="0">
              <a:solidFill>
                <a:srgbClr val="B5BD00"/>
              </a:solidFill>
            </a:endParaRPr>
          </a:p>
        </p:txBody>
      </p:sp>
      <p:sp>
        <p:nvSpPr>
          <p:cNvPr id="15" name="Left Brace 14"/>
          <p:cNvSpPr/>
          <p:nvPr/>
        </p:nvSpPr>
        <p:spPr>
          <a:xfrm>
            <a:off x="3617600" y="1202878"/>
            <a:ext cx="1054907" cy="324786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19704" y="1681819"/>
            <a:ext cx="1940450" cy="77494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C, N, P, K, S,  Mg, Ca, Fe, etc.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10800000">
            <a:off x="5737404" y="1324910"/>
            <a:ext cx="274066" cy="375727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551328" y="1841980"/>
            <a:ext cx="1134238" cy="500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B5BD00"/>
                </a:solidFill>
              </a:rPr>
              <a:t>C:N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51328" y="2287839"/>
            <a:ext cx="2859315" cy="5623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9600" dirty="0">
                <a:solidFill>
                  <a:srgbClr val="B5BD00"/>
                </a:solidFill>
              </a:rPr>
              <a:t>pH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5737404" y="1905621"/>
            <a:ext cx="274066" cy="375727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10800000">
            <a:off x="5737404" y="2414177"/>
            <a:ext cx="274066" cy="375727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551326" y="3368235"/>
            <a:ext cx="4448836" cy="5623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8000" dirty="0">
                <a:solidFill>
                  <a:srgbClr val="B5BD00"/>
                </a:solidFill>
              </a:rPr>
              <a:t>La </a:t>
            </a:r>
            <a:r>
              <a:rPr lang="en-US" sz="8000" dirty="0" smtClean="0">
                <a:solidFill>
                  <a:srgbClr val="C00000"/>
                </a:solidFill>
              </a:rPr>
              <a:t>forma</a:t>
            </a:r>
            <a:r>
              <a:rPr lang="en-US" sz="8000" dirty="0" smtClean="0">
                <a:solidFill>
                  <a:srgbClr val="B5BD00"/>
                </a:solidFill>
              </a:rPr>
              <a:t> </a:t>
            </a:r>
            <a:r>
              <a:rPr lang="en-US" sz="8000" dirty="0">
                <a:solidFill>
                  <a:srgbClr val="B5BD00"/>
                </a:solidFill>
              </a:rPr>
              <a:t>de </a:t>
            </a:r>
            <a:r>
              <a:rPr lang="en-US" sz="8000" dirty="0" err="1">
                <a:solidFill>
                  <a:srgbClr val="B5BD00"/>
                </a:solidFill>
              </a:rPr>
              <a:t>nutrientes</a:t>
            </a:r>
            <a:r>
              <a:rPr lang="en-US" sz="8000" dirty="0">
                <a:solidFill>
                  <a:srgbClr val="B5BD00"/>
                </a:solidFill>
              </a:rPr>
              <a:t> </a:t>
            </a:r>
            <a:r>
              <a:rPr lang="en-US" sz="8000" dirty="0" err="1">
                <a:solidFill>
                  <a:srgbClr val="B5BD00"/>
                </a:solidFill>
              </a:rPr>
              <a:t>depende</a:t>
            </a:r>
            <a:r>
              <a:rPr lang="en-US" sz="8000" dirty="0">
                <a:solidFill>
                  <a:srgbClr val="B5BD00"/>
                </a:solidFill>
              </a:rPr>
              <a:t> del </a:t>
            </a:r>
            <a:r>
              <a:rPr lang="en-US" sz="8000" dirty="0">
                <a:solidFill>
                  <a:srgbClr val="C00000"/>
                </a:solidFill>
              </a:rPr>
              <a:t>pH</a:t>
            </a:r>
            <a:r>
              <a:rPr lang="en-US" sz="8000" dirty="0">
                <a:solidFill>
                  <a:srgbClr val="B5BD00"/>
                </a:solidFill>
              </a:rPr>
              <a:t> y de </a:t>
            </a:r>
            <a:r>
              <a:rPr lang="en-US" sz="8000" dirty="0" err="1">
                <a:solidFill>
                  <a:srgbClr val="C00000"/>
                </a:solidFill>
              </a:rPr>
              <a:t>ingredientes</a:t>
            </a:r>
            <a:r>
              <a:rPr lang="en-US" sz="8000" dirty="0">
                <a:solidFill>
                  <a:srgbClr val="C00000"/>
                </a:solidFill>
              </a:rPr>
              <a:t> </a:t>
            </a:r>
            <a:r>
              <a:rPr lang="en-US" sz="8000" dirty="0" err="1" smtClean="0">
                <a:solidFill>
                  <a:srgbClr val="C00000"/>
                </a:solidFill>
              </a:rPr>
              <a:t>iniciales</a:t>
            </a:r>
            <a:r>
              <a:rPr lang="en-US" sz="8000" dirty="0" smtClean="0">
                <a:solidFill>
                  <a:srgbClr val="B5BD00"/>
                </a:solidFill>
              </a:rPr>
              <a:t>.</a:t>
            </a:r>
            <a:endParaRPr lang="en-US" sz="8000" dirty="0">
              <a:solidFill>
                <a:srgbClr val="B5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2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2" grpId="0"/>
      <p:bldP spid="15" grpId="0" animBg="1"/>
      <p:bldP spid="16" grpId="0"/>
      <p:bldP spid="17" grpId="0" animBg="1"/>
      <p:bldP spid="18" grpId="0"/>
      <p:bldP spid="19" grpId="0"/>
      <p:bldP spid="20" grpId="0" animBg="1"/>
      <p:bldP spid="21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457200" y="1048215"/>
          <a:ext cx="8374565" cy="3345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3254812" y="786605"/>
            <a:ext cx="2029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sz="2800" b="1" u="sng" dirty="0">
                <a:solidFill>
                  <a:srgbClr val="B5BD00"/>
                </a:solidFill>
              </a:rPr>
              <a:t>Estiércol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12082"/>
            <a:ext cx="7769261" cy="523220"/>
          </a:xfrm>
          <a:prstGeom prst="rect">
            <a:avLst/>
          </a:prstGeom>
          <a:solidFill>
            <a:srgbClr val="B5BD00">
              <a:alpha val="90000"/>
            </a:srgbClr>
          </a:solidFill>
        </p:spPr>
        <p:txBody>
          <a:bodyPr vert="horz" wrap="none" lIns="360000" tIns="45720" rIns="91440" bIns="45720" rtlCol="0" anchor="ctr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r>
              <a:rPr lang="en-US" dirty="0"/>
              <a:t>El ‘</a:t>
            </a:r>
            <a:r>
              <a:rPr lang="en-US" dirty="0" err="1"/>
              <a:t>biol</a:t>
            </a:r>
            <a:r>
              <a:rPr lang="en-US" dirty="0"/>
              <a:t> la </a:t>
            </a:r>
            <a:r>
              <a:rPr lang="en-US" dirty="0" err="1"/>
              <a:t>región</a:t>
            </a:r>
            <a:r>
              <a:rPr lang="en-US" dirty="0"/>
              <a:t> </a:t>
            </a:r>
            <a:r>
              <a:rPr lang="en-US" dirty="0" err="1"/>
              <a:t>Andina</a:t>
            </a:r>
            <a:r>
              <a:rPr lang="en-US" dirty="0"/>
              <a:t>, el ‘</a:t>
            </a:r>
            <a:r>
              <a:rPr lang="en-US" dirty="0" err="1"/>
              <a:t>Biol</a:t>
            </a:r>
            <a:r>
              <a:rPr lang="en-US" dirty="0"/>
              <a:t>’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distinto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204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5075190" cy="523220"/>
          </a:xfrm>
        </p:spPr>
        <p:txBody>
          <a:bodyPr/>
          <a:lstStyle/>
          <a:p>
            <a:r>
              <a:rPr lang="en-US" b="1" dirty="0"/>
              <a:t>El ‘</a:t>
            </a:r>
            <a:r>
              <a:rPr lang="en-US" b="1" dirty="0" err="1"/>
              <a:t>biol</a:t>
            </a:r>
            <a:r>
              <a:rPr lang="en-US" b="1" dirty="0"/>
              <a:t>’ </a:t>
            </a:r>
            <a:r>
              <a:rPr lang="en-US" b="1" dirty="0" err="1"/>
              <a:t>en</a:t>
            </a:r>
            <a:r>
              <a:rPr lang="en-US" b="1" dirty="0"/>
              <a:t> la </a:t>
            </a:r>
            <a:r>
              <a:rPr lang="en-US" b="1" dirty="0" err="1"/>
              <a:t>región</a:t>
            </a:r>
            <a:r>
              <a:rPr lang="en-US" b="1" dirty="0"/>
              <a:t> </a:t>
            </a:r>
            <a:r>
              <a:rPr lang="en-US" b="1" dirty="0" err="1"/>
              <a:t>andina</a:t>
            </a:r>
            <a:endParaRPr lang="en-US" b="1" dirty="0"/>
          </a:p>
        </p:txBody>
      </p:sp>
      <p:graphicFrame>
        <p:nvGraphicFramePr>
          <p:cNvPr id="3" name="Diagrama 2"/>
          <p:cNvGraphicFramePr/>
          <p:nvPr/>
        </p:nvGraphicFramePr>
        <p:xfrm>
          <a:off x="-78059" y="847493"/>
          <a:ext cx="9311267" cy="337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6802243" y="245744"/>
            <a:ext cx="2029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sz="2800" b="1" u="sng" dirty="0">
                <a:solidFill>
                  <a:srgbClr val="B5BD00"/>
                </a:solidFill>
              </a:rPr>
              <a:t>Plantas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34898" y="3104512"/>
            <a:ext cx="25536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i="1" dirty="0"/>
              <a:t>También verdes, picadas; restos de frutas, restos de hortalizas, hojas de bosque, basura de cocina, torta de soya, follaje de haba, césped…</a:t>
            </a:r>
          </a:p>
        </p:txBody>
      </p:sp>
    </p:spTree>
    <p:extLst>
      <p:ext uri="{BB962C8B-B14F-4D97-AF65-F5344CB8AC3E}">
        <p14:creationId xmlns:p14="http://schemas.microsoft.com/office/powerpoint/2010/main" val="14017569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4291258" cy="523220"/>
          </a:xfrm>
        </p:spPr>
        <p:txBody>
          <a:bodyPr/>
          <a:lstStyle/>
          <a:p>
            <a:r>
              <a:rPr lang="en-US" dirty="0"/>
              <a:t>El ‘</a:t>
            </a:r>
            <a:r>
              <a:rPr lang="en-US" dirty="0" err="1"/>
              <a:t>biol</a:t>
            </a:r>
            <a:r>
              <a:rPr lang="en-US" dirty="0"/>
              <a:t> la </a:t>
            </a:r>
            <a:r>
              <a:rPr lang="en-US" dirty="0" err="1"/>
              <a:t>región</a:t>
            </a:r>
            <a:r>
              <a:rPr lang="en-US" dirty="0"/>
              <a:t> </a:t>
            </a:r>
            <a:r>
              <a:rPr lang="en-US" dirty="0" err="1"/>
              <a:t>Andina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84485" y="873542"/>
            <a:ext cx="1514866" cy="486533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err="1">
                <a:solidFill>
                  <a:srgbClr val="CCCC1B"/>
                </a:solidFill>
              </a:rPr>
              <a:t>Otros</a:t>
            </a:r>
            <a:endParaRPr lang="en-US" sz="2400" dirty="0">
              <a:solidFill>
                <a:srgbClr val="CCCC1B"/>
              </a:solidFill>
            </a:endParaRPr>
          </a:p>
          <a:p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813521" y="781275"/>
            <a:ext cx="1514866" cy="486533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>
                <a:solidFill>
                  <a:srgbClr val="CCCC1B"/>
                </a:solidFill>
              </a:rPr>
              <a:t>Inóculos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813521" y="1313362"/>
          <a:ext cx="2521491" cy="1764030"/>
        </p:xfrm>
        <a:graphic>
          <a:graphicData uri="http://schemas.openxmlformats.org/drawingml/2006/table">
            <a:tbl>
              <a:tblPr/>
              <a:tblGrid>
                <a:gridCol w="25214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Levadura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Suelo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Chicha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viejo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Contenido de ruminal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Varios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Prod.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Comerciales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inóculo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84485" y="1360075"/>
          <a:ext cx="5321364" cy="3040380"/>
        </p:xfrm>
        <a:graphic>
          <a:graphicData uri="http://schemas.openxmlformats.org/drawingml/2006/table">
            <a:tbl>
              <a:tblPr/>
              <a:tblGrid>
                <a:gridCol w="16025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47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Leche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Fertilizante (N,P,K)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Guano de isla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Suero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leche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Humus de lombriz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Roca fosforica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Yogurt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Cascar de huevo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Orina fermentada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Melaza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Varios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minerals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Chancaca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Extracto de compostaje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Azucar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Orina de vaca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 de ganado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Azucar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rubia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Borax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Ceniza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madera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Sangre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Arroz cocido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Ceniza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estiercol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Restos de hígado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Caldo de carne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Harina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pescado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Harina de huesos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Zeolita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Vicera de pescado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Rizosfera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bosque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Polvo de rocas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Residuos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pecuarios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92683" y="3200126"/>
            <a:ext cx="3937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Promedio</a:t>
            </a:r>
            <a:r>
              <a:rPr lang="en-US" sz="2400" b="1" dirty="0">
                <a:solidFill>
                  <a:srgbClr val="C00000"/>
                </a:solidFill>
              </a:rPr>
              <a:t>:  &gt; 9 </a:t>
            </a:r>
            <a:r>
              <a:rPr lang="en-US" sz="2400" b="1" dirty="0" err="1" smtClean="0">
                <a:solidFill>
                  <a:srgbClr val="C00000"/>
                </a:solidFill>
              </a:rPr>
              <a:t>ingredientes</a:t>
            </a:r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Rango</a:t>
            </a:r>
            <a:r>
              <a:rPr lang="en-US" sz="2400" b="1" dirty="0">
                <a:solidFill>
                  <a:srgbClr val="C00000"/>
                </a:solidFill>
              </a:rPr>
              <a:t> de pH 3.59 hasta 9.40</a:t>
            </a:r>
          </a:p>
        </p:txBody>
      </p:sp>
    </p:spTree>
    <p:extLst>
      <p:ext uri="{BB962C8B-B14F-4D97-AF65-F5344CB8AC3E}">
        <p14:creationId xmlns:p14="http://schemas.microsoft.com/office/powerpoint/2010/main" val="1609540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7658141" cy="523220"/>
          </a:xfrm>
        </p:spPr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comparar</a:t>
            </a:r>
            <a:r>
              <a:rPr lang="en-US" dirty="0"/>
              <a:t> </a:t>
            </a:r>
            <a:r>
              <a:rPr lang="en-US" dirty="0" err="1"/>
              <a:t>preparaciones</a:t>
            </a:r>
            <a:r>
              <a:rPr lang="en-US" dirty="0"/>
              <a:t> tan </a:t>
            </a:r>
            <a:r>
              <a:rPr lang="en-US" dirty="0" err="1"/>
              <a:t>diversas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7948"/>
            <a:ext cx="8229600" cy="18318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500" dirty="0">
                <a:solidFill>
                  <a:schemeClr val="tx1"/>
                </a:solidFill>
              </a:rPr>
              <a:t>Esta diversidad nos presenta desafíos para hacer comparaciones entre los </a:t>
            </a:r>
            <a:r>
              <a:rPr lang="es-ES" sz="2500" dirty="0" err="1">
                <a:solidFill>
                  <a:schemeClr val="tx1"/>
                </a:solidFill>
              </a:rPr>
              <a:t>bioles</a:t>
            </a:r>
            <a:r>
              <a:rPr lang="es-ES" sz="2500" dirty="0">
                <a:solidFill>
                  <a:schemeClr val="tx1"/>
                </a:solidFill>
              </a:rPr>
              <a:t> -cualidades (nutrientes, pH, C:N etc.) y función con cultivos plantas o en el suelo.</a:t>
            </a:r>
            <a:endParaRPr lang="en-US" sz="2500" dirty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6677" y="2822637"/>
            <a:ext cx="8229600" cy="18318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32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8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•"/>
              <a:defRPr sz="24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–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99352C"/>
              </a:buClr>
              <a:buFont typeface="Arial"/>
              <a:buChar char="»"/>
              <a:defRPr sz="2000" kern="1200">
                <a:solidFill>
                  <a:srgbClr val="3D3935"/>
                </a:solidFill>
                <a:latin typeface="Trebuchet MS" charset="0"/>
                <a:ea typeface="Trebuchet MS" charset="0"/>
                <a:cs typeface="Trebuchet M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rgbClr val="B5BD00"/>
                </a:solidFill>
              </a:rPr>
              <a:t>Con la información que colectamos, decidimos explorar la literatura para estimar el valor nutritivo de cada componente para estandarizar una comparación</a:t>
            </a:r>
            <a:endParaRPr lang="en-US" dirty="0">
              <a:solidFill>
                <a:srgbClr val="B5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994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12082"/>
            <a:ext cx="6700713" cy="523220"/>
          </a:xfrm>
        </p:spPr>
        <p:txBody>
          <a:bodyPr>
            <a:normAutofit/>
          </a:bodyPr>
          <a:lstStyle/>
          <a:p>
            <a:r>
              <a:rPr lang="en-US" dirty="0" err="1"/>
              <a:t>Conversión</a:t>
            </a:r>
            <a:r>
              <a:rPr lang="en-US" dirty="0"/>
              <a:t> y </a:t>
            </a:r>
            <a:r>
              <a:rPr lang="en-US" dirty="0" err="1"/>
              <a:t>comparación</a:t>
            </a:r>
            <a:r>
              <a:rPr lang="en-US" dirty="0"/>
              <a:t> de un </a:t>
            </a:r>
            <a:r>
              <a:rPr lang="en-US" dirty="0" err="1"/>
              <a:t>biol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8021" y="1091484"/>
            <a:ext cx="1252754" cy="56284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/>
              <a:t>   </a:t>
            </a:r>
            <a:r>
              <a:rPr lang="en-US" sz="2400" b="1" dirty="0" err="1">
                <a:solidFill>
                  <a:srgbClr val="FF0000"/>
                </a:solidFill>
              </a:rPr>
              <a:t>Biol</a:t>
            </a:r>
            <a:r>
              <a:rPr lang="en-US" sz="2400" b="1" dirty="0">
                <a:solidFill>
                  <a:srgbClr val="FF0000"/>
                </a:solidFill>
              </a:rPr>
              <a:t> 1:</a:t>
            </a:r>
            <a:endParaRPr lang="en-US" sz="2400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30758" y="925473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8 KG</a:t>
            </a:r>
            <a:endParaRPr lang="en-US" sz="1350" b="1" dirty="0"/>
          </a:p>
          <a:p>
            <a:pPr algn="ctr"/>
            <a:r>
              <a:rPr lang="en-US" sz="1350" b="1" dirty="0" err="1"/>
              <a:t>Bosta</a:t>
            </a:r>
            <a:r>
              <a:rPr lang="en-US" sz="1350" b="1" dirty="0"/>
              <a:t> </a:t>
            </a:r>
            <a:r>
              <a:rPr lang="en-US" sz="1350" b="1" dirty="0" err="1"/>
              <a:t>freca</a:t>
            </a:r>
            <a:r>
              <a:rPr lang="en-US" sz="1350" b="1" dirty="0"/>
              <a:t> de </a:t>
            </a:r>
            <a:r>
              <a:rPr lang="en-US" sz="1350" b="1" dirty="0" err="1"/>
              <a:t>gallinas</a:t>
            </a:r>
            <a:r>
              <a:rPr lang="en-US" sz="1350" b="1" dirty="0"/>
              <a:t>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59344" y="1067716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74649" y="874101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2 KG</a:t>
            </a:r>
            <a:endParaRPr lang="en-US" sz="1350" b="1" dirty="0"/>
          </a:p>
          <a:p>
            <a:pPr algn="ctr"/>
            <a:r>
              <a:rPr lang="en-US" sz="1350" b="1" dirty="0"/>
              <a:t>Panela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3217" y="873628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1KG</a:t>
            </a:r>
            <a:endParaRPr lang="en-US" sz="1350" b="1" dirty="0"/>
          </a:p>
          <a:p>
            <a:pPr algn="ctr"/>
            <a:r>
              <a:rPr lang="en-US" sz="1350" b="1" dirty="0" err="1"/>
              <a:t>Ceniza</a:t>
            </a:r>
            <a:endParaRPr lang="en-US" sz="1350" b="1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119440" y="1076870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229653" y="868824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5KG</a:t>
            </a:r>
            <a:endParaRPr lang="en-US" sz="1350" b="1" dirty="0"/>
          </a:p>
          <a:p>
            <a:pPr algn="ctr"/>
            <a:r>
              <a:rPr lang="en-US" sz="1350" b="1" dirty="0"/>
              <a:t>Alfalfa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100549" y="1056446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288897" y="925473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150 </a:t>
            </a:r>
            <a:r>
              <a:rPr lang="en-US" sz="1350" b="1" dirty="0" err="1">
                <a:solidFill>
                  <a:schemeClr val="accent6"/>
                </a:solidFill>
              </a:rPr>
              <a:t>litros</a:t>
            </a:r>
            <a:endParaRPr lang="en-US" sz="1350" b="1" dirty="0"/>
          </a:p>
          <a:p>
            <a:pPr algn="ctr"/>
            <a:r>
              <a:rPr lang="en-US" sz="1350" b="1" dirty="0" err="1"/>
              <a:t>agua</a:t>
            </a:r>
            <a:endParaRPr lang="en-US" sz="1350" b="1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139104" y="1056446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46752" y="1910903"/>
            <a:ext cx="1252754" cy="56284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/>
              <a:t>   </a:t>
            </a:r>
            <a:r>
              <a:rPr lang="en-US" sz="2400" b="1" dirty="0" err="1">
                <a:solidFill>
                  <a:srgbClr val="FF0000"/>
                </a:solidFill>
              </a:rPr>
              <a:t>Biol</a:t>
            </a:r>
            <a:r>
              <a:rPr lang="en-US" sz="2400" b="1" dirty="0">
                <a:solidFill>
                  <a:srgbClr val="FF0000"/>
                </a:solidFill>
              </a:rPr>
              <a:t> 2:</a:t>
            </a:r>
            <a:endParaRPr lang="en-US" sz="2400" b="1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719488" y="1744892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10 KG</a:t>
            </a:r>
            <a:endParaRPr lang="en-US" sz="1350" b="1" dirty="0"/>
          </a:p>
          <a:p>
            <a:pPr algn="ctr"/>
            <a:r>
              <a:rPr lang="en-US" sz="1350" b="1" dirty="0" err="1"/>
              <a:t>Bosta</a:t>
            </a:r>
            <a:r>
              <a:rPr lang="en-US" sz="1350" b="1" dirty="0"/>
              <a:t> </a:t>
            </a:r>
            <a:r>
              <a:rPr lang="en-US" sz="1350" b="1" dirty="0" err="1"/>
              <a:t>freca</a:t>
            </a:r>
            <a:r>
              <a:rPr lang="en-US" sz="1350" b="1" dirty="0"/>
              <a:t> de </a:t>
            </a:r>
            <a:r>
              <a:rPr lang="en-US" sz="1350" b="1" dirty="0" err="1"/>
              <a:t>vaca</a:t>
            </a:r>
            <a:endParaRPr lang="en-US" sz="1350" b="1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848074" y="1887135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074649" y="1744891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5KG</a:t>
            </a:r>
            <a:endParaRPr lang="en-US" sz="1350" b="1" dirty="0"/>
          </a:p>
          <a:p>
            <a:pPr algn="ctr"/>
            <a:r>
              <a:rPr lang="en-US" sz="1350" b="1" dirty="0" err="1"/>
              <a:t>Bosta</a:t>
            </a:r>
            <a:r>
              <a:rPr lang="en-US" sz="1350" b="1" dirty="0"/>
              <a:t> </a:t>
            </a:r>
            <a:r>
              <a:rPr lang="en-US" sz="1350" b="1" dirty="0" err="1"/>
              <a:t>seca</a:t>
            </a:r>
            <a:r>
              <a:rPr lang="en-US" sz="1350" b="1" dirty="0"/>
              <a:t> de </a:t>
            </a:r>
            <a:r>
              <a:rPr lang="en-US" sz="1350" b="1" dirty="0" err="1"/>
              <a:t>cuy</a:t>
            </a:r>
            <a:endParaRPr lang="en-US" sz="1350" b="1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82009" y="1713994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2KG</a:t>
            </a:r>
            <a:endParaRPr lang="en-US" sz="1350" b="1" dirty="0"/>
          </a:p>
          <a:p>
            <a:pPr algn="ctr"/>
            <a:r>
              <a:rPr lang="en-US" sz="1350" b="1" dirty="0" err="1"/>
              <a:t>Melaza</a:t>
            </a:r>
            <a:endParaRPr lang="en-US" sz="1350" b="1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999405" y="1887135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264722" y="1761145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1KG</a:t>
            </a:r>
            <a:endParaRPr lang="en-US" sz="1350" b="1" dirty="0"/>
          </a:p>
          <a:p>
            <a:pPr algn="ctr"/>
            <a:r>
              <a:rPr lang="en-US" sz="1350" b="1" dirty="0" err="1"/>
              <a:t>Harina</a:t>
            </a:r>
            <a:r>
              <a:rPr lang="en-US" sz="1350" b="1" dirty="0"/>
              <a:t> de </a:t>
            </a:r>
            <a:r>
              <a:rPr lang="en-US" sz="1350" b="1" dirty="0" err="1"/>
              <a:t>rocas</a:t>
            </a:r>
            <a:endParaRPr lang="en-US" sz="1350" b="1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5089279" y="1875865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297392" y="1752282"/>
            <a:ext cx="1148568" cy="85192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50" b="1" dirty="0">
                <a:solidFill>
                  <a:schemeClr val="accent6"/>
                </a:solidFill>
              </a:rPr>
              <a:t>125 </a:t>
            </a:r>
            <a:r>
              <a:rPr lang="en-US" sz="1350" b="1" dirty="0" err="1">
                <a:solidFill>
                  <a:schemeClr val="accent6"/>
                </a:solidFill>
              </a:rPr>
              <a:t>litros</a:t>
            </a:r>
            <a:endParaRPr lang="en-US" sz="1350" b="1" dirty="0"/>
          </a:p>
          <a:p>
            <a:pPr algn="ctr"/>
            <a:r>
              <a:rPr lang="en-US" sz="1350" b="1" dirty="0" err="1"/>
              <a:t>agua</a:t>
            </a:r>
            <a:endParaRPr lang="en-US" sz="1350" b="1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127835" y="1875865"/>
            <a:ext cx="407749" cy="50925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/>
              <a:t>+</a:t>
            </a:r>
          </a:p>
        </p:txBody>
      </p:sp>
      <p:sp>
        <p:nvSpPr>
          <p:cNvPr id="3" name="Striped Right Arrow 2"/>
          <p:cNvSpPr/>
          <p:nvPr/>
        </p:nvSpPr>
        <p:spPr>
          <a:xfrm>
            <a:off x="659020" y="2729481"/>
            <a:ext cx="828218" cy="539064"/>
          </a:xfrm>
          <a:prstGeom prst="downArrow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775220" y="2574783"/>
            <a:ext cx="4936761" cy="7386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rgbClr val="B5BD00"/>
                </a:solidFill>
              </a:rPr>
              <a:t>Conversión: valor de los nutrientes en cada componente su densidad, la dilución final del </a:t>
            </a:r>
            <a:r>
              <a:rPr lang="es-ES" sz="1800" b="1" dirty="0" err="1">
                <a:solidFill>
                  <a:srgbClr val="B5BD00"/>
                </a:solidFill>
              </a:rPr>
              <a:t>biol</a:t>
            </a:r>
            <a:endParaRPr lang="en-US" sz="1800" b="1" dirty="0">
              <a:solidFill>
                <a:srgbClr val="B5BD00"/>
              </a:solidFill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49841"/>
              </p:ext>
            </p:extLst>
          </p:nvPr>
        </p:nvGraphicFramePr>
        <p:xfrm>
          <a:off x="615981" y="3524282"/>
          <a:ext cx="6096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PE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Carbono (Kg)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Nitrógeno (Kg)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Fósforo (Kg)</a:t>
                      </a:r>
                    </a:p>
                  </a:txBody>
                  <a:tcPr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bg1"/>
                          </a:solidFill>
                        </a:rPr>
                        <a:t>C:N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PE" sz="1200" b="1" dirty="0" err="1">
                          <a:solidFill>
                            <a:schemeClr val="bg1"/>
                          </a:solidFill>
                        </a:rPr>
                        <a:t>Biol</a:t>
                      </a:r>
                      <a:r>
                        <a:rPr lang="es-PE" sz="1200" b="1" dirty="0">
                          <a:solidFill>
                            <a:schemeClr val="bg1"/>
                          </a:solidFill>
                        </a:rPr>
                        <a:t> 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6.67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PE" sz="1200" b="1" dirty="0" err="1">
                          <a:solidFill>
                            <a:schemeClr val="bg1"/>
                          </a:solidFill>
                        </a:rPr>
                        <a:t>Biol</a:t>
                      </a:r>
                      <a:r>
                        <a:rPr lang="es-PE" sz="1200" b="1" dirty="0">
                          <a:solidFill>
                            <a:schemeClr val="bg1"/>
                          </a:solidFill>
                        </a:rPr>
                        <a:t> 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8.5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1.21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0.85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7.02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28" name="Imagen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98"/>
          <a:stretch/>
        </p:blipFill>
        <p:spPr>
          <a:xfrm>
            <a:off x="7335948" y="1939244"/>
            <a:ext cx="1654814" cy="138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79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7468987" cy="523220"/>
          </a:xfrm>
        </p:spPr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comparar</a:t>
            </a:r>
            <a:r>
              <a:rPr lang="en-US" dirty="0"/>
              <a:t> </a:t>
            </a:r>
            <a:r>
              <a:rPr lang="en-US" dirty="0" err="1"/>
              <a:t>prepraciones</a:t>
            </a:r>
            <a:r>
              <a:rPr lang="en-US" dirty="0"/>
              <a:t> tan </a:t>
            </a:r>
            <a:r>
              <a:rPr lang="en-US" dirty="0" err="1"/>
              <a:t>diversas</a:t>
            </a:r>
            <a:r>
              <a:rPr lang="en-US"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886663"/>
            <a:ext cx="570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ESTIMACIÓN DE CONCENTRACIÓN CRUDA DE NUTRIENTES </a:t>
            </a:r>
          </a:p>
          <a:p>
            <a:pPr algn="ctr"/>
            <a:r>
              <a:rPr lang="es-ES" sz="1600" dirty="0"/>
              <a:t>EN BIOLES</a:t>
            </a:r>
            <a:r>
              <a:rPr lang="en-US" sz="1600" dirty="0"/>
              <a:t> (N=34, de </a:t>
            </a:r>
            <a:r>
              <a:rPr lang="en-US" sz="1600" dirty="0" err="1"/>
              <a:t>manuales</a:t>
            </a:r>
            <a:r>
              <a:rPr lang="en-US" sz="1600" dirty="0"/>
              <a:t> y </a:t>
            </a:r>
            <a:r>
              <a:rPr lang="en-US" sz="1600" dirty="0" err="1"/>
              <a:t>tesis</a:t>
            </a:r>
            <a:r>
              <a:rPr lang="en-US" sz="1600" dirty="0"/>
              <a:t>)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991775"/>
              </p:ext>
            </p:extLst>
          </p:nvPr>
        </p:nvGraphicFramePr>
        <p:xfrm>
          <a:off x="5974686" y="1471438"/>
          <a:ext cx="3048000" cy="11430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ppm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C:N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475380"/>
              </p:ext>
            </p:extLst>
          </p:nvPr>
        </p:nvGraphicFramePr>
        <p:xfrm>
          <a:off x="150707" y="1622799"/>
          <a:ext cx="3617062" cy="2673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3815938"/>
              </p:ext>
            </p:extLst>
          </p:nvPr>
        </p:nvGraphicFramePr>
        <p:xfrm>
          <a:off x="3962530" y="1622799"/>
          <a:ext cx="1898444" cy="2673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938467" y="2711639"/>
            <a:ext cx="3084219" cy="923330"/>
          </a:xfrm>
          <a:prstGeom prst="rect">
            <a:avLst/>
          </a:prstGeom>
          <a:noFill/>
          <a:ln>
            <a:solidFill>
              <a:srgbClr val="867F1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Los valores mínimos y máximos provienen de 6 </a:t>
            </a:r>
            <a:r>
              <a:rPr lang="es-ES" dirty="0" err="1"/>
              <a:t>bioles</a:t>
            </a:r>
            <a:r>
              <a:rPr lang="es-ES" dirty="0"/>
              <a:t> diferentes.</a:t>
            </a:r>
          </a:p>
        </p:txBody>
      </p:sp>
    </p:spTree>
    <p:extLst>
      <p:ext uri="{BB962C8B-B14F-4D97-AF65-F5344CB8AC3E}">
        <p14:creationId xmlns:p14="http://schemas.microsoft.com/office/powerpoint/2010/main" val="31747716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9340"/>
            <a:ext cx="7533107" cy="523220"/>
          </a:xfrm>
        </p:spPr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comparar</a:t>
            </a:r>
            <a:r>
              <a:rPr lang="en-US" dirty="0"/>
              <a:t> </a:t>
            </a:r>
            <a:r>
              <a:rPr lang="en-US" dirty="0" err="1"/>
              <a:t>prepraciones</a:t>
            </a:r>
            <a:r>
              <a:rPr lang="en-US" dirty="0"/>
              <a:t> tan </a:t>
            </a:r>
            <a:r>
              <a:rPr lang="en-US" dirty="0" err="1"/>
              <a:t>diversas</a:t>
            </a:r>
            <a:r>
              <a:rPr lang="en-US"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30507" y="842918"/>
            <a:ext cx="6566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ESTIMACIÓN DE CONCENTRACIÓN CRUDA DE NUTRIENTES </a:t>
            </a:r>
          </a:p>
          <a:p>
            <a:pPr algn="ctr"/>
            <a:r>
              <a:rPr lang="es-ES" sz="1600" dirty="0"/>
              <a:t>EN BIOLES</a:t>
            </a:r>
            <a:r>
              <a:rPr lang="en-US" sz="1600" dirty="0"/>
              <a:t> (N=20) </a:t>
            </a:r>
            <a:r>
              <a:rPr lang="en-US" sz="1600" dirty="0">
                <a:solidFill>
                  <a:srgbClr val="C00000"/>
                </a:solidFill>
              </a:rPr>
              <a:t>Fuente: PROSUCO, 2019</a:t>
            </a:r>
          </a:p>
          <a:p>
            <a:pPr algn="ctr"/>
            <a:r>
              <a:rPr lang="en-US" sz="1600" dirty="0"/>
              <a:t> 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8771413"/>
              </p:ext>
            </p:extLst>
          </p:nvPr>
        </p:nvGraphicFramePr>
        <p:xfrm>
          <a:off x="156811" y="1622799"/>
          <a:ext cx="3500790" cy="2558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668678"/>
              </p:ext>
            </p:extLst>
          </p:nvPr>
        </p:nvGraphicFramePr>
        <p:xfrm>
          <a:off x="3780529" y="1622799"/>
          <a:ext cx="1774031" cy="2558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128691"/>
              </p:ext>
            </p:extLst>
          </p:nvPr>
        </p:nvGraphicFramePr>
        <p:xfrm>
          <a:off x="5794627" y="1345397"/>
          <a:ext cx="3205533" cy="1390348"/>
        </p:xfrm>
        <a:graphic>
          <a:graphicData uri="http://schemas.openxmlformats.org/drawingml/2006/table">
            <a:tbl>
              <a:tblPr/>
              <a:tblGrid>
                <a:gridCol w="6029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06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06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6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06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4640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ppm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C:N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0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94627" y="2722656"/>
            <a:ext cx="3205533" cy="1477328"/>
          </a:xfrm>
          <a:prstGeom prst="rect">
            <a:avLst/>
          </a:prstGeom>
          <a:noFill/>
          <a:ln>
            <a:solidFill>
              <a:srgbClr val="867F1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Los valores mínimos y máximos provienen de 5 </a:t>
            </a:r>
            <a:r>
              <a:rPr lang="es-ES" dirty="0" err="1"/>
              <a:t>bioles</a:t>
            </a:r>
            <a:r>
              <a:rPr lang="es-ES" dirty="0"/>
              <a:t> diferentes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La gran variación se debe a la composición.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431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6385357" cy="523220"/>
          </a:xfrm>
        </p:spPr>
        <p:txBody>
          <a:bodyPr/>
          <a:lstStyle/>
          <a:p>
            <a:r>
              <a:rPr lang="en-US" dirty="0" err="1"/>
              <a:t>Hallazgos</a:t>
            </a:r>
            <a:r>
              <a:rPr lang="en-US" dirty="0"/>
              <a:t> de la </a:t>
            </a:r>
            <a:r>
              <a:rPr lang="en-US" dirty="0" err="1"/>
              <a:t>revisión</a:t>
            </a:r>
            <a:r>
              <a:rPr lang="en-US" dirty="0"/>
              <a:t> de </a:t>
            </a:r>
            <a:r>
              <a:rPr lang="en-US" dirty="0" err="1"/>
              <a:t>literatura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501"/>
            <a:ext cx="8229600" cy="3614122"/>
          </a:xfrm>
        </p:spPr>
        <p:txBody>
          <a:bodyPr>
            <a:normAutofit/>
          </a:bodyPr>
          <a:lstStyle/>
          <a:p>
            <a:r>
              <a:rPr lang="en-US" sz="2500" dirty="0">
                <a:solidFill>
                  <a:schemeClr val="tx2"/>
                </a:solidFill>
              </a:rPr>
              <a:t>Hay una </a:t>
            </a:r>
            <a:r>
              <a:rPr lang="en-US" sz="2500" dirty="0" err="1">
                <a:solidFill>
                  <a:schemeClr val="tx2"/>
                </a:solidFill>
              </a:rPr>
              <a:t>literatura</a:t>
            </a:r>
            <a:r>
              <a:rPr lang="en-US" sz="2500" dirty="0">
                <a:solidFill>
                  <a:schemeClr val="tx2"/>
                </a:solidFill>
              </a:rPr>
              <a:t> de </a:t>
            </a:r>
            <a:r>
              <a:rPr lang="en-US" sz="2500" dirty="0" err="1">
                <a:solidFill>
                  <a:schemeClr val="tx2"/>
                </a:solidFill>
              </a:rPr>
              <a:t>digestión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anaeróbica</a:t>
            </a:r>
            <a:r>
              <a:rPr lang="en-US" sz="2500" dirty="0">
                <a:solidFill>
                  <a:schemeClr val="tx2"/>
                </a:solidFill>
              </a:rPr>
              <a:t> que </a:t>
            </a:r>
            <a:r>
              <a:rPr lang="en-US" sz="2500" dirty="0" err="1">
                <a:solidFill>
                  <a:schemeClr val="tx2"/>
                </a:solidFill>
              </a:rPr>
              <a:t>ofrece</a:t>
            </a:r>
            <a:r>
              <a:rPr lang="en-US" sz="2500" dirty="0">
                <a:solidFill>
                  <a:schemeClr val="tx2"/>
                </a:solidFill>
              </a:rPr>
              <a:t> una </a:t>
            </a:r>
            <a:r>
              <a:rPr lang="en-US" sz="2500" dirty="0" err="1">
                <a:solidFill>
                  <a:schemeClr val="tx2"/>
                </a:solidFill>
              </a:rPr>
              <a:t>perspectiva</a:t>
            </a:r>
            <a:r>
              <a:rPr lang="en-US" sz="2500" dirty="0">
                <a:solidFill>
                  <a:schemeClr val="tx2"/>
                </a:solidFill>
              </a:rPr>
              <a:t> de </a:t>
            </a:r>
            <a:r>
              <a:rPr lang="en-US" sz="2500" dirty="0" err="1">
                <a:solidFill>
                  <a:schemeClr val="tx2"/>
                </a:solidFill>
              </a:rPr>
              <a:t>análisis</a:t>
            </a:r>
            <a:r>
              <a:rPr lang="en-US" sz="2500" dirty="0">
                <a:solidFill>
                  <a:schemeClr val="tx2"/>
                </a:solidFill>
              </a:rPr>
              <a:t> de </a:t>
            </a:r>
            <a:r>
              <a:rPr lang="en-US" sz="2500" dirty="0" err="1">
                <a:solidFill>
                  <a:schemeClr val="tx2"/>
                </a:solidFill>
              </a:rPr>
              <a:t>bioles</a:t>
            </a:r>
            <a:endParaRPr lang="en-US" sz="2500" dirty="0">
              <a:solidFill>
                <a:schemeClr val="tx2"/>
              </a:solidFill>
            </a:endParaRPr>
          </a:p>
          <a:p>
            <a:r>
              <a:rPr lang="en-US" sz="2500" dirty="0" err="1">
                <a:solidFill>
                  <a:schemeClr val="tx2"/>
                </a:solidFill>
              </a:rPr>
              <a:t>Encontramos</a:t>
            </a:r>
            <a:r>
              <a:rPr lang="en-US" sz="2500" dirty="0">
                <a:solidFill>
                  <a:schemeClr val="tx2"/>
                </a:solidFill>
              </a:rPr>
              <a:t> que </a:t>
            </a:r>
            <a:r>
              <a:rPr lang="en-US" sz="2500" dirty="0" err="1">
                <a:solidFill>
                  <a:schemeClr val="tx2"/>
                </a:solidFill>
              </a:rPr>
              <a:t>existe</a:t>
            </a:r>
            <a:r>
              <a:rPr lang="en-US" sz="2500" dirty="0">
                <a:solidFill>
                  <a:schemeClr val="tx2"/>
                </a:solidFill>
              </a:rPr>
              <a:t> una </a:t>
            </a:r>
            <a:r>
              <a:rPr lang="en-US" sz="2500" dirty="0" err="1">
                <a:solidFill>
                  <a:schemeClr val="tx2"/>
                </a:solidFill>
              </a:rPr>
              <a:t>enorme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diversidad</a:t>
            </a:r>
            <a:r>
              <a:rPr lang="en-US" sz="2500" dirty="0">
                <a:solidFill>
                  <a:schemeClr val="tx2"/>
                </a:solidFill>
              </a:rPr>
              <a:t> de ‘</a:t>
            </a:r>
            <a:r>
              <a:rPr lang="en-US" sz="2500" dirty="0" err="1">
                <a:solidFill>
                  <a:schemeClr val="tx2"/>
                </a:solidFill>
              </a:rPr>
              <a:t>recetas</a:t>
            </a:r>
            <a:r>
              <a:rPr lang="en-US" sz="2500" dirty="0">
                <a:solidFill>
                  <a:schemeClr val="tx2"/>
                </a:solidFill>
              </a:rPr>
              <a:t>’/</a:t>
            </a:r>
            <a:r>
              <a:rPr lang="en-US" sz="2500" dirty="0" err="1">
                <a:solidFill>
                  <a:schemeClr val="tx2"/>
                </a:solidFill>
              </a:rPr>
              <a:t>elaboraciones</a:t>
            </a:r>
            <a:r>
              <a:rPr lang="en-US" sz="2500" dirty="0">
                <a:solidFill>
                  <a:schemeClr val="tx2"/>
                </a:solidFill>
              </a:rPr>
              <a:t> de </a:t>
            </a:r>
            <a:r>
              <a:rPr lang="en-US" sz="2500" dirty="0" err="1">
                <a:solidFill>
                  <a:schemeClr val="tx2"/>
                </a:solidFill>
              </a:rPr>
              <a:t>bioles</a:t>
            </a:r>
            <a:r>
              <a:rPr lang="en-US" sz="2500" dirty="0">
                <a:solidFill>
                  <a:schemeClr val="tx2"/>
                </a:solidFill>
              </a:rPr>
              <a:t> – </a:t>
            </a:r>
            <a:r>
              <a:rPr lang="en-US" sz="2500" dirty="0" err="1">
                <a:solidFill>
                  <a:schemeClr val="tx2"/>
                </a:solidFill>
              </a:rPr>
              <a:t>principalmente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en</a:t>
            </a:r>
            <a:r>
              <a:rPr lang="en-US" sz="2500" dirty="0">
                <a:solidFill>
                  <a:schemeClr val="tx2"/>
                </a:solidFill>
              </a:rPr>
              <a:t> la literature ‘</a:t>
            </a:r>
            <a:r>
              <a:rPr lang="en-US" sz="2500" dirty="0" err="1">
                <a:solidFill>
                  <a:schemeClr val="tx2"/>
                </a:solidFill>
              </a:rPr>
              <a:t>gris</a:t>
            </a:r>
            <a:r>
              <a:rPr lang="en-US" sz="2500" dirty="0">
                <a:solidFill>
                  <a:schemeClr val="tx2"/>
                </a:solidFill>
              </a:rPr>
              <a:t>’</a:t>
            </a:r>
          </a:p>
          <a:p>
            <a:r>
              <a:rPr lang="en-US" sz="2500" dirty="0">
                <a:solidFill>
                  <a:schemeClr val="tx2"/>
                </a:solidFill>
              </a:rPr>
              <a:t>Es </a:t>
            </a:r>
            <a:r>
              <a:rPr lang="en-US" sz="2500" dirty="0" err="1">
                <a:solidFill>
                  <a:schemeClr val="tx2"/>
                </a:solidFill>
              </a:rPr>
              <a:t>necesario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estandarizar</a:t>
            </a:r>
            <a:r>
              <a:rPr lang="en-US" sz="2500" dirty="0">
                <a:solidFill>
                  <a:schemeClr val="tx2"/>
                </a:solidFill>
              </a:rPr>
              <a:t> el </a:t>
            </a:r>
            <a:r>
              <a:rPr lang="en-US" sz="2500" dirty="0" err="1">
                <a:solidFill>
                  <a:schemeClr val="tx2"/>
                </a:solidFill>
              </a:rPr>
              <a:t>análisis</a:t>
            </a:r>
            <a:r>
              <a:rPr lang="en-US" sz="2500" dirty="0">
                <a:solidFill>
                  <a:schemeClr val="tx2"/>
                </a:solidFill>
              </a:rPr>
              <a:t> de </a:t>
            </a:r>
            <a:r>
              <a:rPr lang="en-US" sz="2500" dirty="0" err="1">
                <a:solidFill>
                  <a:schemeClr val="tx2"/>
                </a:solidFill>
              </a:rPr>
              <a:t>bioles</a:t>
            </a:r>
            <a:r>
              <a:rPr lang="en-US" sz="2500" dirty="0">
                <a:solidFill>
                  <a:schemeClr val="tx2"/>
                </a:solidFill>
              </a:rPr>
              <a:t> para </a:t>
            </a:r>
            <a:r>
              <a:rPr lang="en-US" sz="2500" dirty="0" err="1">
                <a:solidFill>
                  <a:schemeClr val="tx2"/>
                </a:solidFill>
              </a:rPr>
              <a:t>compara</a:t>
            </a:r>
            <a:r>
              <a:rPr lang="en-US" sz="2500" dirty="0">
                <a:solidFill>
                  <a:schemeClr val="tx2"/>
                </a:solidFill>
              </a:rPr>
              <a:t> entre </a:t>
            </a:r>
            <a:r>
              <a:rPr lang="en-US" sz="2500" dirty="0" err="1">
                <a:solidFill>
                  <a:schemeClr val="tx2"/>
                </a:solidFill>
              </a:rPr>
              <a:t>preparaciones</a:t>
            </a:r>
            <a:endParaRPr lang="en-US" sz="2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50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12082"/>
            <a:ext cx="6700713" cy="523220"/>
          </a:xfrm>
        </p:spPr>
        <p:txBody>
          <a:bodyPr>
            <a:normAutofit/>
          </a:bodyPr>
          <a:lstStyle/>
          <a:p>
            <a:r>
              <a:rPr lang="en-US" b="1" dirty="0" err="1"/>
              <a:t>Conversión</a:t>
            </a:r>
            <a:r>
              <a:rPr lang="en-US" b="1" dirty="0"/>
              <a:t> y </a:t>
            </a:r>
            <a:r>
              <a:rPr lang="en-US" b="1" dirty="0" err="1"/>
              <a:t>comparación</a:t>
            </a:r>
            <a:r>
              <a:rPr lang="en-US" b="1" dirty="0"/>
              <a:t> de un </a:t>
            </a:r>
            <a:r>
              <a:rPr lang="en-US" b="1" dirty="0" err="1"/>
              <a:t>biol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234209" y="900316"/>
            <a:ext cx="3765196" cy="706536"/>
            <a:chOff x="458021" y="868824"/>
            <a:chExt cx="6979444" cy="908575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458021" y="1091484"/>
              <a:ext cx="1252754" cy="562842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b="1" dirty="0" err="1">
                  <a:solidFill>
                    <a:srgbClr val="FF0000"/>
                  </a:solidFill>
                </a:rPr>
                <a:t>Biol</a:t>
              </a:r>
              <a:r>
                <a:rPr lang="en-US" sz="1000" b="1" dirty="0">
                  <a:solidFill>
                    <a:srgbClr val="FF0000"/>
                  </a:solidFill>
                </a:rPr>
                <a:t> 1:</a:t>
              </a:r>
              <a:endParaRPr lang="en-US" sz="1000" b="1" dirty="0"/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1730758" y="925473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8 KG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Bosta</a:t>
              </a:r>
              <a:endParaRPr lang="en-US" sz="1000" b="1" dirty="0"/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>
              <a:off x="2859344" y="1067716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  <p:sp>
          <p:nvSpPr>
            <p:cNvPr id="11" name="Title 1"/>
            <p:cNvSpPr txBox="1">
              <a:spLocks/>
            </p:cNvSpPr>
            <p:nvPr/>
          </p:nvSpPr>
          <p:spPr>
            <a:xfrm>
              <a:off x="3074649" y="874101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2 KG</a:t>
              </a:r>
              <a:endParaRPr lang="en-US" sz="1000" b="1" dirty="0"/>
            </a:p>
            <a:p>
              <a:pPr algn="ctr"/>
              <a:r>
                <a:rPr lang="en-US" sz="1000" b="1" dirty="0"/>
                <a:t>Panela</a:t>
              </a:r>
            </a:p>
          </p:txBody>
        </p:sp>
        <p:sp>
          <p:nvSpPr>
            <p:cNvPr id="12" name="Title 1"/>
            <p:cNvSpPr txBox="1">
              <a:spLocks/>
            </p:cNvSpPr>
            <p:nvPr/>
          </p:nvSpPr>
          <p:spPr>
            <a:xfrm>
              <a:off x="4223217" y="873628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1KG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Ceniza</a:t>
              </a:r>
              <a:endParaRPr lang="en-US" sz="1000" b="1" dirty="0"/>
            </a:p>
          </p:txBody>
        </p:sp>
        <p:sp>
          <p:nvSpPr>
            <p:cNvPr id="13" name="Title 1"/>
            <p:cNvSpPr txBox="1">
              <a:spLocks/>
            </p:cNvSpPr>
            <p:nvPr/>
          </p:nvSpPr>
          <p:spPr>
            <a:xfrm>
              <a:off x="4119440" y="1076870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  <p:sp>
          <p:nvSpPr>
            <p:cNvPr id="14" name="Title 1"/>
            <p:cNvSpPr txBox="1">
              <a:spLocks/>
            </p:cNvSpPr>
            <p:nvPr/>
          </p:nvSpPr>
          <p:spPr>
            <a:xfrm>
              <a:off x="5229653" y="868824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5KG</a:t>
              </a:r>
              <a:endParaRPr lang="en-US" sz="1000" b="1" dirty="0"/>
            </a:p>
            <a:p>
              <a:pPr algn="ctr"/>
              <a:r>
                <a:rPr lang="en-US" sz="1000" b="1" dirty="0"/>
                <a:t>Alfalfa</a:t>
              </a:r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>
              <a:off x="5100549" y="1056446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  <p:sp>
          <p:nvSpPr>
            <p:cNvPr id="16" name="Title 1"/>
            <p:cNvSpPr txBox="1">
              <a:spLocks/>
            </p:cNvSpPr>
            <p:nvPr/>
          </p:nvSpPr>
          <p:spPr>
            <a:xfrm>
              <a:off x="6288897" y="925473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150 </a:t>
              </a:r>
              <a:r>
                <a:rPr lang="en-US" sz="1000" b="1" dirty="0" err="1">
                  <a:solidFill>
                    <a:schemeClr val="accent6"/>
                  </a:solidFill>
                </a:rPr>
                <a:t>litros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agua</a:t>
              </a:r>
              <a:endParaRPr lang="en-US" sz="1000" b="1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6139104" y="1056446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34209" y="1650904"/>
            <a:ext cx="3765196" cy="696166"/>
            <a:chOff x="446752" y="1713994"/>
            <a:chExt cx="6999208" cy="899077"/>
          </a:xfrm>
        </p:grpSpPr>
        <p:sp>
          <p:nvSpPr>
            <p:cNvPr id="18" name="Title 1"/>
            <p:cNvSpPr txBox="1">
              <a:spLocks/>
            </p:cNvSpPr>
            <p:nvPr/>
          </p:nvSpPr>
          <p:spPr>
            <a:xfrm>
              <a:off x="446752" y="1910903"/>
              <a:ext cx="1252754" cy="562842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b="1" dirty="0"/>
                <a:t> </a:t>
              </a:r>
              <a:r>
                <a:rPr lang="en-US" sz="1000" b="1" dirty="0" err="1">
                  <a:solidFill>
                    <a:srgbClr val="FF0000"/>
                  </a:solidFill>
                </a:rPr>
                <a:t>Biol</a:t>
              </a:r>
              <a:r>
                <a:rPr lang="en-US" sz="1000" b="1" dirty="0">
                  <a:solidFill>
                    <a:srgbClr val="FF0000"/>
                  </a:solidFill>
                </a:rPr>
                <a:t> 2:</a:t>
              </a:r>
              <a:endParaRPr lang="en-US" sz="1000" b="1" dirty="0"/>
            </a:p>
          </p:txBody>
        </p:sp>
        <p:sp>
          <p:nvSpPr>
            <p:cNvPr id="19" name="Title 1"/>
            <p:cNvSpPr txBox="1">
              <a:spLocks/>
            </p:cNvSpPr>
            <p:nvPr/>
          </p:nvSpPr>
          <p:spPr>
            <a:xfrm>
              <a:off x="1719488" y="1744892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10 KG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Bosta</a:t>
              </a:r>
              <a:r>
                <a:rPr lang="en-US" sz="1000" b="1" dirty="0"/>
                <a:t> 1</a:t>
              </a:r>
            </a:p>
          </p:txBody>
        </p:sp>
        <p:sp>
          <p:nvSpPr>
            <p:cNvPr id="20" name="Title 1"/>
            <p:cNvSpPr txBox="1">
              <a:spLocks/>
            </p:cNvSpPr>
            <p:nvPr/>
          </p:nvSpPr>
          <p:spPr>
            <a:xfrm>
              <a:off x="2848074" y="1887135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  <p:sp>
          <p:nvSpPr>
            <p:cNvPr id="21" name="Title 1"/>
            <p:cNvSpPr txBox="1">
              <a:spLocks/>
            </p:cNvSpPr>
            <p:nvPr/>
          </p:nvSpPr>
          <p:spPr>
            <a:xfrm>
              <a:off x="3074649" y="1744891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5KG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Bosta</a:t>
              </a:r>
              <a:r>
                <a:rPr lang="en-US" sz="1000" b="1" dirty="0"/>
                <a:t> 2</a:t>
              </a:r>
            </a:p>
          </p:txBody>
        </p:sp>
        <p:sp>
          <p:nvSpPr>
            <p:cNvPr id="22" name="Title 1"/>
            <p:cNvSpPr txBox="1">
              <a:spLocks/>
            </p:cNvSpPr>
            <p:nvPr/>
          </p:nvSpPr>
          <p:spPr>
            <a:xfrm>
              <a:off x="4082009" y="1713994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2KG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Melaza</a:t>
              </a:r>
              <a:endParaRPr lang="en-US" sz="1000" b="1" dirty="0"/>
            </a:p>
          </p:txBody>
        </p:sp>
        <p:sp>
          <p:nvSpPr>
            <p:cNvPr id="23" name="Title 1"/>
            <p:cNvSpPr txBox="1">
              <a:spLocks/>
            </p:cNvSpPr>
            <p:nvPr/>
          </p:nvSpPr>
          <p:spPr>
            <a:xfrm>
              <a:off x="3999405" y="1887135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  <p:sp>
          <p:nvSpPr>
            <p:cNvPr id="24" name="Title 1"/>
            <p:cNvSpPr txBox="1">
              <a:spLocks/>
            </p:cNvSpPr>
            <p:nvPr/>
          </p:nvSpPr>
          <p:spPr>
            <a:xfrm>
              <a:off x="5264722" y="1761145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1KG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Harina</a:t>
              </a:r>
              <a:r>
                <a:rPr lang="en-US" sz="1000" b="1" dirty="0"/>
                <a:t> de </a:t>
              </a:r>
              <a:r>
                <a:rPr lang="en-US" sz="1000" b="1" dirty="0" err="1"/>
                <a:t>rocas</a:t>
              </a:r>
              <a:endParaRPr lang="en-US" sz="1000" b="1" dirty="0"/>
            </a:p>
          </p:txBody>
        </p:sp>
        <p:sp>
          <p:nvSpPr>
            <p:cNvPr id="25" name="Title 1"/>
            <p:cNvSpPr txBox="1">
              <a:spLocks/>
            </p:cNvSpPr>
            <p:nvPr/>
          </p:nvSpPr>
          <p:spPr>
            <a:xfrm>
              <a:off x="5089279" y="1875865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  <p:sp>
          <p:nvSpPr>
            <p:cNvPr id="26" name="Title 1"/>
            <p:cNvSpPr txBox="1">
              <a:spLocks/>
            </p:cNvSpPr>
            <p:nvPr/>
          </p:nvSpPr>
          <p:spPr>
            <a:xfrm>
              <a:off x="6297392" y="1752282"/>
              <a:ext cx="1148568" cy="851926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>
                  <a:solidFill>
                    <a:schemeClr val="accent6"/>
                  </a:solidFill>
                </a:rPr>
                <a:t>125 </a:t>
              </a:r>
              <a:r>
                <a:rPr lang="en-US" sz="1000" b="1" dirty="0" err="1">
                  <a:solidFill>
                    <a:schemeClr val="accent6"/>
                  </a:solidFill>
                </a:rPr>
                <a:t>litros</a:t>
              </a:r>
              <a:endParaRPr lang="en-US" sz="1000" b="1" dirty="0"/>
            </a:p>
            <a:p>
              <a:pPr algn="ctr"/>
              <a:r>
                <a:rPr lang="en-US" sz="1000" b="1" dirty="0" err="1"/>
                <a:t>agua</a:t>
              </a:r>
              <a:endParaRPr lang="en-US" sz="1000" b="1" dirty="0"/>
            </a:p>
          </p:txBody>
        </p:sp>
        <p:sp>
          <p:nvSpPr>
            <p:cNvPr id="27" name="Title 1"/>
            <p:cNvSpPr txBox="1">
              <a:spLocks/>
            </p:cNvSpPr>
            <p:nvPr/>
          </p:nvSpPr>
          <p:spPr>
            <a:xfrm>
              <a:off x="6127835" y="1875865"/>
              <a:ext cx="407749" cy="509255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000" b="1" dirty="0"/>
                <a:t>+</a:t>
              </a:r>
            </a:p>
          </p:txBody>
        </p:sp>
      </p:grpSp>
      <p:sp>
        <p:nvSpPr>
          <p:cNvPr id="3" name="Striped Right Arrow 2"/>
          <p:cNvSpPr/>
          <p:nvPr/>
        </p:nvSpPr>
        <p:spPr>
          <a:xfrm>
            <a:off x="349832" y="2685419"/>
            <a:ext cx="442667" cy="413677"/>
          </a:xfrm>
          <a:prstGeom prst="downArrow">
            <a:avLst/>
          </a:prstGeom>
          <a:solidFill>
            <a:srgbClr val="B5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908123" y="2556777"/>
            <a:ext cx="2382202" cy="7386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800" b="1" dirty="0">
                <a:solidFill>
                  <a:srgbClr val="B5BD00"/>
                </a:solidFill>
              </a:rPr>
              <a:t>Estandarizar análisis de componentes </a:t>
            </a:r>
            <a:endParaRPr lang="en-US" sz="1800" b="1" dirty="0">
              <a:solidFill>
                <a:srgbClr val="B5BD00"/>
              </a:solidFill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216923"/>
              </p:ext>
            </p:extLst>
          </p:nvPr>
        </p:nvGraphicFramePr>
        <p:xfrm>
          <a:off x="306171" y="3541650"/>
          <a:ext cx="3383425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6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66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66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766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766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24010">
                <a:tc>
                  <a:txBody>
                    <a:bodyPr/>
                    <a:lstStyle/>
                    <a:p>
                      <a:endParaRPr lang="es-PE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bg1"/>
                          </a:solidFill>
                        </a:rPr>
                        <a:t>C:N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4010">
                <a:tc>
                  <a:txBody>
                    <a:bodyPr/>
                    <a:lstStyle/>
                    <a:p>
                      <a:r>
                        <a:rPr lang="es-PE" sz="1200" b="1" dirty="0" err="1">
                          <a:solidFill>
                            <a:schemeClr val="bg1"/>
                          </a:solidFill>
                        </a:rPr>
                        <a:t>Biol</a:t>
                      </a:r>
                      <a:r>
                        <a:rPr lang="es-PE" sz="1200" b="1" dirty="0">
                          <a:solidFill>
                            <a:schemeClr val="bg1"/>
                          </a:solidFill>
                        </a:rPr>
                        <a:t> 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6.67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4010">
                <a:tc>
                  <a:txBody>
                    <a:bodyPr/>
                    <a:lstStyle/>
                    <a:p>
                      <a:r>
                        <a:rPr lang="es-PE" sz="1200" b="1" dirty="0" err="1">
                          <a:solidFill>
                            <a:schemeClr val="bg1"/>
                          </a:solidFill>
                        </a:rPr>
                        <a:t>Biol</a:t>
                      </a:r>
                      <a:r>
                        <a:rPr lang="es-PE" sz="1200" b="1" dirty="0">
                          <a:solidFill>
                            <a:schemeClr val="bg1"/>
                          </a:solidFill>
                        </a:rPr>
                        <a:t> 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8.5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1.21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0.85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7.02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9" name="Title 1"/>
          <p:cNvSpPr txBox="1">
            <a:spLocks/>
          </p:cNvSpPr>
          <p:nvPr/>
        </p:nvSpPr>
        <p:spPr>
          <a:xfrm>
            <a:off x="4252764" y="2360440"/>
            <a:ext cx="860057" cy="73865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524416" y="1480859"/>
            <a:ext cx="3383650" cy="73865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 err="1">
                <a:solidFill>
                  <a:srgbClr val="0070C0"/>
                </a:solidFill>
              </a:rPr>
              <a:t>Procesos</a:t>
            </a:r>
            <a:r>
              <a:rPr lang="en-US" sz="2200" b="1" dirty="0">
                <a:solidFill>
                  <a:srgbClr val="0070C0"/>
                </a:solidFill>
              </a:rPr>
              <a:t> y </a:t>
            </a:r>
            <a:r>
              <a:rPr lang="en-US" sz="2200" b="1" dirty="0" err="1">
                <a:solidFill>
                  <a:srgbClr val="0070C0"/>
                </a:solidFill>
              </a:rPr>
              <a:t>parámetros</a:t>
            </a:r>
            <a:endParaRPr lang="en-US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Análisis</a:t>
            </a:r>
            <a:r>
              <a:rPr lang="en-US" sz="2200" dirty="0"/>
              <a:t> de </a:t>
            </a:r>
            <a:r>
              <a:rPr lang="en-US" sz="2200" dirty="0" err="1"/>
              <a:t>ingredientes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pH de </a:t>
            </a:r>
            <a:r>
              <a:rPr lang="en-US" sz="2200" dirty="0" err="1"/>
              <a:t>biol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Conductividad</a:t>
            </a:r>
            <a:endParaRPr lang="en-US" sz="2200" dirty="0"/>
          </a:p>
          <a:p>
            <a:endParaRPr lang="en-US" sz="2200" b="1" dirty="0">
              <a:solidFill>
                <a:srgbClr val="0070C0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5524416" y="3208149"/>
            <a:ext cx="4082293" cy="90936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 err="1">
                <a:solidFill>
                  <a:srgbClr val="0070C0"/>
                </a:solidFill>
              </a:rPr>
              <a:t>Incorporar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agronomía</a:t>
            </a:r>
            <a:endParaRPr lang="en-US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Ajustar</a:t>
            </a:r>
            <a:r>
              <a:rPr lang="en-US" sz="2200" dirty="0"/>
              <a:t> biol </a:t>
            </a:r>
            <a:r>
              <a:rPr lang="en-US" sz="2200" dirty="0" err="1"/>
              <a:t>según</a:t>
            </a:r>
            <a:r>
              <a:rPr lang="en-US" sz="2200" dirty="0"/>
              <a:t> </a:t>
            </a:r>
            <a:r>
              <a:rPr lang="en-US" sz="2200" dirty="0" err="1"/>
              <a:t>diferentes</a:t>
            </a:r>
            <a:r>
              <a:rPr lang="en-US" sz="2200" dirty="0"/>
              <a:t> </a:t>
            </a:r>
            <a:r>
              <a:rPr lang="en-US" sz="2200" dirty="0" err="1"/>
              <a:t>suelos</a:t>
            </a:r>
            <a:r>
              <a:rPr lang="en-US" sz="2200" dirty="0"/>
              <a:t>, un </a:t>
            </a:r>
            <a:r>
              <a:rPr lang="en-US" sz="2200" dirty="0" err="1"/>
              <a:t>presupuesto</a:t>
            </a:r>
            <a:r>
              <a:rPr lang="en-US" sz="2200" dirty="0"/>
              <a:t> de </a:t>
            </a:r>
            <a:r>
              <a:rPr lang="en-US" sz="2200" dirty="0" err="1"/>
              <a:t>nutrientes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Dependiendo</a:t>
            </a:r>
            <a:r>
              <a:rPr lang="en-US" sz="2200" dirty="0"/>
              <a:t> el </a:t>
            </a:r>
            <a:r>
              <a:rPr lang="en-US" sz="2200" dirty="0" err="1"/>
              <a:t>cultivo</a:t>
            </a:r>
            <a:endParaRPr lang="en-US" sz="2200" dirty="0"/>
          </a:p>
          <a:p>
            <a:endParaRPr lang="en-US" sz="2200" b="1" dirty="0"/>
          </a:p>
          <a:p>
            <a:endParaRPr lang="en-US" sz="2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6941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7997978" cy="523220"/>
          </a:xfrm>
        </p:spPr>
        <p:txBody>
          <a:bodyPr/>
          <a:lstStyle/>
          <a:p>
            <a:r>
              <a:rPr lang="en-US" b="1" dirty="0"/>
              <a:t>¿</a:t>
            </a:r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comparar</a:t>
            </a:r>
            <a:r>
              <a:rPr lang="en-US" b="1" dirty="0"/>
              <a:t> </a:t>
            </a:r>
            <a:r>
              <a:rPr lang="en-US" b="1" dirty="0" err="1"/>
              <a:t>preparaciones</a:t>
            </a:r>
            <a:r>
              <a:rPr lang="en-US" b="1" dirty="0"/>
              <a:t> tan </a:t>
            </a:r>
            <a:r>
              <a:rPr lang="en-US" b="1" dirty="0" err="1"/>
              <a:t>diversas</a:t>
            </a:r>
            <a:r>
              <a:rPr lang="en-US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err="1">
                <a:solidFill>
                  <a:schemeClr val="tx1"/>
                </a:solidFill>
              </a:rPr>
              <a:t>Analizar</a:t>
            </a:r>
            <a:r>
              <a:rPr lang="en-US" sz="2600" dirty="0">
                <a:solidFill>
                  <a:schemeClr val="tx1"/>
                </a:solidFill>
              </a:rPr>
              <a:t> los </a:t>
            </a:r>
            <a:r>
              <a:rPr lang="en-US" sz="2600" dirty="0" err="1">
                <a:solidFill>
                  <a:schemeClr val="tx1"/>
                </a:solidFill>
              </a:rPr>
              <a:t>bioles</a:t>
            </a:r>
            <a:r>
              <a:rPr lang="en-US" sz="2600" dirty="0">
                <a:solidFill>
                  <a:schemeClr val="tx1"/>
                </a:solidFill>
              </a:rPr>
              <a:t> de </a:t>
            </a:r>
            <a:r>
              <a:rPr lang="en-US" sz="2600" dirty="0" err="1">
                <a:solidFill>
                  <a:schemeClr val="tx1"/>
                </a:solidFill>
              </a:rPr>
              <a:t>esta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manera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nos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permite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estandarizar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composición</a:t>
            </a:r>
            <a:r>
              <a:rPr lang="en-US" sz="2600" dirty="0">
                <a:solidFill>
                  <a:schemeClr val="tx1"/>
                </a:solidFill>
              </a:rPr>
              <a:t>, y </a:t>
            </a:r>
            <a:r>
              <a:rPr lang="en-US" sz="2600" dirty="0" err="1">
                <a:solidFill>
                  <a:schemeClr val="tx1"/>
                </a:solidFill>
              </a:rPr>
              <a:t>nos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proporciona</a:t>
            </a:r>
            <a:r>
              <a:rPr lang="en-US" sz="2600" dirty="0">
                <a:solidFill>
                  <a:schemeClr val="tx1"/>
                </a:solidFill>
              </a:rPr>
              <a:t> data comparable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 err="1">
                <a:solidFill>
                  <a:schemeClr val="tx1"/>
                </a:solidFill>
              </a:rPr>
              <a:t>Igual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en</a:t>
            </a:r>
            <a:r>
              <a:rPr lang="en-US" sz="2600" dirty="0">
                <a:solidFill>
                  <a:schemeClr val="tx1"/>
                </a:solidFill>
              </a:rPr>
              <a:t> el </a:t>
            </a:r>
            <a:r>
              <a:rPr lang="en-US" sz="2600" dirty="0" err="1">
                <a:solidFill>
                  <a:schemeClr val="tx1"/>
                </a:solidFill>
              </a:rPr>
              <a:t>análisis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socioecológico</a:t>
            </a:r>
            <a:r>
              <a:rPr lang="en-US" sz="2600" dirty="0">
                <a:solidFill>
                  <a:schemeClr val="tx1"/>
                </a:solidFill>
              </a:rPr>
              <a:t> se </a:t>
            </a:r>
            <a:r>
              <a:rPr lang="en-US" sz="2600" dirty="0" err="1">
                <a:solidFill>
                  <a:schemeClr val="tx1"/>
                </a:solidFill>
              </a:rPr>
              <a:t>observa</a:t>
            </a:r>
            <a:r>
              <a:rPr lang="en-US" sz="2600" dirty="0">
                <a:solidFill>
                  <a:schemeClr val="tx1"/>
                </a:solidFill>
              </a:rPr>
              <a:t> una </a:t>
            </a:r>
            <a:r>
              <a:rPr lang="en-US" sz="2600" dirty="0" err="1">
                <a:solidFill>
                  <a:schemeClr val="tx1"/>
                </a:solidFill>
              </a:rPr>
              <a:t>diversidad</a:t>
            </a:r>
            <a:r>
              <a:rPr lang="en-US" sz="2600" dirty="0">
                <a:solidFill>
                  <a:schemeClr val="tx1"/>
                </a:solidFill>
              </a:rPr>
              <a:t> de </a:t>
            </a:r>
            <a:r>
              <a:rPr lang="en-US" sz="2600" dirty="0" err="1">
                <a:solidFill>
                  <a:schemeClr val="tx1"/>
                </a:solidFill>
              </a:rPr>
              <a:t>recetas</a:t>
            </a:r>
            <a:r>
              <a:rPr lang="en-US" sz="2600" dirty="0">
                <a:solidFill>
                  <a:schemeClr val="tx1"/>
                </a:solidFill>
              </a:rPr>
              <a:t> y </a:t>
            </a:r>
            <a:r>
              <a:rPr lang="en-US" sz="2600" dirty="0" err="1">
                <a:solidFill>
                  <a:schemeClr val="tx1"/>
                </a:solidFill>
              </a:rPr>
              <a:t>preparaciones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56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7047397" cy="523220"/>
          </a:xfrm>
        </p:spPr>
        <p:txBody>
          <a:bodyPr/>
          <a:lstStyle/>
          <a:p>
            <a:r>
              <a:rPr lang="en-US" b="1" dirty="0" err="1"/>
              <a:t>Diversidad</a:t>
            </a:r>
            <a:r>
              <a:rPr lang="en-US" b="1" dirty="0"/>
              <a:t> de </a:t>
            </a:r>
            <a:r>
              <a:rPr lang="en-US" b="1" dirty="0" err="1"/>
              <a:t>formulaciones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bioles</a:t>
            </a:r>
            <a:endParaRPr lang="en-US" b="1" dirty="0"/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3889433205"/>
              </p:ext>
            </p:extLst>
          </p:nvPr>
        </p:nvGraphicFramePr>
        <p:xfrm>
          <a:off x="146672" y="3232128"/>
          <a:ext cx="2493497" cy="1725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3549795320"/>
              </p:ext>
            </p:extLst>
          </p:nvPr>
        </p:nvGraphicFramePr>
        <p:xfrm>
          <a:off x="146672" y="911545"/>
          <a:ext cx="2493497" cy="2340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091845265"/>
              </p:ext>
            </p:extLst>
          </p:nvPr>
        </p:nvGraphicFramePr>
        <p:xfrm>
          <a:off x="3510885" y="3232128"/>
          <a:ext cx="2406305" cy="127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3559430" y="4401928"/>
            <a:ext cx="2729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i="1" dirty="0"/>
              <a:t>*Chancaca o azúcar rubia como reemplazo</a:t>
            </a:r>
          </a:p>
        </p:txBody>
      </p:sp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808633943"/>
              </p:ext>
            </p:extLst>
          </p:nvPr>
        </p:nvGraphicFramePr>
        <p:xfrm>
          <a:off x="3098007" y="911545"/>
          <a:ext cx="2824995" cy="2340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294364946"/>
              </p:ext>
            </p:extLst>
          </p:nvPr>
        </p:nvGraphicFramePr>
        <p:xfrm>
          <a:off x="6651614" y="3252074"/>
          <a:ext cx="2384811" cy="127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587299293"/>
              </p:ext>
            </p:extLst>
          </p:nvPr>
        </p:nvGraphicFramePr>
        <p:xfrm>
          <a:off x="6538396" y="2004110"/>
          <a:ext cx="2510888" cy="127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CuadroTexto 14"/>
          <p:cNvSpPr txBox="1"/>
          <p:nvPr/>
        </p:nvSpPr>
        <p:spPr>
          <a:xfrm flipH="1">
            <a:off x="7232987" y="911545"/>
            <a:ext cx="15493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Agua</a:t>
            </a:r>
          </a:p>
          <a:p>
            <a:pPr algn="ctr"/>
            <a:r>
              <a:rPr lang="es-PE" dirty="0">
                <a:solidFill>
                  <a:srgbClr val="C00000"/>
                </a:solidFill>
              </a:rPr>
              <a:t>100%</a:t>
            </a:r>
          </a:p>
          <a:p>
            <a:pPr algn="ctr"/>
            <a:r>
              <a:rPr lang="es-PE" sz="1000" dirty="0"/>
              <a:t>*De vertiente, lluvia o potable sin cloro.</a:t>
            </a:r>
          </a:p>
        </p:txBody>
      </p:sp>
      <p:cxnSp>
        <p:nvCxnSpPr>
          <p:cNvPr id="17" name="Conector recto 16"/>
          <p:cNvCxnSpPr/>
          <p:nvPr/>
        </p:nvCxnSpPr>
        <p:spPr>
          <a:xfrm>
            <a:off x="2895581" y="1267770"/>
            <a:ext cx="0" cy="3568390"/>
          </a:xfrm>
          <a:prstGeom prst="line">
            <a:avLst/>
          </a:prstGeom>
          <a:ln>
            <a:solidFill>
              <a:srgbClr val="B5BD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6289406" y="1267770"/>
            <a:ext cx="0" cy="3240000"/>
          </a:xfrm>
          <a:prstGeom prst="line">
            <a:avLst/>
          </a:prstGeom>
          <a:ln>
            <a:solidFill>
              <a:srgbClr val="B5BD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H="1">
            <a:off x="280504" y="3277075"/>
            <a:ext cx="8460000" cy="0"/>
          </a:xfrm>
          <a:prstGeom prst="line">
            <a:avLst/>
          </a:prstGeom>
          <a:ln>
            <a:solidFill>
              <a:srgbClr val="B5BD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H="1">
            <a:off x="6289406" y="2004110"/>
            <a:ext cx="2484000" cy="0"/>
          </a:xfrm>
          <a:prstGeom prst="line">
            <a:avLst/>
          </a:prstGeom>
          <a:ln>
            <a:solidFill>
              <a:srgbClr val="B5BD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1" r="18564" b="18482"/>
          <a:stretch/>
        </p:blipFill>
        <p:spPr>
          <a:xfrm>
            <a:off x="6691778" y="1020649"/>
            <a:ext cx="559752" cy="73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53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7206094" cy="523220"/>
          </a:xfrm>
        </p:spPr>
        <p:txBody>
          <a:bodyPr/>
          <a:lstStyle/>
          <a:p>
            <a:r>
              <a:rPr lang="en-US" b="1" dirty="0" err="1"/>
              <a:t>Diversidad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procesos</a:t>
            </a:r>
            <a:r>
              <a:rPr lang="en-US" b="1" dirty="0"/>
              <a:t> de </a:t>
            </a:r>
            <a:r>
              <a:rPr lang="en-US" b="1" dirty="0" err="1"/>
              <a:t>fermentación</a:t>
            </a:r>
            <a:endParaRPr lang="en-US" b="1" dirty="0"/>
          </a:p>
        </p:txBody>
      </p:sp>
      <p:sp>
        <p:nvSpPr>
          <p:cNvPr id="4" name="Flecha: hacia abajo 3">
            <a:extLst>
              <a:ext uri="{FF2B5EF4-FFF2-40B4-BE49-F238E27FC236}">
                <a16:creationId xmlns:a16="http://schemas.microsoft.com/office/drawing/2014/main" xmlns="" id="{586BC381-35B4-4D6D-836A-797370EFDE9A}"/>
              </a:ext>
            </a:extLst>
          </p:cNvPr>
          <p:cNvSpPr/>
          <p:nvPr/>
        </p:nvSpPr>
        <p:spPr>
          <a:xfrm rot="10800000">
            <a:off x="3382935" y="2925593"/>
            <a:ext cx="876693" cy="698340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xmlns="" id="{792BBD7B-E685-4866-A6A4-E5B01F99732D}"/>
              </a:ext>
            </a:extLst>
          </p:cNvPr>
          <p:cNvSpPr/>
          <p:nvPr/>
        </p:nvSpPr>
        <p:spPr>
          <a:xfrm rot="10800000">
            <a:off x="598125" y="3335356"/>
            <a:ext cx="876693" cy="698340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E2FC141-F1AC-4337-8E6F-337C0DC37A04}"/>
              </a:ext>
            </a:extLst>
          </p:cNvPr>
          <p:cNvSpPr txBox="1"/>
          <p:nvPr/>
        </p:nvSpPr>
        <p:spPr>
          <a:xfrm>
            <a:off x="378143" y="4141258"/>
            <a:ext cx="985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Altitud</a:t>
            </a:r>
            <a:endParaRPr lang="en-US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FA4DCE8-AEAE-4E4E-9E8D-8519E944ECBE}"/>
              </a:ext>
            </a:extLst>
          </p:cNvPr>
          <p:cNvSpPr txBox="1"/>
          <p:nvPr/>
        </p:nvSpPr>
        <p:spPr>
          <a:xfrm>
            <a:off x="3491800" y="3717979"/>
            <a:ext cx="121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Tiempo</a:t>
            </a:r>
            <a:r>
              <a:rPr lang="en-US" sz="1400" dirty="0"/>
              <a:t> de </a:t>
            </a:r>
            <a:r>
              <a:rPr lang="en-US" sz="1400" dirty="0" err="1"/>
              <a:t>fermentación</a:t>
            </a:r>
            <a:endParaRPr lang="en-US" sz="1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689" y="1009055"/>
            <a:ext cx="1116925" cy="148923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3"/>
          <a:stretch/>
        </p:blipFill>
        <p:spPr>
          <a:xfrm>
            <a:off x="7510085" y="1009055"/>
            <a:ext cx="1109719" cy="1489234"/>
          </a:xfrm>
          <a:prstGeom prst="rect">
            <a:avLst/>
          </a:prstGeom>
        </p:spPr>
      </p:pic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335217745"/>
              </p:ext>
            </p:extLst>
          </p:nvPr>
        </p:nvGraphicFramePr>
        <p:xfrm>
          <a:off x="664375" y="1023479"/>
          <a:ext cx="3687953" cy="1596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 b="22588"/>
          <a:stretch/>
        </p:blipFill>
        <p:spPr>
          <a:xfrm>
            <a:off x="1452622" y="2897714"/>
            <a:ext cx="1949880" cy="13207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1" b="19979"/>
          <a:stretch/>
        </p:blipFill>
        <p:spPr>
          <a:xfrm>
            <a:off x="5258677" y="2619582"/>
            <a:ext cx="3361127" cy="166248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677" y="1009055"/>
            <a:ext cx="893541" cy="1489234"/>
          </a:xfrm>
          <a:prstGeom prst="rect">
            <a:avLst/>
          </a:prstGeom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xmlns="" id="{D9C346F2-F4C0-4A81-A910-C39A23AA2002}"/>
              </a:ext>
            </a:extLst>
          </p:cNvPr>
          <p:cNvSpPr txBox="1"/>
          <p:nvPr/>
        </p:nvSpPr>
        <p:spPr>
          <a:xfrm>
            <a:off x="5589606" y="2297326"/>
            <a:ext cx="2699267" cy="523220"/>
          </a:xfrm>
          <a:prstGeom prst="rect">
            <a:avLst/>
          </a:prstGeom>
          <a:solidFill>
            <a:srgbClr val="B5BD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La </a:t>
            </a:r>
            <a:r>
              <a:rPr lang="en-US" sz="1400" b="1" dirty="0" err="1">
                <a:solidFill>
                  <a:schemeClr val="bg1"/>
                </a:solidFill>
              </a:rPr>
              <a:t>formulación</a:t>
            </a:r>
            <a:r>
              <a:rPr lang="en-US" sz="1400" b="1" dirty="0">
                <a:solidFill>
                  <a:schemeClr val="bg1"/>
                </a:solidFill>
              </a:rPr>
              <a:t> y el </a:t>
            </a:r>
            <a:r>
              <a:rPr lang="en-US" sz="1400" b="1" dirty="0" err="1">
                <a:solidFill>
                  <a:schemeClr val="bg1"/>
                </a:solidFill>
              </a:rPr>
              <a:t>proceso</a:t>
            </a:r>
            <a:r>
              <a:rPr lang="en-US" sz="1400" b="1" dirty="0">
                <a:solidFill>
                  <a:schemeClr val="bg1"/>
                </a:solidFill>
              </a:rPr>
              <a:t> se </a:t>
            </a:r>
            <a:r>
              <a:rPr lang="en-US" sz="1400" b="1" dirty="0" err="1">
                <a:solidFill>
                  <a:schemeClr val="bg1"/>
                </a:solidFill>
              </a:rPr>
              <a:t>adaptan</a:t>
            </a:r>
            <a:r>
              <a:rPr lang="en-US" sz="1400" b="1" dirty="0">
                <a:solidFill>
                  <a:schemeClr val="bg1"/>
                </a:solidFill>
              </a:rPr>
              <a:t> a las </a:t>
            </a:r>
            <a:r>
              <a:rPr lang="en-US" sz="1400" b="1" dirty="0" err="1">
                <a:solidFill>
                  <a:schemeClr val="bg1"/>
                </a:solidFill>
              </a:rPr>
              <a:t>condiciones</a:t>
            </a:r>
            <a:r>
              <a:rPr lang="en-US" sz="1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5179557" y="910064"/>
            <a:ext cx="3529545" cy="3440088"/>
          </a:xfrm>
          <a:prstGeom prst="rect">
            <a:avLst/>
          </a:prstGeom>
          <a:noFill/>
          <a:ln w="12700">
            <a:solidFill>
              <a:srgbClr val="B5BD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83450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212082"/>
            <a:ext cx="7448917" cy="523220"/>
          </a:xfrm>
        </p:spPr>
        <p:txBody>
          <a:bodyPr/>
          <a:lstStyle/>
          <a:p>
            <a:r>
              <a:rPr lang="es-PE" b="1" dirty="0"/>
              <a:t>Percepciones sobre impactos y beneficios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340961" y="1039598"/>
            <a:ext cx="4038600" cy="36335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PE" sz="2400" b="1" dirty="0">
                <a:solidFill>
                  <a:schemeClr val="tx1"/>
                </a:solidFill>
              </a:rPr>
              <a:t>IMPACTOS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Plantas más vigorosas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Mejora en producción (calidad y cantidad)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Mejora en suelo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Disminución de enfermedades y plagas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Atracción de insectos y polinizadores</a:t>
            </a:r>
          </a:p>
          <a:p>
            <a:pPr marL="0" indent="0">
              <a:buNone/>
            </a:pPr>
            <a:endParaRPr lang="es-PE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4920713" y="1039598"/>
            <a:ext cx="3882326" cy="36335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PE" sz="2400" b="1" dirty="0">
                <a:solidFill>
                  <a:schemeClr val="tx1"/>
                </a:solidFill>
              </a:rPr>
              <a:t>BENEFICIOS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Salud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Ingresos económicos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PE" sz="2400" dirty="0">
                <a:solidFill>
                  <a:schemeClr val="tx1"/>
                </a:solidFill>
              </a:rPr>
              <a:t>Cuidado de medio ambiente</a:t>
            </a:r>
          </a:p>
        </p:txBody>
      </p:sp>
    </p:spTree>
    <p:extLst>
      <p:ext uri="{BB962C8B-B14F-4D97-AF65-F5344CB8AC3E}">
        <p14:creationId xmlns:p14="http://schemas.microsoft.com/office/powerpoint/2010/main" val="16177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/>
              <a:t>Transmisión de conocimiento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4294967295"/>
          </p:nvPr>
        </p:nvSpPr>
        <p:spPr>
          <a:xfrm>
            <a:off x="5853500" y="1215483"/>
            <a:ext cx="2978266" cy="30665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 err="1">
                <a:solidFill>
                  <a:srgbClr val="123A72"/>
                </a:solidFill>
              </a:rPr>
              <a:t>Factores</a:t>
            </a:r>
            <a:r>
              <a:rPr lang="en-US" sz="1800" b="1" dirty="0">
                <a:solidFill>
                  <a:srgbClr val="123A72"/>
                </a:solidFill>
              </a:rPr>
              <a:t> </a:t>
            </a:r>
            <a:r>
              <a:rPr lang="en-US" sz="1800" b="1" dirty="0" err="1">
                <a:solidFill>
                  <a:srgbClr val="123A72"/>
                </a:solidFill>
              </a:rPr>
              <a:t>determinantes</a:t>
            </a:r>
            <a:r>
              <a:rPr lang="en-US" sz="1800" b="1" dirty="0">
                <a:solidFill>
                  <a:srgbClr val="123A72"/>
                </a:solidFill>
              </a:rPr>
              <a:t>:</a:t>
            </a:r>
          </a:p>
          <a:p>
            <a:pPr marL="0" indent="0" algn="ctr">
              <a:buNone/>
            </a:pPr>
            <a:endParaRPr lang="en-US" sz="1800" b="1" dirty="0">
              <a:solidFill>
                <a:srgbClr val="123A72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123A72"/>
                </a:solidFill>
              </a:rPr>
              <a:t>“</a:t>
            </a:r>
            <a:r>
              <a:rPr lang="en-US" sz="1800" i="1" dirty="0">
                <a:solidFill>
                  <a:srgbClr val="123A72"/>
                </a:solidFill>
              </a:rPr>
              <a:t>Ver para </a:t>
            </a:r>
            <a:r>
              <a:rPr lang="en-US" sz="1800" i="1" dirty="0" err="1">
                <a:solidFill>
                  <a:srgbClr val="123A72"/>
                </a:solidFill>
              </a:rPr>
              <a:t>creer</a:t>
            </a:r>
            <a:r>
              <a:rPr lang="en-US" sz="1800" dirty="0">
                <a:solidFill>
                  <a:srgbClr val="123A72"/>
                </a:solidFill>
              </a:rPr>
              <a:t>”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rgbClr val="123A72"/>
                </a:solidFill>
              </a:rPr>
              <a:t>Motivación</a:t>
            </a:r>
            <a:r>
              <a:rPr lang="en-US" sz="1800" dirty="0">
                <a:solidFill>
                  <a:srgbClr val="123A72"/>
                </a:solidFill>
              </a:rPr>
              <a:t> personal</a:t>
            </a:r>
          </a:p>
          <a:p>
            <a:pPr marL="0" indent="0">
              <a:buNone/>
            </a:pPr>
            <a:endParaRPr lang="en-US" sz="1800" dirty="0">
              <a:solidFill>
                <a:srgbClr val="123A72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rgbClr val="123A72"/>
                </a:solidFill>
              </a:rPr>
              <a:t>Acompañamiento</a:t>
            </a:r>
            <a:r>
              <a:rPr lang="en-US" sz="1800" dirty="0">
                <a:solidFill>
                  <a:srgbClr val="123A72"/>
                </a:solidFill>
              </a:rPr>
              <a:t> </a:t>
            </a:r>
            <a:r>
              <a:rPr lang="en-US" sz="1800" dirty="0" err="1">
                <a:solidFill>
                  <a:srgbClr val="123A72"/>
                </a:solidFill>
              </a:rPr>
              <a:t>en</a:t>
            </a:r>
            <a:r>
              <a:rPr lang="en-US" sz="1800" dirty="0">
                <a:solidFill>
                  <a:srgbClr val="123A72"/>
                </a:solidFill>
              </a:rPr>
              <a:t> el </a:t>
            </a:r>
            <a:r>
              <a:rPr lang="en-US" sz="1800" dirty="0" err="1">
                <a:solidFill>
                  <a:srgbClr val="123A72"/>
                </a:solidFill>
              </a:rPr>
              <a:t>proceso</a:t>
            </a:r>
            <a:endParaRPr lang="en-US" sz="1800" dirty="0">
              <a:solidFill>
                <a:srgbClr val="123A72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rgbClr val="123A72"/>
                </a:solidFill>
              </a:rPr>
              <a:t>Adaptación</a:t>
            </a:r>
            <a:r>
              <a:rPr lang="en-US" sz="1800" dirty="0">
                <a:solidFill>
                  <a:srgbClr val="123A72"/>
                </a:solidFill>
              </a:rPr>
              <a:t> al </a:t>
            </a:r>
            <a:r>
              <a:rPr lang="en-US" sz="1800" dirty="0" err="1">
                <a:solidFill>
                  <a:srgbClr val="123A72"/>
                </a:solidFill>
              </a:rPr>
              <a:t>contexto</a:t>
            </a:r>
            <a:r>
              <a:rPr lang="en-US" sz="1800" dirty="0">
                <a:solidFill>
                  <a:srgbClr val="123A72"/>
                </a:solidFill>
              </a:rPr>
              <a:t> </a:t>
            </a:r>
            <a:r>
              <a:rPr lang="en-US" sz="1800" dirty="0" err="1">
                <a:solidFill>
                  <a:srgbClr val="123A72"/>
                </a:solidFill>
              </a:rPr>
              <a:t>socioeconómico</a:t>
            </a:r>
            <a:endParaRPr lang="es-PE" sz="1800" dirty="0">
              <a:solidFill>
                <a:srgbClr val="123A72"/>
              </a:solidFill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4060645927"/>
              </p:ext>
            </p:extLst>
          </p:nvPr>
        </p:nvGraphicFramePr>
        <p:xfrm>
          <a:off x="352112" y="1051943"/>
          <a:ext cx="2561096" cy="3397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2065800418"/>
              </p:ext>
            </p:extLst>
          </p:nvPr>
        </p:nvGraphicFramePr>
        <p:xfrm>
          <a:off x="3052316" y="1215483"/>
          <a:ext cx="2534445" cy="3066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54082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212082"/>
            <a:ext cx="6175066" cy="523220"/>
          </a:xfrm>
        </p:spPr>
        <p:txBody>
          <a:bodyPr wrap="none" anchor="ctr">
            <a:normAutofit/>
          </a:bodyPr>
          <a:lstStyle/>
          <a:p>
            <a:r>
              <a:rPr lang="es-PE" dirty="0"/>
              <a:t>Factores de uso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36335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PE" sz="2000" dirty="0"/>
              <a:t>Transmisión de conocimiento con demostración</a:t>
            </a:r>
          </a:p>
          <a:p>
            <a:pPr>
              <a:lnSpc>
                <a:spcPct val="90000"/>
              </a:lnSpc>
            </a:pPr>
            <a:r>
              <a:rPr lang="es-PE" sz="2000" dirty="0"/>
              <a:t>Interés personal asociado a situación individual</a:t>
            </a:r>
          </a:p>
          <a:p>
            <a:pPr>
              <a:lnSpc>
                <a:spcPct val="90000"/>
              </a:lnSpc>
            </a:pPr>
            <a:r>
              <a:rPr lang="es-PE" sz="2000" dirty="0"/>
              <a:t>Paciencia vs. facilismo</a:t>
            </a:r>
          </a:p>
          <a:p>
            <a:pPr>
              <a:lnSpc>
                <a:spcPct val="90000"/>
              </a:lnSpc>
            </a:pPr>
            <a:r>
              <a:rPr lang="es-PE" sz="2000" dirty="0"/>
              <a:t>Empoderamiento </a:t>
            </a:r>
          </a:p>
          <a:p>
            <a:pPr>
              <a:lnSpc>
                <a:spcPct val="90000"/>
              </a:lnSpc>
            </a:pPr>
            <a:r>
              <a:rPr lang="es-PE" sz="2000" dirty="0"/>
              <a:t>Bajo costo y simplicidad del proceso</a:t>
            </a:r>
          </a:p>
          <a:p>
            <a:pPr>
              <a:lnSpc>
                <a:spcPct val="90000"/>
              </a:lnSpc>
            </a:pPr>
            <a:r>
              <a:rPr lang="es-PE" sz="2000" dirty="0"/>
              <a:t>Limitante: materiales</a:t>
            </a:r>
          </a:p>
          <a:p>
            <a:pPr>
              <a:lnSpc>
                <a:spcPct val="90000"/>
              </a:lnSpc>
            </a:pPr>
            <a:r>
              <a:rPr lang="es-PE" sz="2000" dirty="0"/>
              <a:t>Valoración de productos en el mercado</a:t>
            </a:r>
          </a:p>
          <a:p>
            <a:pPr marL="0" indent="0">
              <a:lnSpc>
                <a:spcPct val="90000"/>
              </a:lnSpc>
              <a:buNone/>
            </a:pPr>
            <a:endParaRPr lang="es-PE" sz="2000" dirty="0"/>
          </a:p>
        </p:txBody>
      </p:sp>
      <p:pic>
        <p:nvPicPr>
          <p:cNvPr id="3" name="Imagen 2" descr="Imagen que contiene persona, exterior, niño, grupo&#10;&#10;Descripción generada automáticamente">
            <a:extLst>
              <a:ext uri="{FF2B5EF4-FFF2-40B4-BE49-F238E27FC236}">
                <a16:creationId xmlns:a16="http://schemas.microsoft.com/office/drawing/2014/main" xmlns="" id="{702C10A3-7458-453A-8F33-64836C93D3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522"/>
          <a:stretch/>
        </p:blipFill>
        <p:spPr>
          <a:xfrm>
            <a:off x="4648200" y="900113"/>
            <a:ext cx="4038600" cy="3633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8190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2082"/>
            <a:ext cx="3083171" cy="523220"/>
          </a:xfrm>
        </p:spPr>
        <p:txBody>
          <a:bodyPr/>
          <a:lstStyle/>
          <a:p>
            <a:r>
              <a:rPr lang="es-PE" dirty="0"/>
              <a:t>Mapa de actores</a:t>
            </a:r>
          </a:p>
        </p:txBody>
      </p:sp>
      <p:sp>
        <p:nvSpPr>
          <p:cNvPr id="5" name="Elipse 4"/>
          <p:cNvSpPr/>
          <p:nvPr/>
        </p:nvSpPr>
        <p:spPr>
          <a:xfrm>
            <a:off x="824499" y="596690"/>
            <a:ext cx="7433353" cy="3688590"/>
          </a:xfrm>
          <a:prstGeom prst="ellipse">
            <a:avLst/>
          </a:prstGeom>
          <a:solidFill>
            <a:srgbClr val="B5B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Elipse 6"/>
          <p:cNvSpPr/>
          <p:nvPr/>
        </p:nvSpPr>
        <p:spPr>
          <a:xfrm>
            <a:off x="2057853" y="1119910"/>
            <a:ext cx="4966644" cy="2653927"/>
          </a:xfrm>
          <a:prstGeom prst="ellipse">
            <a:avLst/>
          </a:prstGeom>
          <a:solidFill>
            <a:srgbClr val="867F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1" name="Conector recto 10"/>
          <p:cNvCxnSpPr>
            <a:cxnSpLocks/>
          </p:cNvCxnSpPr>
          <p:nvPr/>
        </p:nvCxnSpPr>
        <p:spPr>
          <a:xfrm>
            <a:off x="4541175" y="212082"/>
            <a:ext cx="0" cy="4646637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rot="5400000">
            <a:off x="4522932" y="-1939666"/>
            <a:ext cx="0" cy="8712000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A51132F-80F3-4498-A684-B2F047F47DC9}"/>
              </a:ext>
            </a:extLst>
          </p:cNvPr>
          <p:cNvSpPr txBox="1"/>
          <p:nvPr/>
        </p:nvSpPr>
        <p:spPr>
          <a:xfrm>
            <a:off x="3958137" y="2221195"/>
            <a:ext cx="11660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Uso</a:t>
            </a:r>
            <a:r>
              <a:rPr lang="en-US" sz="1200" dirty="0"/>
              <a:t> de </a:t>
            </a:r>
            <a:r>
              <a:rPr lang="en-US" sz="1200" dirty="0" err="1"/>
              <a:t>bioles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agroecología</a:t>
            </a:r>
            <a:endParaRPr lang="en-US" sz="12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D0AD7CF-7592-4A83-A386-DD860991E5BA}"/>
              </a:ext>
            </a:extLst>
          </p:cNvPr>
          <p:cNvSpPr txBox="1"/>
          <p:nvPr/>
        </p:nvSpPr>
        <p:spPr>
          <a:xfrm>
            <a:off x="7731099" y="725210"/>
            <a:ext cx="11660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COMUNIDADES CAMPESINAS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EF1A4C17-07CC-47C0-BCCE-98F6051BA372}"/>
              </a:ext>
            </a:extLst>
          </p:cNvPr>
          <p:cNvSpPr txBox="1"/>
          <p:nvPr/>
        </p:nvSpPr>
        <p:spPr>
          <a:xfrm>
            <a:off x="7878071" y="3974312"/>
            <a:ext cx="11660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SECTOR PRIVADO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39B3654C-F2C6-40D6-A4FE-4E37D4B3EFF3}"/>
              </a:ext>
            </a:extLst>
          </p:cNvPr>
          <p:cNvSpPr txBox="1"/>
          <p:nvPr/>
        </p:nvSpPr>
        <p:spPr>
          <a:xfrm>
            <a:off x="0" y="4480419"/>
            <a:ext cx="13561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SOCIEDAD CIVIL, ACADEMIA COOPERACIÓN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A8434B85-50D7-498B-8D05-5F4B2F1D46C4}"/>
              </a:ext>
            </a:extLst>
          </p:cNvPr>
          <p:cNvSpPr txBox="1"/>
          <p:nvPr/>
        </p:nvSpPr>
        <p:spPr>
          <a:xfrm>
            <a:off x="19961" y="795936"/>
            <a:ext cx="11660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SECTOR PÚBLICO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202E9892-5AE3-46CA-8106-0F6B8E279D62}"/>
              </a:ext>
            </a:extLst>
          </p:cNvPr>
          <p:cNvSpPr txBox="1"/>
          <p:nvPr/>
        </p:nvSpPr>
        <p:spPr>
          <a:xfrm>
            <a:off x="5124213" y="984850"/>
            <a:ext cx="111811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Agricultor</a:t>
            </a:r>
            <a:r>
              <a:rPr lang="en-US" sz="1000" dirty="0"/>
              <a:t> familiar </a:t>
            </a:r>
            <a:r>
              <a:rPr lang="en-US" sz="1000" dirty="0" err="1"/>
              <a:t>convencional</a:t>
            </a:r>
            <a:endParaRPr lang="en-US" sz="1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2A072714-EE01-4ACD-B965-A06DF38A8FE7}"/>
              </a:ext>
            </a:extLst>
          </p:cNvPr>
          <p:cNvSpPr txBox="1"/>
          <p:nvPr/>
        </p:nvSpPr>
        <p:spPr>
          <a:xfrm>
            <a:off x="4831025" y="1521254"/>
            <a:ext cx="137859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Asoc</a:t>
            </a:r>
            <a:r>
              <a:rPr lang="en-US" sz="1000" dirty="0"/>
              <a:t>. De </a:t>
            </a:r>
            <a:r>
              <a:rPr lang="en-US" sz="1000" dirty="0" err="1"/>
              <a:t>productores</a:t>
            </a:r>
            <a:endParaRPr lang="en-US" sz="10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E7CED155-D31F-4EEF-AFF5-7813C8E466F3}"/>
              </a:ext>
            </a:extLst>
          </p:cNvPr>
          <p:cNvSpPr txBox="1"/>
          <p:nvPr/>
        </p:nvSpPr>
        <p:spPr>
          <a:xfrm>
            <a:off x="4651630" y="1804463"/>
            <a:ext cx="11229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Productores</a:t>
            </a:r>
            <a:r>
              <a:rPr lang="en-US" sz="1000" dirty="0"/>
              <a:t> </a:t>
            </a:r>
            <a:r>
              <a:rPr lang="en-US" sz="1000" dirty="0" err="1"/>
              <a:t>agroecológicos</a:t>
            </a:r>
            <a:endParaRPr lang="en-US" sz="10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783523F8-40B7-47E3-BEA1-20D52BE01551}"/>
              </a:ext>
            </a:extLst>
          </p:cNvPr>
          <p:cNvSpPr txBox="1"/>
          <p:nvPr/>
        </p:nvSpPr>
        <p:spPr>
          <a:xfrm>
            <a:off x="6109606" y="3427587"/>
            <a:ext cx="116607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Agroindustria</a:t>
            </a:r>
            <a:r>
              <a:rPr lang="en-US" sz="1000" dirty="0"/>
              <a:t> </a:t>
            </a:r>
            <a:r>
              <a:rPr lang="en-US" sz="1000" dirty="0" err="1"/>
              <a:t>orgánica</a:t>
            </a:r>
            <a:endParaRPr lang="en-US" sz="10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5B4B9592-95C7-4EA3-9C7A-FE77E55E7B61}"/>
              </a:ext>
            </a:extLst>
          </p:cNvPr>
          <p:cNvSpPr txBox="1"/>
          <p:nvPr/>
        </p:nvSpPr>
        <p:spPr>
          <a:xfrm>
            <a:off x="6486606" y="1160876"/>
            <a:ext cx="100021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Ganaderos</a:t>
            </a:r>
            <a:r>
              <a:rPr lang="en-US" sz="1000" dirty="0"/>
              <a:t> </a:t>
            </a:r>
            <a:r>
              <a:rPr lang="en-US" sz="1000" dirty="0" err="1"/>
              <a:t>agroecológicos</a:t>
            </a:r>
            <a:endParaRPr lang="en-US" sz="10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DEDEFFD8-A1D7-4BCE-B231-7928F245C777}"/>
              </a:ext>
            </a:extLst>
          </p:cNvPr>
          <p:cNvSpPr txBox="1"/>
          <p:nvPr/>
        </p:nvSpPr>
        <p:spPr>
          <a:xfrm>
            <a:off x="5948712" y="2216852"/>
            <a:ext cx="100022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Productor </a:t>
            </a:r>
            <a:r>
              <a:rPr lang="en-US" sz="1000" dirty="0" err="1"/>
              <a:t>especializado</a:t>
            </a:r>
            <a:endParaRPr lang="en-US" sz="10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9431EA8C-4DC4-4145-9665-A58BE9055F02}"/>
              </a:ext>
            </a:extLst>
          </p:cNvPr>
          <p:cNvSpPr txBox="1"/>
          <p:nvPr/>
        </p:nvSpPr>
        <p:spPr>
          <a:xfrm>
            <a:off x="3808058" y="1845683"/>
            <a:ext cx="57247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ECAs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70729106-BBA7-4C37-B843-BBD871CF1EDC}"/>
              </a:ext>
            </a:extLst>
          </p:cNvPr>
          <p:cNvSpPr txBox="1"/>
          <p:nvPr/>
        </p:nvSpPr>
        <p:spPr>
          <a:xfrm>
            <a:off x="3401744" y="2750165"/>
            <a:ext cx="100021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ONGs locales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097C0E99-C120-48BF-9595-FF8D2FAD6332}"/>
              </a:ext>
            </a:extLst>
          </p:cNvPr>
          <p:cNvSpPr txBox="1"/>
          <p:nvPr/>
        </p:nvSpPr>
        <p:spPr>
          <a:xfrm>
            <a:off x="1775194" y="3540642"/>
            <a:ext cx="100021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Investigadores</a:t>
            </a:r>
            <a:r>
              <a:rPr lang="en-US" sz="1000" dirty="0"/>
              <a:t> </a:t>
            </a:r>
            <a:r>
              <a:rPr lang="en-US" sz="1000" dirty="0" err="1"/>
              <a:t>independientes</a:t>
            </a:r>
            <a:endParaRPr lang="en-US" sz="10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1A312DB2-8B40-4C99-AADD-2153F511CC0D}"/>
              </a:ext>
            </a:extLst>
          </p:cNvPr>
          <p:cNvSpPr txBox="1"/>
          <p:nvPr/>
        </p:nvSpPr>
        <p:spPr>
          <a:xfrm>
            <a:off x="2834358" y="3093562"/>
            <a:ext cx="100021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ONGs </a:t>
            </a:r>
            <a:r>
              <a:rPr lang="en-US" sz="1000" dirty="0" err="1"/>
              <a:t>internacionales</a:t>
            </a:r>
            <a:endParaRPr lang="en-US" sz="10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E8CDFAA1-2C06-4555-A5C7-AB73417EB7C8}"/>
              </a:ext>
            </a:extLst>
          </p:cNvPr>
          <p:cNvSpPr txBox="1"/>
          <p:nvPr/>
        </p:nvSpPr>
        <p:spPr>
          <a:xfrm>
            <a:off x="3128710" y="3851122"/>
            <a:ext cx="100021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Universidades</a:t>
            </a:r>
            <a:endParaRPr lang="en-US" sz="10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BC1E9C6C-660D-49CA-B2F7-311A1C077025}"/>
              </a:ext>
            </a:extLst>
          </p:cNvPr>
          <p:cNvSpPr txBox="1"/>
          <p:nvPr/>
        </p:nvSpPr>
        <p:spPr>
          <a:xfrm>
            <a:off x="4996705" y="2807235"/>
            <a:ext cx="100021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Biofábricas</a:t>
            </a:r>
            <a:endParaRPr lang="en-US" sz="10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B007EDEF-B100-4B3C-9075-40F0B5EB9B06}"/>
              </a:ext>
            </a:extLst>
          </p:cNvPr>
          <p:cNvSpPr txBox="1"/>
          <p:nvPr/>
        </p:nvSpPr>
        <p:spPr>
          <a:xfrm>
            <a:off x="436558" y="3760464"/>
            <a:ext cx="100021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Escuelas</a:t>
            </a:r>
            <a:endParaRPr lang="en-US" sz="10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xmlns="" id="{47171994-7ADC-4C9F-8853-8AC89407977C}"/>
              </a:ext>
            </a:extLst>
          </p:cNvPr>
          <p:cNvSpPr txBox="1"/>
          <p:nvPr/>
        </p:nvSpPr>
        <p:spPr>
          <a:xfrm>
            <a:off x="2613872" y="1504781"/>
            <a:ext cx="100021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Gobierno</a:t>
            </a:r>
            <a:r>
              <a:rPr lang="en-US" sz="1000" dirty="0"/>
              <a:t> local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xmlns="" id="{9580151D-95E1-49CB-A06A-2720EAE9DF8D}"/>
              </a:ext>
            </a:extLst>
          </p:cNvPr>
          <p:cNvSpPr txBox="1"/>
          <p:nvPr/>
        </p:nvSpPr>
        <p:spPr>
          <a:xfrm>
            <a:off x="925148" y="794523"/>
            <a:ext cx="1000215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Direcciones</a:t>
            </a:r>
            <a:r>
              <a:rPr lang="en-US" sz="1000" dirty="0"/>
              <a:t> </a:t>
            </a:r>
            <a:r>
              <a:rPr lang="en-US" sz="1000" dirty="0" err="1"/>
              <a:t>Tecnicas</a:t>
            </a:r>
            <a:r>
              <a:rPr lang="en-US" sz="1000" dirty="0"/>
              <a:t> de MAG</a:t>
            </a:r>
          </a:p>
        </p:txBody>
      </p: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xmlns="" id="{08EFC426-6E72-4475-86BF-E4C17656466D}"/>
              </a:ext>
            </a:extLst>
          </p:cNvPr>
          <p:cNvCxnSpPr/>
          <p:nvPr/>
        </p:nvCxnSpPr>
        <p:spPr>
          <a:xfrm>
            <a:off x="3474801" y="1699187"/>
            <a:ext cx="164144" cy="152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xmlns="" id="{5DC9190B-E1A8-4C50-BDDC-D81DF886AF4B}"/>
              </a:ext>
            </a:extLst>
          </p:cNvPr>
          <p:cNvCxnSpPr>
            <a:cxnSpLocks/>
          </p:cNvCxnSpPr>
          <p:nvPr/>
        </p:nvCxnSpPr>
        <p:spPr>
          <a:xfrm flipV="1">
            <a:off x="3100172" y="2978856"/>
            <a:ext cx="169036" cy="1361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xmlns="" id="{FA5E009D-B569-4000-9369-E0FF2891DA53}"/>
              </a:ext>
            </a:extLst>
          </p:cNvPr>
          <p:cNvCxnSpPr>
            <a:cxnSpLocks/>
          </p:cNvCxnSpPr>
          <p:nvPr/>
        </p:nvCxnSpPr>
        <p:spPr>
          <a:xfrm flipV="1">
            <a:off x="3577007" y="2615506"/>
            <a:ext cx="182561" cy="1443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xmlns="" id="{AEBC1FA8-3B95-410F-9B2D-648B190E0F21}"/>
              </a:ext>
            </a:extLst>
          </p:cNvPr>
          <p:cNvCxnSpPr/>
          <p:nvPr/>
        </p:nvCxnSpPr>
        <p:spPr>
          <a:xfrm>
            <a:off x="4306703" y="1994564"/>
            <a:ext cx="164144" cy="152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xmlns="" id="{CA10F6FF-7205-41AB-B3E0-DF08627EA7AC}"/>
              </a:ext>
            </a:extLst>
          </p:cNvPr>
          <p:cNvCxnSpPr>
            <a:cxnSpLocks/>
          </p:cNvCxnSpPr>
          <p:nvPr/>
        </p:nvCxnSpPr>
        <p:spPr>
          <a:xfrm flipH="1" flipV="1">
            <a:off x="5247778" y="2671651"/>
            <a:ext cx="135968" cy="1562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xmlns="" id="{632418BB-2613-4C8B-A8DA-7AFA815B0B1B}"/>
              </a:ext>
            </a:extLst>
          </p:cNvPr>
          <p:cNvCxnSpPr>
            <a:cxnSpLocks/>
          </p:cNvCxnSpPr>
          <p:nvPr/>
        </p:nvCxnSpPr>
        <p:spPr>
          <a:xfrm flipH="1">
            <a:off x="5953166" y="1711822"/>
            <a:ext cx="170471" cy="178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xmlns="" id="{271AA843-B87D-45B9-8F6B-824DA171EB3E}"/>
              </a:ext>
            </a:extLst>
          </p:cNvPr>
          <p:cNvCxnSpPr>
            <a:cxnSpLocks/>
          </p:cNvCxnSpPr>
          <p:nvPr/>
        </p:nvCxnSpPr>
        <p:spPr>
          <a:xfrm flipH="1">
            <a:off x="6486606" y="1537196"/>
            <a:ext cx="170471" cy="178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xmlns="" id="{8B65C838-88C4-4FBC-A2B9-40088F844D96}"/>
              </a:ext>
            </a:extLst>
          </p:cNvPr>
          <p:cNvCxnSpPr>
            <a:cxnSpLocks/>
          </p:cNvCxnSpPr>
          <p:nvPr/>
        </p:nvCxnSpPr>
        <p:spPr>
          <a:xfrm flipH="1">
            <a:off x="4984762" y="1095821"/>
            <a:ext cx="170471" cy="178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xmlns="" id="{29414706-7EC3-4085-9B44-4A027A455868}"/>
              </a:ext>
            </a:extLst>
          </p:cNvPr>
          <p:cNvCxnSpPr>
            <a:cxnSpLocks/>
          </p:cNvCxnSpPr>
          <p:nvPr/>
        </p:nvCxnSpPr>
        <p:spPr>
          <a:xfrm flipH="1">
            <a:off x="5998732" y="2443095"/>
            <a:ext cx="170471" cy="178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xmlns="" id="{05A3746D-986E-47FE-9E52-8283D74DF1E2}"/>
              </a:ext>
            </a:extLst>
          </p:cNvPr>
          <p:cNvCxnSpPr>
            <a:cxnSpLocks/>
          </p:cNvCxnSpPr>
          <p:nvPr/>
        </p:nvCxnSpPr>
        <p:spPr>
          <a:xfrm flipH="1">
            <a:off x="5461208" y="2112527"/>
            <a:ext cx="170471" cy="178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xmlns="" id="{D79EB2CB-4970-4EC6-9A84-A3A18E2BB747}"/>
              </a:ext>
            </a:extLst>
          </p:cNvPr>
          <p:cNvCxnSpPr>
            <a:cxnSpLocks/>
          </p:cNvCxnSpPr>
          <p:nvPr/>
        </p:nvCxnSpPr>
        <p:spPr>
          <a:xfrm flipV="1">
            <a:off x="4913865" y="1049798"/>
            <a:ext cx="165680" cy="178168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xmlns="" id="{5659A414-813E-4A32-A2F0-7203E5572EDA}"/>
              </a:ext>
            </a:extLst>
          </p:cNvPr>
          <p:cNvCxnSpPr>
            <a:cxnSpLocks/>
          </p:cNvCxnSpPr>
          <p:nvPr/>
        </p:nvCxnSpPr>
        <p:spPr>
          <a:xfrm flipV="1">
            <a:off x="5614687" y="2127318"/>
            <a:ext cx="165680" cy="178168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xmlns="" id="{37EEDE82-B77B-4ED2-A7FF-22894E6DB5EA}"/>
              </a:ext>
            </a:extLst>
          </p:cNvPr>
          <p:cNvCxnSpPr>
            <a:cxnSpLocks/>
          </p:cNvCxnSpPr>
          <p:nvPr/>
        </p:nvCxnSpPr>
        <p:spPr>
          <a:xfrm flipV="1">
            <a:off x="5820608" y="1733136"/>
            <a:ext cx="165680" cy="178168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xmlns="" id="{4E3312B2-F437-4382-BA71-619E3918BB32}"/>
              </a:ext>
            </a:extLst>
          </p:cNvPr>
          <p:cNvCxnSpPr>
            <a:cxnSpLocks/>
          </p:cNvCxnSpPr>
          <p:nvPr/>
        </p:nvCxnSpPr>
        <p:spPr>
          <a:xfrm flipV="1">
            <a:off x="6615524" y="1555360"/>
            <a:ext cx="165680" cy="178168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xmlns="" id="{884CEC5C-D26F-4555-99C1-0011ABAF19DE}"/>
              </a:ext>
            </a:extLst>
          </p:cNvPr>
          <p:cNvCxnSpPr>
            <a:cxnSpLocks/>
          </p:cNvCxnSpPr>
          <p:nvPr/>
        </p:nvCxnSpPr>
        <p:spPr>
          <a:xfrm flipV="1">
            <a:off x="5861513" y="2421818"/>
            <a:ext cx="165680" cy="178168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xmlns="" id="{6C3761D8-4A70-404B-981B-0CD71D2CF5E4}"/>
              </a:ext>
            </a:extLst>
          </p:cNvPr>
          <p:cNvCxnSpPr>
            <a:cxnSpLocks/>
          </p:cNvCxnSpPr>
          <p:nvPr/>
        </p:nvCxnSpPr>
        <p:spPr>
          <a:xfrm>
            <a:off x="5964367" y="3324017"/>
            <a:ext cx="239200" cy="21574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de flecha 57">
            <a:extLst>
              <a:ext uri="{FF2B5EF4-FFF2-40B4-BE49-F238E27FC236}">
                <a16:creationId xmlns:a16="http://schemas.microsoft.com/office/drawing/2014/main" xmlns="" id="{8BEF926E-5371-4342-B6E8-128C773FDE62}"/>
              </a:ext>
            </a:extLst>
          </p:cNvPr>
          <p:cNvCxnSpPr>
            <a:cxnSpLocks/>
          </p:cNvCxnSpPr>
          <p:nvPr/>
        </p:nvCxnSpPr>
        <p:spPr>
          <a:xfrm>
            <a:off x="5323891" y="2598174"/>
            <a:ext cx="239200" cy="21574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xmlns="" id="{851ADE0E-93B5-40C5-8625-71E7A13BD19B}"/>
              </a:ext>
            </a:extLst>
          </p:cNvPr>
          <p:cNvCxnSpPr>
            <a:cxnSpLocks/>
          </p:cNvCxnSpPr>
          <p:nvPr/>
        </p:nvCxnSpPr>
        <p:spPr>
          <a:xfrm flipH="1">
            <a:off x="4064552" y="3740089"/>
            <a:ext cx="242151" cy="16854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xmlns="" id="{0D1BBC26-9663-4281-B66F-C0696D84C87E}"/>
              </a:ext>
            </a:extLst>
          </p:cNvPr>
          <p:cNvCxnSpPr>
            <a:cxnSpLocks/>
          </p:cNvCxnSpPr>
          <p:nvPr/>
        </p:nvCxnSpPr>
        <p:spPr>
          <a:xfrm flipH="1">
            <a:off x="3677944" y="2639472"/>
            <a:ext cx="242151" cy="16854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xmlns="" id="{11A413CC-E938-4232-B9DD-144424828F5B}"/>
              </a:ext>
            </a:extLst>
          </p:cNvPr>
          <p:cNvCxnSpPr>
            <a:cxnSpLocks/>
          </p:cNvCxnSpPr>
          <p:nvPr/>
        </p:nvCxnSpPr>
        <p:spPr>
          <a:xfrm flipH="1">
            <a:off x="2946215" y="2901571"/>
            <a:ext cx="242151" cy="16854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de flecha 66">
            <a:extLst>
              <a:ext uri="{FF2B5EF4-FFF2-40B4-BE49-F238E27FC236}">
                <a16:creationId xmlns:a16="http://schemas.microsoft.com/office/drawing/2014/main" xmlns="" id="{28344F50-8EBE-4E38-9FDA-B1DBA0F7F173}"/>
              </a:ext>
            </a:extLst>
          </p:cNvPr>
          <p:cNvCxnSpPr>
            <a:cxnSpLocks/>
          </p:cNvCxnSpPr>
          <p:nvPr/>
        </p:nvCxnSpPr>
        <p:spPr>
          <a:xfrm flipH="1">
            <a:off x="2323059" y="3389945"/>
            <a:ext cx="242151" cy="16854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de flecha 67">
            <a:extLst>
              <a:ext uri="{FF2B5EF4-FFF2-40B4-BE49-F238E27FC236}">
                <a16:creationId xmlns:a16="http://schemas.microsoft.com/office/drawing/2014/main" xmlns="" id="{E0B34B9F-867A-45A5-A011-6E2880FC8A40}"/>
              </a:ext>
            </a:extLst>
          </p:cNvPr>
          <p:cNvCxnSpPr>
            <a:cxnSpLocks/>
          </p:cNvCxnSpPr>
          <p:nvPr/>
        </p:nvCxnSpPr>
        <p:spPr>
          <a:xfrm flipH="1" flipV="1">
            <a:off x="3389317" y="1722876"/>
            <a:ext cx="184044" cy="215316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517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2082"/>
            <a:ext cx="7794396" cy="523220"/>
          </a:xfrm>
        </p:spPr>
        <p:txBody>
          <a:bodyPr/>
          <a:lstStyle/>
          <a:p>
            <a:r>
              <a:rPr lang="es-PE" dirty="0"/>
              <a:t>Hallazgos y observaciones hasta este punto…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sz="2400" dirty="0" smtClean="0">
                <a:solidFill>
                  <a:schemeClr val="tx1"/>
                </a:solidFill>
              </a:rPr>
              <a:t>Existe </a:t>
            </a:r>
            <a:r>
              <a:rPr lang="es-PE" sz="2400" dirty="0">
                <a:solidFill>
                  <a:schemeClr val="tx1"/>
                </a:solidFill>
              </a:rPr>
              <a:t>una amplia diversidad y variabilidad en la formulación y elaboración de </a:t>
            </a:r>
            <a:r>
              <a:rPr lang="es-PE" sz="2400" dirty="0" err="1">
                <a:solidFill>
                  <a:schemeClr val="tx1"/>
                </a:solidFill>
              </a:rPr>
              <a:t>bioles</a:t>
            </a:r>
            <a:r>
              <a:rPr lang="es-PE" sz="2400" dirty="0">
                <a:solidFill>
                  <a:schemeClr val="tx1"/>
                </a:solidFill>
              </a:rPr>
              <a:t> en las provincias evaluadas </a:t>
            </a:r>
          </a:p>
          <a:p>
            <a:endParaRPr lang="es-PE" sz="2400" dirty="0">
              <a:solidFill>
                <a:schemeClr val="tx1"/>
              </a:solidFill>
            </a:endParaRPr>
          </a:p>
          <a:p>
            <a:r>
              <a:rPr lang="es-PE" sz="2400" dirty="0">
                <a:solidFill>
                  <a:schemeClr val="tx1"/>
                </a:solidFill>
              </a:rPr>
              <a:t>Los agricultores entrevistados perciben que el </a:t>
            </a:r>
            <a:r>
              <a:rPr lang="es-PE" sz="2400" dirty="0" err="1">
                <a:solidFill>
                  <a:schemeClr val="tx1"/>
                </a:solidFill>
              </a:rPr>
              <a:t>biol</a:t>
            </a:r>
            <a:r>
              <a:rPr lang="es-PE" sz="2400" dirty="0">
                <a:solidFill>
                  <a:schemeClr val="tx1"/>
                </a:solidFill>
              </a:rPr>
              <a:t> tiene impactos positivos en la planta, el suelo y la producción </a:t>
            </a: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r>
              <a:rPr lang="es-PE" sz="2400" dirty="0">
                <a:solidFill>
                  <a:schemeClr val="tx1"/>
                </a:solidFill>
              </a:rPr>
              <a:t>La metodología de aprendizaje de campesino a campesino y la demostración en campo son las herramientas capacitación que han demostrado mayor eficiencia en las provincias estudiadas</a:t>
            </a:r>
          </a:p>
          <a:p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831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grayscl/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3289610" cy="5143500"/>
          </a:xfrm>
          <a:prstGeom prst="rect">
            <a:avLst/>
          </a:prstGeom>
          <a:solidFill>
            <a:srgbClr val="B5BD00">
              <a:alpha val="90000"/>
            </a:srgbClr>
          </a:solidFill>
          <a:ln>
            <a:solidFill>
              <a:srgbClr val="B5B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s-PE" sz="3200" dirty="0">
              <a:latin typeface="Trebuchet MS" panose="020B0603020202020204" pitchFamily="34" charset="0"/>
            </a:endParaRPr>
          </a:p>
          <a:p>
            <a:pPr algn="r"/>
            <a:endParaRPr lang="es-PE" sz="3200" dirty="0">
              <a:latin typeface="Trebuchet MS" panose="020B0603020202020204" pitchFamily="34" charset="0"/>
            </a:endParaRPr>
          </a:p>
          <a:p>
            <a:pPr algn="r"/>
            <a:r>
              <a:rPr lang="es-PE" sz="3200" dirty="0">
                <a:latin typeface="Trebuchet MS" panose="020B0603020202020204" pitchFamily="34" charset="0"/>
              </a:rPr>
              <a:t>Consideraciones finales</a:t>
            </a:r>
          </a:p>
        </p:txBody>
      </p:sp>
      <p:sp>
        <p:nvSpPr>
          <p:cNvPr id="7" name="Freeform 190"/>
          <p:cNvSpPr>
            <a:spLocks noChangeArrowheads="1"/>
          </p:cNvSpPr>
          <p:nvPr/>
        </p:nvSpPr>
        <p:spPr bwMode="auto">
          <a:xfrm>
            <a:off x="1943679" y="2820640"/>
            <a:ext cx="1201392" cy="1171497"/>
          </a:xfrm>
          <a:custGeom>
            <a:avLst/>
            <a:gdLst>
              <a:gd name="T0" fmla="*/ 412 w 634"/>
              <a:gd name="T1" fmla="*/ 324 h 619"/>
              <a:gd name="T2" fmla="*/ 412 w 634"/>
              <a:gd name="T3" fmla="*/ 324 h 619"/>
              <a:gd name="T4" fmla="*/ 220 w 634"/>
              <a:gd name="T5" fmla="*/ 324 h 619"/>
              <a:gd name="T6" fmla="*/ 191 w 634"/>
              <a:gd name="T7" fmla="*/ 354 h 619"/>
              <a:gd name="T8" fmla="*/ 220 w 634"/>
              <a:gd name="T9" fmla="*/ 368 h 619"/>
              <a:gd name="T10" fmla="*/ 412 w 634"/>
              <a:gd name="T11" fmla="*/ 368 h 619"/>
              <a:gd name="T12" fmla="*/ 426 w 634"/>
              <a:gd name="T13" fmla="*/ 354 h 619"/>
              <a:gd name="T14" fmla="*/ 412 w 634"/>
              <a:gd name="T15" fmla="*/ 324 h 619"/>
              <a:gd name="T16" fmla="*/ 456 w 634"/>
              <a:gd name="T17" fmla="*/ 206 h 619"/>
              <a:gd name="T18" fmla="*/ 456 w 634"/>
              <a:gd name="T19" fmla="*/ 206 h 619"/>
              <a:gd name="T20" fmla="*/ 176 w 634"/>
              <a:gd name="T21" fmla="*/ 206 h 619"/>
              <a:gd name="T22" fmla="*/ 162 w 634"/>
              <a:gd name="T23" fmla="*/ 236 h 619"/>
              <a:gd name="T24" fmla="*/ 176 w 634"/>
              <a:gd name="T25" fmla="*/ 251 h 619"/>
              <a:gd name="T26" fmla="*/ 456 w 634"/>
              <a:gd name="T27" fmla="*/ 251 h 619"/>
              <a:gd name="T28" fmla="*/ 471 w 634"/>
              <a:gd name="T29" fmla="*/ 236 h 619"/>
              <a:gd name="T30" fmla="*/ 456 w 634"/>
              <a:gd name="T31" fmla="*/ 206 h 619"/>
              <a:gd name="T32" fmla="*/ 309 w 634"/>
              <a:gd name="T33" fmla="*/ 0 h 619"/>
              <a:gd name="T34" fmla="*/ 309 w 634"/>
              <a:gd name="T35" fmla="*/ 0 h 619"/>
              <a:gd name="T36" fmla="*/ 0 w 634"/>
              <a:gd name="T37" fmla="*/ 265 h 619"/>
              <a:gd name="T38" fmla="*/ 117 w 634"/>
              <a:gd name="T39" fmla="*/ 486 h 619"/>
              <a:gd name="T40" fmla="*/ 117 w 634"/>
              <a:gd name="T41" fmla="*/ 618 h 619"/>
              <a:gd name="T42" fmla="*/ 250 w 634"/>
              <a:gd name="T43" fmla="*/ 545 h 619"/>
              <a:gd name="T44" fmla="*/ 309 w 634"/>
              <a:gd name="T45" fmla="*/ 545 h 619"/>
              <a:gd name="T46" fmla="*/ 633 w 634"/>
              <a:gd name="T47" fmla="*/ 265 h 619"/>
              <a:gd name="T48" fmla="*/ 309 w 634"/>
              <a:gd name="T49" fmla="*/ 0 h 619"/>
              <a:gd name="T50" fmla="*/ 309 w 634"/>
              <a:gd name="T51" fmla="*/ 501 h 619"/>
              <a:gd name="T52" fmla="*/ 309 w 634"/>
              <a:gd name="T53" fmla="*/ 501 h 619"/>
              <a:gd name="T54" fmla="*/ 250 w 634"/>
              <a:gd name="T55" fmla="*/ 501 h 619"/>
              <a:gd name="T56" fmla="*/ 162 w 634"/>
              <a:gd name="T57" fmla="*/ 560 h 619"/>
              <a:gd name="T58" fmla="*/ 162 w 634"/>
              <a:gd name="T59" fmla="*/ 457 h 619"/>
              <a:gd name="T60" fmla="*/ 44 w 634"/>
              <a:gd name="T61" fmla="*/ 265 h 619"/>
              <a:gd name="T62" fmla="*/ 309 w 634"/>
              <a:gd name="T63" fmla="*/ 30 h 619"/>
              <a:gd name="T64" fmla="*/ 588 w 634"/>
              <a:gd name="T65" fmla="*/ 265 h 619"/>
              <a:gd name="T66" fmla="*/ 309 w 634"/>
              <a:gd name="T67" fmla="*/ 501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4" h="619">
                <a:moveTo>
                  <a:pt x="412" y="324"/>
                </a:moveTo>
                <a:lnTo>
                  <a:pt x="412" y="324"/>
                </a:lnTo>
                <a:cubicBezTo>
                  <a:pt x="220" y="324"/>
                  <a:pt x="220" y="324"/>
                  <a:pt x="220" y="324"/>
                </a:cubicBezTo>
                <a:cubicBezTo>
                  <a:pt x="206" y="324"/>
                  <a:pt x="191" y="339"/>
                  <a:pt x="191" y="354"/>
                </a:cubicBezTo>
                <a:cubicBezTo>
                  <a:pt x="191" y="354"/>
                  <a:pt x="206" y="368"/>
                  <a:pt x="220" y="368"/>
                </a:cubicBezTo>
                <a:cubicBezTo>
                  <a:pt x="412" y="368"/>
                  <a:pt x="412" y="368"/>
                  <a:pt x="412" y="368"/>
                </a:cubicBezTo>
                <a:cubicBezTo>
                  <a:pt x="426" y="368"/>
                  <a:pt x="426" y="354"/>
                  <a:pt x="426" y="354"/>
                </a:cubicBezTo>
                <a:cubicBezTo>
                  <a:pt x="426" y="339"/>
                  <a:pt x="426" y="324"/>
                  <a:pt x="412" y="324"/>
                </a:cubicBezTo>
                <a:close/>
                <a:moveTo>
                  <a:pt x="456" y="206"/>
                </a:moveTo>
                <a:lnTo>
                  <a:pt x="456" y="206"/>
                </a:lnTo>
                <a:cubicBezTo>
                  <a:pt x="176" y="206"/>
                  <a:pt x="176" y="206"/>
                  <a:pt x="176" y="206"/>
                </a:cubicBezTo>
                <a:cubicBezTo>
                  <a:pt x="162" y="206"/>
                  <a:pt x="162" y="221"/>
                  <a:pt x="162" y="236"/>
                </a:cubicBezTo>
                <a:cubicBezTo>
                  <a:pt x="162" y="236"/>
                  <a:pt x="162" y="251"/>
                  <a:pt x="176" y="251"/>
                </a:cubicBezTo>
                <a:cubicBezTo>
                  <a:pt x="456" y="251"/>
                  <a:pt x="456" y="251"/>
                  <a:pt x="456" y="251"/>
                </a:cubicBezTo>
                <a:lnTo>
                  <a:pt x="471" y="236"/>
                </a:lnTo>
                <a:cubicBezTo>
                  <a:pt x="471" y="221"/>
                  <a:pt x="456" y="206"/>
                  <a:pt x="456" y="206"/>
                </a:cubicBezTo>
                <a:close/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18"/>
                  <a:pt x="0" y="265"/>
                </a:cubicBezTo>
                <a:cubicBezTo>
                  <a:pt x="0" y="354"/>
                  <a:pt x="44" y="427"/>
                  <a:pt x="117" y="486"/>
                </a:cubicBezTo>
                <a:cubicBezTo>
                  <a:pt x="117" y="618"/>
                  <a:pt x="117" y="618"/>
                  <a:pt x="117" y="618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79" y="545"/>
                  <a:pt x="294" y="545"/>
                  <a:pt x="309" y="545"/>
                </a:cubicBezTo>
                <a:cubicBezTo>
                  <a:pt x="485" y="545"/>
                  <a:pt x="633" y="427"/>
                  <a:pt x="633" y="265"/>
                </a:cubicBezTo>
                <a:cubicBezTo>
                  <a:pt x="633" y="118"/>
                  <a:pt x="485" y="0"/>
                  <a:pt x="309" y="0"/>
                </a:cubicBezTo>
                <a:close/>
                <a:moveTo>
                  <a:pt x="309" y="501"/>
                </a:moveTo>
                <a:lnTo>
                  <a:pt x="309" y="501"/>
                </a:lnTo>
                <a:cubicBezTo>
                  <a:pt x="294" y="501"/>
                  <a:pt x="265" y="501"/>
                  <a:pt x="250" y="501"/>
                </a:cubicBezTo>
                <a:cubicBezTo>
                  <a:pt x="162" y="560"/>
                  <a:pt x="162" y="560"/>
                  <a:pt x="162" y="560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88" y="427"/>
                  <a:pt x="44" y="354"/>
                  <a:pt x="44" y="265"/>
                </a:cubicBezTo>
                <a:cubicBezTo>
                  <a:pt x="44" y="133"/>
                  <a:pt x="162" y="30"/>
                  <a:pt x="309" y="30"/>
                </a:cubicBezTo>
                <a:cubicBezTo>
                  <a:pt x="471" y="30"/>
                  <a:pt x="588" y="133"/>
                  <a:pt x="588" y="265"/>
                </a:cubicBezTo>
                <a:cubicBezTo>
                  <a:pt x="588" y="398"/>
                  <a:pt x="471" y="501"/>
                  <a:pt x="309" y="5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3002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082"/>
            <a:ext cx="6441462" cy="523220"/>
          </a:xfrm>
        </p:spPr>
        <p:txBody>
          <a:bodyPr/>
          <a:lstStyle/>
          <a:p>
            <a:r>
              <a:rPr lang="en-US" b="1" dirty="0" err="1"/>
              <a:t>Consideraciones</a:t>
            </a:r>
            <a:r>
              <a:rPr lang="en-US" b="1" dirty="0"/>
              <a:t> hasta </a:t>
            </a:r>
            <a:r>
              <a:rPr lang="en-US" b="1" dirty="0" err="1"/>
              <a:t>este</a:t>
            </a:r>
            <a:r>
              <a:rPr lang="en-US" b="1" dirty="0"/>
              <a:t> punto…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Los </a:t>
            </a:r>
            <a:r>
              <a:rPr lang="en-US" sz="2200" dirty="0" err="1">
                <a:solidFill>
                  <a:schemeClr val="tx2"/>
                </a:solidFill>
              </a:rPr>
              <a:t>bioles</a:t>
            </a:r>
            <a:r>
              <a:rPr lang="en-US" sz="2200" dirty="0">
                <a:solidFill>
                  <a:schemeClr val="tx2"/>
                </a:solidFill>
              </a:rPr>
              <a:t> son </a:t>
            </a:r>
            <a:r>
              <a:rPr lang="en-US" sz="2200" dirty="0" err="1">
                <a:solidFill>
                  <a:schemeClr val="tx2"/>
                </a:solidFill>
              </a:rPr>
              <a:t>muy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diversos</a:t>
            </a:r>
            <a:r>
              <a:rPr lang="en-US" sz="2200" dirty="0">
                <a:solidFill>
                  <a:schemeClr val="tx2"/>
                </a:solidFill>
              </a:rPr>
              <a:t>, lo </a:t>
            </a:r>
            <a:r>
              <a:rPr lang="en-US" sz="2200" dirty="0" err="1">
                <a:solidFill>
                  <a:schemeClr val="tx2"/>
                </a:solidFill>
              </a:rPr>
              <a:t>cual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permite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su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elaboración</a:t>
            </a:r>
            <a:r>
              <a:rPr lang="en-US" sz="2200" dirty="0">
                <a:solidFill>
                  <a:schemeClr val="tx2"/>
                </a:solidFill>
              </a:rPr>
              <a:t> y </a:t>
            </a:r>
            <a:r>
              <a:rPr lang="en-US" sz="2200" dirty="0" err="1">
                <a:solidFill>
                  <a:schemeClr val="tx2"/>
                </a:solidFill>
              </a:rPr>
              <a:t>aplicación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en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diferentes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contextos</a:t>
            </a:r>
            <a:r>
              <a:rPr lang="en-US" sz="2200" dirty="0">
                <a:solidFill>
                  <a:schemeClr val="tx2"/>
                </a:solidFill>
              </a:rPr>
              <a:t>. Sin embargo, </a:t>
            </a:r>
            <a:r>
              <a:rPr lang="en-US" sz="2200" dirty="0" err="1">
                <a:solidFill>
                  <a:schemeClr val="tx2"/>
                </a:solidFill>
              </a:rPr>
              <a:t>esta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condición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también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dificulta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análisis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comparativos</a:t>
            </a:r>
            <a:r>
              <a:rPr lang="en-US" sz="2200" dirty="0">
                <a:solidFill>
                  <a:schemeClr val="tx2"/>
                </a:solidFill>
              </a:rPr>
              <a:t>.</a:t>
            </a:r>
          </a:p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s-ES" sz="2200" dirty="0">
                <a:solidFill>
                  <a:schemeClr val="tx2"/>
                </a:solidFill>
              </a:rPr>
              <a:t>Es mejor pensar en términos de procesos, para determinar la trayectoria de la fermentación y sus productos.</a:t>
            </a:r>
            <a:endParaRPr lang="en-US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2"/>
              </a:solidFill>
            </a:endParaRPr>
          </a:p>
          <a:p>
            <a:r>
              <a:rPr lang="en-US" sz="2200" dirty="0">
                <a:solidFill>
                  <a:schemeClr val="tx2"/>
                </a:solidFill>
              </a:rPr>
              <a:t>La </a:t>
            </a:r>
            <a:r>
              <a:rPr lang="en-US" sz="2200" dirty="0" err="1">
                <a:solidFill>
                  <a:schemeClr val="tx2"/>
                </a:solidFill>
              </a:rPr>
              <a:t>estandarización</a:t>
            </a:r>
            <a:r>
              <a:rPr lang="en-US" sz="2200" dirty="0">
                <a:solidFill>
                  <a:schemeClr val="tx2"/>
                </a:solidFill>
              </a:rPr>
              <a:t> de </a:t>
            </a:r>
            <a:r>
              <a:rPr lang="en-US" sz="2200" dirty="0" err="1">
                <a:solidFill>
                  <a:schemeClr val="tx2"/>
                </a:solidFill>
              </a:rPr>
              <a:t>datos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sobre</a:t>
            </a:r>
            <a:r>
              <a:rPr lang="en-US" sz="2200" dirty="0">
                <a:solidFill>
                  <a:schemeClr val="tx2"/>
                </a:solidFill>
              </a:rPr>
              <a:t> los </a:t>
            </a:r>
            <a:r>
              <a:rPr lang="en-US" sz="2200" dirty="0" err="1">
                <a:solidFill>
                  <a:schemeClr val="tx2"/>
                </a:solidFill>
              </a:rPr>
              <a:t>componentes</a:t>
            </a:r>
            <a:r>
              <a:rPr lang="en-US" sz="2200" dirty="0">
                <a:solidFill>
                  <a:schemeClr val="tx2"/>
                </a:solidFill>
              </a:rPr>
              <a:t> y </a:t>
            </a:r>
            <a:r>
              <a:rPr lang="en-US" sz="2200" dirty="0" err="1">
                <a:solidFill>
                  <a:schemeClr val="tx2"/>
                </a:solidFill>
              </a:rPr>
              <a:t>parámetros</a:t>
            </a:r>
            <a:r>
              <a:rPr lang="en-US" sz="2200" dirty="0">
                <a:solidFill>
                  <a:schemeClr val="tx2"/>
                </a:solidFill>
              </a:rPr>
              <a:t> del </a:t>
            </a:r>
            <a:r>
              <a:rPr lang="en-US" sz="2200" dirty="0" err="1">
                <a:solidFill>
                  <a:schemeClr val="tx2"/>
                </a:solidFill>
              </a:rPr>
              <a:t>proceso</a:t>
            </a:r>
            <a:r>
              <a:rPr lang="en-US" sz="2200" dirty="0">
                <a:solidFill>
                  <a:schemeClr val="tx2"/>
                </a:solidFill>
              </a:rPr>
              <a:t> de </a:t>
            </a:r>
            <a:r>
              <a:rPr lang="en-US" sz="2200" dirty="0" err="1">
                <a:solidFill>
                  <a:schemeClr val="tx2"/>
                </a:solidFill>
              </a:rPr>
              <a:t>elaboración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permiten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realizar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comparaciones</a:t>
            </a:r>
            <a:r>
              <a:rPr lang="en-US" sz="2200" dirty="0">
                <a:solidFill>
                  <a:schemeClr val="tx2"/>
                </a:solidFill>
              </a:rPr>
              <a:t> y es una </a:t>
            </a:r>
            <a:r>
              <a:rPr lang="en-US" sz="2200" dirty="0" err="1">
                <a:solidFill>
                  <a:schemeClr val="tx2"/>
                </a:solidFill>
              </a:rPr>
              <a:t>herramienta</a:t>
            </a:r>
            <a:r>
              <a:rPr lang="en-US" sz="2200" dirty="0">
                <a:solidFill>
                  <a:schemeClr val="tx2"/>
                </a:solidFill>
              </a:rPr>
              <a:t> para </a:t>
            </a:r>
            <a:r>
              <a:rPr lang="en-US" sz="2200" dirty="0" err="1" smtClean="0">
                <a:solidFill>
                  <a:schemeClr val="tx2"/>
                </a:solidFill>
              </a:rPr>
              <a:t>adaptar</a:t>
            </a:r>
            <a:r>
              <a:rPr lang="en-US" sz="2200" dirty="0" smtClean="0">
                <a:solidFill>
                  <a:schemeClr val="tx2"/>
                </a:solidFill>
              </a:rPr>
              <a:t> </a:t>
            </a:r>
            <a:r>
              <a:rPr lang="en-US" sz="2200" dirty="0" err="1" smtClean="0">
                <a:solidFill>
                  <a:schemeClr val="tx2"/>
                </a:solidFill>
              </a:rPr>
              <a:t>los</a:t>
            </a:r>
            <a:r>
              <a:rPr lang="en-US" sz="2200" dirty="0" smtClean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bioles</a:t>
            </a:r>
            <a:r>
              <a:rPr lang="en-US" sz="2200" dirty="0">
                <a:solidFill>
                  <a:schemeClr val="tx2"/>
                </a:solidFill>
              </a:rPr>
              <a:t> a </a:t>
            </a:r>
            <a:r>
              <a:rPr lang="en-US" sz="2200" dirty="0" err="1">
                <a:solidFill>
                  <a:schemeClr val="tx2"/>
                </a:solidFill>
              </a:rPr>
              <a:t>diferentes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necesidades</a:t>
            </a:r>
            <a:r>
              <a:rPr lang="en-US" sz="2200" dirty="0">
                <a:solidFill>
                  <a:schemeClr val="tx2"/>
                </a:solidFill>
              </a:rPr>
              <a:t>.  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633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2082"/>
            <a:ext cx="7794396" cy="523220"/>
          </a:xfrm>
        </p:spPr>
        <p:txBody>
          <a:bodyPr/>
          <a:lstStyle/>
          <a:p>
            <a:r>
              <a:rPr lang="es-PE" dirty="0"/>
              <a:t>Hallazgos y observaciones hasta este punto…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13999"/>
            <a:ext cx="8229600" cy="3394472"/>
          </a:xfrm>
        </p:spPr>
        <p:txBody>
          <a:bodyPr>
            <a:normAutofit fontScale="85000" lnSpcReduction="20000"/>
          </a:bodyPr>
          <a:lstStyle/>
          <a:p>
            <a:endParaRPr lang="es-PE" sz="2400" dirty="0">
              <a:solidFill>
                <a:schemeClr val="tx1"/>
              </a:solidFill>
            </a:endParaRPr>
          </a:p>
          <a:p>
            <a:r>
              <a:rPr lang="es-PE" sz="2400" dirty="0">
                <a:solidFill>
                  <a:schemeClr val="tx1"/>
                </a:solidFill>
              </a:rPr>
              <a:t>Existe amplia evidencia empírica acerca de la eficacia del uso de </a:t>
            </a:r>
            <a:r>
              <a:rPr lang="es-PE" sz="2400" dirty="0" err="1">
                <a:solidFill>
                  <a:schemeClr val="tx1"/>
                </a:solidFill>
              </a:rPr>
              <a:t>bioles</a:t>
            </a:r>
            <a:r>
              <a:rPr lang="es-PE" sz="2400" dirty="0">
                <a:solidFill>
                  <a:schemeClr val="tx1"/>
                </a:solidFill>
              </a:rPr>
              <a:t> que debe ser apoyada con investigación científica. </a:t>
            </a:r>
          </a:p>
          <a:p>
            <a:endParaRPr lang="es-PE" sz="2400" dirty="0">
              <a:solidFill>
                <a:schemeClr val="tx1"/>
              </a:solidFill>
            </a:endParaRPr>
          </a:p>
          <a:p>
            <a:r>
              <a:rPr lang="es-PE" sz="2400" dirty="0">
                <a:solidFill>
                  <a:schemeClr val="tx1"/>
                </a:solidFill>
              </a:rPr>
              <a:t>Los desafíos en el proceso de elaboración de </a:t>
            </a:r>
            <a:r>
              <a:rPr lang="es-PE" sz="2400" dirty="0" err="1">
                <a:solidFill>
                  <a:schemeClr val="tx1"/>
                </a:solidFill>
              </a:rPr>
              <a:t>bioles</a:t>
            </a:r>
            <a:r>
              <a:rPr lang="es-PE" sz="2400" dirty="0">
                <a:solidFill>
                  <a:schemeClr val="tx1"/>
                </a:solidFill>
              </a:rPr>
              <a:t> presentes en zonas más altas pueden ser contrarrestados con </a:t>
            </a:r>
            <a:r>
              <a:rPr lang="es-PE" sz="2400" dirty="0" smtClean="0">
                <a:solidFill>
                  <a:schemeClr val="tx1"/>
                </a:solidFill>
              </a:rPr>
              <a:t>ac</a:t>
            </a:r>
            <a:r>
              <a:rPr lang="es-PE" sz="2400" dirty="0" smtClean="0">
                <a:solidFill>
                  <a:schemeClr val="tx1"/>
                </a:solidFill>
              </a:rPr>
              <a:t>ciones </a:t>
            </a:r>
            <a:r>
              <a:rPr lang="es-PE" sz="2400" dirty="0">
                <a:solidFill>
                  <a:schemeClr val="tx1"/>
                </a:solidFill>
              </a:rPr>
              <a:t>que incrementen el valor de los productos agroecológicos en el mercado local.</a:t>
            </a:r>
          </a:p>
          <a:p>
            <a:endParaRPr lang="es-PE" sz="2400" dirty="0">
              <a:solidFill>
                <a:schemeClr val="tx1"/>
              </a:solidFill>
            </a:endParaRPr>
          </a:p>
          <a:p>
            <a:r>
              <a:rPr lang="es-PE" sz="2400" dirty="0">
                <a:solidFill>
                  <a:schemeClr val="tx1"/>
                </a:solidFill>
              </a:rPr>
              <a:t>Los gobiernos locales y las </a:t>
            </a:r>
            <a:r>
              <a:rPr lang="es-PE" sz="2400" dirty="0" err="1">
                <a:solidFill>
                  <a:schemeClr val="tx1"/>
                </a:solidFill>
              </a:rPr>
              <a:t>ONGs</a:t>
            </a:r>
            <a:r>
              <a:rPr lang="es-PE" sz="2400" dirty="0">
                <a:solidFill>
                  <a:schemeClr val="tx1"/>
                </a:solidFill>
              </a:rPr>
              <a:t> han tenido un papel determinante en la difusión y promoción de esta práctica </a:t>
            </a:r>
            <a:r>
              <a:rPr lang="es-PE" sz="2400" dirty="0" smtClean="0">
                <a:solidFill>
                  <a:schemeClr val="tx1"/>
                </a:solidFill>
              </a:rPr>
              <a:t>en </a:t>
            </a:r>
            <a:r>
              <a:rPr lang="es-PE" sz="2400" smtClean="0">
                <a:solidFill>
                  <a:schemeClr val="tx1"/>
                </a:solidFill>
              </a:rPr>
              <a:t>las provincias </a:t>
            </a:r>
            <a:r>
              <a:rPr lang="es-PE" sz="2400" dirty="0" smtClean="0">
                <a:solidFill>
                  <a:schemeClr val="tx1"/>
                </a:solidFill>
              </a:rPr>
              <a:t>evaluadas</a:t>
            </a:r>
            <a:r>
              <a:rPr lang="es-PE" sz="2400" dirty="0">
                <a:solidFill>
                  <a:schemeClr val="tx1"/>
                </a:solidFill>
              </a:rPr>
              <a:t>. </a:t>
            </a:r>
          </a:p>
          <a:p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2990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1" b="644"/>
          <a:stretch/>
        </p:blipFill>
        <p:spPr>
          <a:xfrm>
            <a:off x="0" y="0"/>
            <a:ext cx="9144000" cy="518879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3713356" cy="5143500"/>
          </a:xfrm>
          <a:prstGeom prst="rect">
            <a:avLst/>
          </a:prstGeom>
          <a:solidFill>
            <a:srgbClr val="B5BD00">
              <a:alpha val="90000"/>
            </a:srgbClr>
          </a:solidFill>
          <a:ln>
            <a:solidFill>
              <a:srgbClr val="B5B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s-PE" sz="3200" dirty="0">
              <a:latin typeface="Trebuchet MS" panose="020B0603020202020204" pitchFamily="34" charset="0"/>
            </a:endParaRPr>
          </a:p>
          <a:p>
            <a:pPr algn="r"/>
            <a:endParaRPr lang="es-PE" sz="3200" dirty="0">
              <a:latin typeface="Trebuchet MS" panose="020B0603020202020204" pitchFamily="34" charset="0"/>
            </a:endParaRPr>
          </a:p>
          <a:p>
            <a:pPr algn="r"/>
            <a:r>
              <a:rPr lang="es-PE" sz="3200" dirty="0">
                <a:latin typeface="Trebuchet MS" panose="020B0603020202020204" pitchFamily="34" charset="0"/>
              </a:rPr>
              <a:t>¿Qué aprendimos de esto?</a:t>
            </a:r>
          </a:p>
        </p:txBody>
      </p:sp>
      <p:sp>
        <p:nvSpPr>
          <p:cNvPr id="6" name="Freeform 192"/>
          <p:cNvSpPr>
            <a:spLocks noChangeArrowheads="1"/>
          </p:cNvSpPr>
          <p:nvPr/>
        </p:nvSpPr>
        <p:spPr bwMode="auto">
          <a:xfrm>
            <a:off x="2054072" y="2575931"/>
            <a:ext cx="1422681" cy="1014761"/>
          </a:xfrm>
          <a:custGeom>
            <a:avLst/>
            <a:gdLst>
              <a:gd name="T0" fmla="*/ 45 w 561"/>
              <a:gd name="T1" fmla="*/ 325 h 399"/>
              <a:gd name="T2" fmla="*/ 45 w 561"/>
              <a:gd name="T3" fmla="*/ 325 h 399"/>
              <a:gd name="T4" fmla="*/ 0 w 561"/>
              <a:gd name="T5" fmla="*/ 354 h 399"/>
              <a:gd name="T6" fmla="*/ 45 w 561"/>
              <a:gd name="T7" fmla="*/ 398 h 399"/>
              <a:gd name="T8" fmla="*/ 89 w 561"/>
              <a:gd name="T9" fmla="*/ 354 h 399"/>
              <a:gd name="T10" fmla="*/ 45 w 561"/>
              <a:gd name="T11" fmla="*/ 325 h 399"/>
              <a:gd name="T12" fmla="*/ 45 w 561"/>
              <a:gd name="T13" fmla="*/ 162 h 399"/>
              <a:gd name="T14" fmla="*/ 45 w 561"/>
              <a:gd name="T15" fmla="*/ 162 h 399"/>
              <a:gd name="T16" fmla="*/ 0 w 561"/>
              <a:gd name="T17" fmla="*/ 207 h 399"/>
              <a:gd name="T18" fmla="*/ 45 w 561"/>
              <a:gd name="T19" fmla="*/ 236 h 399"/>
              <a:gd name="T20" fmla="*/ 89 w 561"/>
              <a:gd name="T21" fmla="*/ 207 h 399"/>
              <a:gd name="T22" fmla="*/ 45 w 561"/>
              <a:gd name="T23" fmla="*/ 162 h 399"/>
              <a:gd name="T24" fmla="*/ 530 w 561"/>
              <a:gd name="T25" fmla="*/ 177 h 399"/>
              <a:gd name="T26" fmla="*/ 530 w 561"/>
              <a:gd name="T27" fmla="*/ 177 h 399"/>
              <a:gd name="T28" fmla="*/ 177 w 561"/>
              <a:gd name="T29" fmla="*/ 177 h 399"/>
              <a:gd name="T30" fmla="*/ 162 w 561"/>
              <a:gd name="T31" fmla="*/ 207 h 399"/>
              <a:gd name="T32" fmla="*/ 177 w 561"/>
              <a:gd name="T33" fmla="*/ 221 h 399"/>
              <a:gd name="T34" fmla="*/ 530 w 561"/>
              <a:gd name="T35" fmla="*/ 221 h 399"/>
              <a:gd name="T36" fmla="*/ 560 w 561"/>
              <a:gd name="T37" fmla="*/ 207 h 399"/>
              <a:gd name="T38" fmla="*/ 530 w 561"/>
              <a:gd name="T39" fmla="*/ 177 h 399"/>
              <a:gd name="T40" fmla="*/ 177 w 561"/>
              <a:gd name="T41" fmla="*/ 59 h 399"/>
              <a:gd name="T42" fmla="*/ 177 w 561"/>
              <a:gd name="T43" fmla="*/ 59 h 399"/>
              <a:gd name="T44" fmla="*/ 530 w 561"/>
              <a:gd name="T45" fmla="*/ 59 h 399"/>
              <a:gd name="T46" fmla="*/ 560 w 561"/>
              <a:gd name="T47" fmla="*/ 45 h 399"/>
              <a:gd name="T48" fmla="*/ 530 w 561"/>
              <a:gd name="T49" fmla="*/ 30 h 399"/>
              <a:gd name="T50" fmla="*/ 177 w 561"/>
              <a:gd name="T51" fmla="*/ 30 h 399"/>
              <a:gd name="T52" fmla="*/ 162 w 561"/>
              <a:gd name="T53" fmla="*/ 45 h 399"/>
              <a:gd name="T54" fmla="*/ 177 w 561"/>
              <a:gd name="T55" fmla="*/ 59 h 399"/>
              <a:gd name="T56" fmla="*/ 45 w 561"/>
              <a:gd name="T57" fmla="*/ 0 h 399"/>
              <a:gd name="T58" fmla="*/ 45 w 561"/>
              <a:gd name="T59" fmla="*/ 0 h 399"/>
              <a:gd name="T60" fmla="*/ 0 w 561"/>
              <a:gd name="T61" fmla="*/ 45 h 399"/>
              <a:gd name="T62" fmla="*/ 45 w 561"/>
              <a:gd name="T63" fmla="*/ 89 h 399"/>
              <a:gd name="T64" fmla="*/ 89 w 561"/>
              <a:gd name="T65" fmla="*/ 45 h 399"/>
              <a:gd name="T66" fmla="*/ 45 w 561"/>
              <a:gd name="T67" fmla="*/ 0 h 399"/>
              <a:gd name="T68" fmla="*/ 530 w 561"/>
              <a:gd name="T69" fmla="*/ 339 h 399"/>
              <a:gd name="T70" fmla="*/ 530 w 561"/>
              <a:gd name="T71" fmla="*/ 339 h 399"/>
              <a:gd name="T72" fmla="*/ 177 w 561"/>
              <a:gd name="T73" fmla="*/ 339 h 399"/>
              <a:gd name="T74" fmla="*/ 162 w 561"/>
              <a:gd name="T75" fmla="*/ 354 h 399"/>
              <a:gd name="T76" fmla="*/ 177 w 561"/>
              <a:gd name="T77" fmla="*/ 383 h 399"/>
              <a:gd name="T78" fmla="*/ 530 w 561"/>
              <a:gd name="T79" fmla="*/ 383 h 399"/>
              <a:gd name="T80" fmla="*/ 560 w 561"/>
              <a:gd name="T81" fmla="*/ 354 h 399"/>
              <a:gd name="T82" fmla="*/ 530 w 561"/>
              <a:gd name="T83" fmla="*/ 33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61" h="399">
                <a:moveTo>
                  <a:pt x="45" y="325"/>
                </a:moveTo>
                <a:lnTo>
                  <a:pt x="45" y="325"/>
                </a:lnTo>
                <a:cubicBezTo>
                  <a:pt x="30" y="325"/>
                  <a:pt x="0" y="339"/>
                  <a:pt x="0" y="354"/>
                </a:cubicBezTo>
                <a:cubicBezTo>
                  <a:pt x="0" y="383"/>
                  <a:pt x="30" y="398"/>
                  <a:pt x="45" y="398"/>
                </a:cubicBezTo>
                <a:cubicBezTo>
                  <a:pt x="59" y="398"/>
                  <a:pt x="89" y="383"/>
                  <a:pt x="89" y="354"/>
                </a:cubicBezTo>
                <a:cubicBezTo>
                  <a:pt x="89" y="339"/>
                  <a:pt x="59" y="325"/>
                  <a:pt x="45" y="325"/>
                </a:cubicBezTo>
                <a:close/>
                <a:moveTo>
                  <a:pt x="45" y="162"/>
                </a:moveTo>
                <a:lnTo>
                  <a:pt x="45" y="162"/>
                </a:lnTo>
                <a:cubicBezTo>
                  <a:pt x="30" y="162"/>
                  <a:pt x="0" y="177"/>
                  <a:pt x="0" y="207"/>
                </a:cubicBezTo>
                <a:cubicBezTo>
                  <a:pt x="0" y="221"/>
                  <a:pt x="30" y="236"/>
                  <a:pt x="45" y="236"/>
                </a:cubicBezTo>
                <a:cubicBezTo>
                  <a:pt x="59" y="236"/>
                  <a:pt x="89" y="221"/>
                  <a:pt x="89" y="207"/>
                </a:cubicBezTo>
                <a:cubicBezTo>
                  <a:pt x="89" y="177"/>
                  <a:pt x="59" y="162"/>
                  <a:pt x="45" y="162"/>
                </a:cubicBezTo>
                <a:close/>
                <a:moveTo>
                  <a:pt x="530" y="177"/>
                </a:moveTo>
                <a:lnTo>
                  <a:pt x="530" y="177"/>
                </a:lnTo>
                <a:cubicBezTo>
                  <a:pt x="177" y="177"/>
                  <a:pt x="177" y="177"/>
                  <a:pt x="177" y="177"/>
                </a:cubicBezTo>
                <a:cubicBezTo>
                  <a:pt x="177" y="177"/>
                  <a:pt x="162" y="192"/>
                  <a:pt x="162" y="207"/>
                </a:cubicBezTo>
                <a:lnTo>
                  <a:pt x="177" y="221"/>
                </a:lnTo>
                <a:cubicBezTo>
                  <a:pt x="530" y="221"/>
                  <a:pt x="530" y="221"/>
                  <a:pt x="530" y="221"/>
                </a:cubicBezTo>
                <a:cubicBezTo>
                  <a:pt x="545" y="221"/>
                  <a:pt x="560" y="207"/>
                  <a:pt x="560" y="207"/>
                </a:cubicBezTo>
                <a:cubicBezTo>
                  <a:pt x="560" y="192"/>
                  <a:pt x="545" y="177"/>
                  <a:pt x="530" y="177"/>
                </a:cubicBezTo>
                <a:close/>
                <a:moveTo>
                  <a:pt x="177" y="59"/>
                </a:moveTo>
                <a:lnTo>
                  <a:pt x="177" y="59"/>
                </a:lnTo>
                <a:cubicBezTo>
                  <a:pt x="530" y="59"/>
                  <a:pt x="530" y="59"/>
                  <a:pt x="530" y="59"/>
                </a:cubicBezTo>
                <a:cubicBezTo>
                  <a:pt x="545" y="59"/>
                  <a:pt x="560" y="59"/>
                  <a:pt x="560" y="45"/>
                </a:cubicBezTo>
                <a:cubicBezTo>
                  <a:pt x="560" y="30"/>
                  <a:pt x="545" y="30"/>
                  <a:pt x="530" y="30"/>
                </a:cubicBezTo>
                <a:cubicBezTo>
                  <a:pt x="177" y="30"/>
                  <a:pt x="177" y="30"/>
                  <a:pt x="177" y="30"/>
                </a:cubicBezTo>
                <a:cubicBezTo>
                  <a:pt x="177" y="30"/>
                  <a:pt x="162" y="30"/>
                  <a:pt x="162" y="45"/>
                </a:cubicBezTo>
                <a:cubicBezTo>
                  <a:pt x="162" y="59"/>
                  <a:pt x="177" y="59"/>
                  <a:pt x="177" y="59"/>
                </a:cubicBezTo>
                <a:close/>
                <a:moveTo>
                  <a:pt x="45" y="0"/>
                </a:moveTo>
                <a:lnTo>
                  <a:pt x="45" y="0"/>
                </a:lnTo>
                <a:cubicBezTo>
                  <a:pt x="30" y="0"/>
                  <a:pt x="0" y="30"/>
                  <a:pt x="0" y="45"/>
                </a:cubicBezTo>
                <a:cubicBezTo>
                  <a:pt x="0" y="59"/>
                  <a:pt x="30" y="89"/>
                  <a:pt x="45" y="89"/>
                </a:cubicBezTo>
                <a:cubicBezTo>
                  <a:pt x="59" y="89"/>
                  <a:pt x="89" y="59"/>
                  <a:pt x="89" y="45"/>
                </a:cubicBezTo>
                <a:cubicBezTo>
                  <a:pt x="89" y="30"/>
                  <a:pt x="59" y="0"/>
                  <a:pt x="45" y="0"/>
                </a:cubicBezTo>
                <a:close/>
                <a:moveTo>
                  <a:pt x="530" y="339"/>
                </a:moveTo>
                <a:lnTo>
                  <a:pt x="530" y="339"/>
                </a:lnTo>
                <a:cubicBezTo>
                  <a:pt x="177" y="339"/>
                  <a:pt x="177" y="339"/>
                  <a:pt x="177" y="339"/>
                </a:cubicBezTo>
                <a:lnTo>
                  <a:pt x="162" y="354"/>
                </a:lnTo>
                <a:cubicBezTo>
                  <a:pt x="162" y="369"/>
                  <a:pt x="177" y="383"/>
                  <a:pt x="177" y="383"/>
                </a:cubicBezTo>
                <a:cubicBezTo>
                  <a:pt x="530" y="383"/>
                  <a:pt x="530" y="383"/>
                  <a:pt x="530" y="383"/>
                </a:cubicBezTo>
                <a:cubicBezTo>
                  <a:pt x="545" y="383"/>
                  <a:pt x="560" y="369"/>
                  <a:pt x="560" y="354"/>
                </a:cubicBezTo>
                <a:cubicBezTo>
                  <a:pt x="560" y="354"/>
                  <a:pt x="545" y="339"/>
                  <a:pt x="530" y="3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5730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1809"/>
            <a:ext cx="4606024" cy="523220"/>
          </a:xfrm>
        </p:spPr>
        <p:txBody>
          <a:bodyPr/>
          <a:lstStyle/>
          <a:p>
            <a:pPr algn="r"/>
            <a:r>
              <a:rPr lang="es-PE" sz="2800" dirty="0">
                <a:latin typeface="Trebuchet MS" panose="020B0603020202020204" pitchFamily="34" charset="0"/>
              </a:rPr>
              <a:t>¿Qué aprendimos de esto?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13999"/>
            <a:ext cx="8229600" cy="3394472"/>
          </a:xfrm>
        </p:spPr>
        <p:txBody>
          <a:bodyPr>
            <a:normAutofit/>
          </a:bodyPr>
          <a:lstStyle/>
          <a:p>
            <a:endParaRPr lang="es-PE" sz="2400" dirty="0">
              <a:solidFill>
                <a:schemeClr val="tx1"/>
              </a:solidFill>
            </a:endParaRPr>
          </a:p>
          <a:p>
            <a:r>
              <a:rPr lang="es-PE" sz="2000" dirty="0">
                <a:solidFill>
                  <a:schemeClr val="tx1"/>
                </a:solidFill>
              </a:rPr>
              <a:t>El uso de </a:t>
            </a:r>
            <a:r>
              <a:rPr lang="es-PE" sz="2000" dirty="0" err="1">
                <a:solidFill>
                  <a:schemeClr val="tx1"/>
                </a:solidFill>
              </a:rPr>
              <a:t>biol</a:t>
            </a:r>
            <a:r>
              <a:rPr lang="es-PE" sz="2000" dirty="0">
                <a:solidFill>
                  <a:schemeClr val="tx1"/>
                </a:solidFill>
              </a:rPr>
              <a:t> es una práctica eficiente para extraer nutrientes y reutilizar recursos orgánicos en sistemas agroecológicos. </a:t>
            </a:r>
            <a:endParaRPr lang="es-PE" sz="2000" dirty="0" smtClean="0">
              <a:solidFill>
                <a:schemeClr val="tx1"/>
              </a:solidFill>
            </a:endParaRPr>
          </a:p>
          <a:p>
            <a:endParaRPr lang="es-PE" sz="2000" dirty="0">
              <a:solidFill>
                <a:schemeClr val="tx1"/>
              </a:solidFill>
            </a:endParaRPr>
          </a:p>
          <a:p>
            <a:r>
              <a:rPr lang="es-PE" sz="2000" dirty="0">
                <a:solidFill>
                  <a:schemeClr val="tx1"/>
                </a:solidFill>
              </a:rPr>
              <a:t>El potencial del uso de </a:t>
            </a:r>
            <a:r>
              <a:rPr lang="es-PE" sz="2000" dirty="0" err="1">
                <a:solidFill>
                  <a:schemeClr val="tx1"/>
                </a:solidFill>
              </a:rPr>
              <a:t>bioles</a:t>
            </a:r>
            <a:r>
              <a:rPr lang="es-PE" sz="2000" dirty="0">
                <a:solidFill>
                  <a:schemeClr val="tx1"/>
                </a:solidFill>
              </a:rPr>
              <a:t> está en su versatilidad, facilidad para el proceso y bajo costo, así como en el valor y beneficios percibidos por los agricultores que lo aplican. </a:t>
            </a: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117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1809"/>
            <a:ext cx="4606024" cy="523220"/>
          </a:xfrm>
        </p:spPr>
        <p:txBody>
          <a:bodyPr/>
          <a:lstStyle/>
          <a:p>
            <a:pPr algn="r"/>
            <a:r>
              <a:rPr lang="es-PE" sz="2800" dirty="0">
                <a:latin typeface="Trebuchet MS" panose="020B0603020202020204" pitchFamily="34" charset="0"/>
              </a:rPr>
              <a:t>¿Qué aprendimos de esto?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13999"/>
            <a:ext cx="8229600" cy="3394472"/>
          </a:xfrm>
        </p:spPr>
        <p:txBody>
          <a:bodyPr>
            <a:normAutofit/>
          </a:bodyPr>
          <a:lstStyle/>
          <a:p>
            <a:endParaRPr lang="es-PE" sz="2400" dirty="0">
              <a:solidFill>
                <a:schemeClr val="tx1"/>
              </a:solidFill>
            </a:endParaRPr>
          </a:p>
          <a:p>
            <a:r>
              <a:rPr lang="es-PE" sz="2000" dirty="0">
                <a:solidFill>
                  <a:schemeClr val="tx1"/>
                </a:solidFill>
              </a:rPr>
              <a:t>Es recomendable realizar estudios controlados en campo que evalúen: (1) formulación, (2) procesos y parámetros de fermentación, (3) aplicación en diversos cultivos y suelos</a:t>
            </a:r>
            <a:r>
              <a:rPr lang="es-PE" sz="2000" dirty="0" smtClean="0">
                <a:solidFill>
                  <a:schemeClr val="tx1"/>
                </a:solidFill>
              </a:rPr>
              <a:t>.</a:t>
            </a:r>
          </a:p>
          <a:p>
            <a:endParaRPr lang="es-PE" sz="2000" dirty="0">
              <a:solidFill>
                <a:schemeClr val="tx1"/>
              </a:solidFill>
            </a:endParaRPr>
          </a:p>
          <a:p>
            <a:r>
              <a:rPr lang="es-PE" sz="2000" dirty="0">
                <a:solidFill>
                  <a:schemeClr val="tx1"/>
                </a:solidFill>
              </a:rPr>
              <a:t>El uso </a:t>
            </a:r>
            <a:r>
              <a:rPr lang="es-PE" sz="2000" dirty="0" err="1">
                <a:solidFill>
                  <a:schemeClr val="tx1"/>
                </a:solidFill>
              </a:rPr>
              <a:t>biol</a:t>
            </a:r>
            <a:r>
              <a:rPr lang="es-PE" sz="2000" dirty="0">
                <a:solidFill>
                  <a:schemeClr val="tx1"/>
                </a:solidFill>
              </a:rPr>
              <a:t> empodera al pequeño agricultor al disminuir su dependencia de insumos externos. </a:t>
            </a:r>
          </a:p>
          <a:p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195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1809"/>
            <a:ext cx="4606024" cy="523220"/>
          </a:xfrm>
        </p:spPr>
        <p:txBody>
          <a:bodyPr/>
          <a:lstStyle/>
          <a:p>
            <a:pPr algn="r"/>
            <a:r>
              <a:rPr lang="es-PE" sz="2800" dirty="0">
                <a:latin typeface="Trebuchet MS" panose="020B0603020202020204" pitchFamily="34" charset="0"/>
              </a:rPr>
              <a:t>¿Qué aprendimos de esto?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13999"/>
            <a:ext cx="8229600" cy="3394472"/>
          </a:xfrm>
        </p:spPr>
        <p:txBody>
          <a:bodyPr>
            <a:normAutofit/>
          </a:bodyPr>
          <a:lstStyle/>
          <a:p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PE" sz="2400" dirty="0">
                <a:solidFill>
                  <a:schemeClr val="tx1"/>
                </a:solidFill>
              </a:rPr>
              <a:t>La nuevas condiciones de incertidumbre por COVID nos impulsan a valorizar y potenciar los sistemas </a:t>
            </a:r>
            <a:r>
              <a:rPr lang="es-PE" sz="2400" dirty="0" smtClean="0">
                <a:solidFill>
                  <a:schemeClr val="tx1"/>
                </a:solidFill>
              </a:rPr>
              <a:t>alimentarios locales </a:t>
            </a:r>
            <a:r>
              <a:rPr lang="es-PE" sz="2400" dirty="0">
                <a:solidFill>
                  <a:schemeClr val="tx1"/>
                </a:solidFill>
              </a:rPr>
              <a:t>en busca de autonomía y </a:t>
            </a:r>
            <a:r>
              <a:rPr lang="es-PE" sz="2400" dirty="0" smtClean="0">
                <a:solidFill>
                  <a:schemeClr val="tx1"/>
                </a:solidFill>
              </a:rPr>
              <a:t>seguridad. En esta época, prácticas </a:t>
            </a:r>
            <a:r>
              <a:rPr lang="es-PE" sz="2400" dirty="0">
                <a:solidFill>
                  <a:schemeClr val="tx1"/>
                </a:solidFill>
              </a:rPr>
              <a:t>como el uso de </a:t>
            </a:r>
            <a:r>
              <a:rPr lang="es-PE" sz="2400" dirty="0" err="1">
                <a:solidFill>
                  <a:schemeClr val="tx1"/>
                </a:solidFill>
              </a:rPr>
              <a:t>biol</a:t>
            </a:r>
            <a:r>
              <a:rPr lang="es-PE" sz="2400" dirty="0">
                <a:solidFill>
                  <a:schemeClr val="tx1"/>
                </a:solidFill>
              </a:rPr>
              <a:t> </a:t>
            </a:r>
            <a:r>
              <a:rPr lang="es-PE" sz="2400" dirty="0" smtClean="0">
                <a:solidFill>
                  <a:schemeClr val="tx1"/>
                </a:solidFill>
              </a:rPr>
              <a:t>contribuyen al fortalecimiento de estos sistemas.  </a:t>
            </a:r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  <a:p>
            <a:endParaRPr lang="es-P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95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2082"/>
            <a:ext cx="3124849" cy="523220"/>
          </a:xfrm>
        </p:spPr>
        <p:txBody>
          <a:bodyPr/>
          <a:lstStyle/>
          <a:p>
            <a:r>
              <a:rPr lang="es-PE" dirty="0"/>
              <a:t>Agradecimientos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874514"/>
            <a:ext cx="8229600" cy="37517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PE" sz="20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	Comité científico-técnico: 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Luis Galarza Romero (Universidad ESPOL, Ecuador)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Juan Fran López, (España)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Rémi </a:t>
            </a:r>
            <a:r>
              <a:rPr lang="es-PE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Thinard</a:t>
            </a:r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(</a:t>
            </a:r>
            <a:r>
              <a:rPr lang="es-PE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Symbiotik</a:t>
            </a:r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, Ecuador-Francia)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Steve </a:t>
            </a:r>
            <a:r>
              <a:rPr lang="es-PE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Vanek</a:t>
            </a:r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(Universidad Estatal de Colorado, Estados Unidos) 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Sara Latorre Tomás (FLACSO, Ecuador)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Laurence Maurice (IRD, Francia)</a:t>
            </a:r>
          </a:p>
          <a:p>
            <a:pPr lvl="1"/>
            <a:endParaRPr lang="es-PE" sz="16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457200" lvl="1" indent="0">
              <a:buNone/>
            </a:pPr>
            <a:r>
              <a:rPr lang="es-PE" sz="2000" dirty="0">
                <a:solidFill>
                  <a:schemeClr val="tx1"/>
                </a:solidFill>
                <a:latin typeface="Trebuchet MS" panose="020B0603020202020204" pitchFamily="34" charset="0"/>
              </a:rPr>
              <a:t>Equipo:</a:t>
            </a:r>
            <a:endParaRPr lang="es-PE" sz="16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/>
            <a:r>
              <a:rPr lang="es-PE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Nataly</a:t>
            </a:r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Pinto (</a:t>
            </a:r>
            <a:r>
              <a:rPr lang="es-PE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Rikolto</a:t>
            </a:r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, Ecuador)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José Calán (Universidad Central de Ecuador)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Fiorella Barraza Castelo (Universidad de Alberta, Canadá)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Juan Morales (Bolivia)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Julio De La Cruz (Perú)</a:t>
            </a:r>
          </a:p>
          <a:p>
            <a:pPr lvl="1"/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Mario </a:t>
            </a:r>
            <a:r>
              <a:rPr lang="es-PE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Wayllas</a:t>
            </a:r>
            <a:r>
              <a:rPr lang="es-PE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(Ecuador)</a:t>
            </a:r>
          </a:p>
          <a:p>
            <a:pPr lvl="1"/>
            <a:endParaRPr lang="es-PE" sz="16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690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513903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489807" y="0"/>
            <a:ext cx="4654193" cy="5143500"/>
          </a:xfrm>
          <a:prstGeom prst="rect">
            <a:avLst/>
          </a:prstGeom>
          <a:solidFill>
            <a:srgbClr val="B5BD00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85360" y="832206"/>
            <a:ext cx="3608627" cy="3248475"/>
          </a:xfrm>
        </p:spPr>
        <p:txBody>
          <a:bodyPr>
            <a:normAutofit/>
          </a:bodyPr>
          <a:lstStyle/>
          <a:p>
            <a:r>
              <a:rPr lang="nl-BE" sz="1800" b="1" u="sng" dirty="0"/>
              <a:t>Vanesa Ramos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Investigadora Rikolto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Email: vanesa.ramos@rikolto.org</a:t>
            </a:r>
          </a:p>
          <a:p>
            <a:endParaRPr lang="nl-BE" sz="1800" b="1" u="sng" dirty="0"/>
          </a:p>
          <a:p>
            <a:r>
              <a:rPr lang="nl-BE" sz="1800" b="1" u="sng" dirty="0"/>
              <a:t>Brendan O’Neill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Investigador</a:t>
            </a:r>
            <a:r>
              <a:rPr lang="en-US" dirty="0"/>
              <a:t> Universidad de Michigan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Email: obrendan@umich.edu</a:t>
            </a:r>
          </a:p>
          <a:p>
            <a:endParaRPr lang="en-US" dirty="0">
              <a:solidFill>
                <a:srgbClr val="3D3935"/>
              </a:solidFill>
            </a:endParaRPr>
          </a:p>
          <a:p>
            <a:r>
              <a:rPr lang="en-US" sz="1600" dirty="0"/>
              <a:t>www.rikolto.org/latinoamerica</a:t>
            </a:r>
            <a:endParaRPr lang="x-none" sz="1600" dirty="0"/>
          </a:p>
          <a:p>
            <a:r>
              <a:rPr lang="en-US" sz="1600" dirty="0"/>
              <a:t>www.flacso.edu.ec</a:t>
            </a:r>
          </a:p>
          <a:p>
            <a:r>
              <a:rPr lang="es-PE" sz="1600" dirty="0"/>
              <a:t>www.espanol.umich.edu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86526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kolto Master">
  <a:themeElements>
    <a:clrScheme name="Custom 1">
      <a:dk1>
        <a:srgbClr val="022E5A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7BE74BF369E8845B9859710BC74253A" ma:contentTypeVersion="10" ma:contentTypeDescription="Crear nuevo documento." ma:contentTypeScope="" ma:versionID="7f86ee721deb3a03638e5b5d296f9e62">
  <xsd:schema xmlns:xsd="http://www.w3.org/2001/XMLSchema" xmlns:xs="http://www.w3.org/2001/XMLSchema" xmlns:p="http://schemas.microsoft.com/office/2006/metadata/properties" xmlns:ns2="6c3b0c42-6092-4c6d-9296-201ffc1ba084" xmlns:ns3="66e00b22-b2e5-4f37-83a1-73bb131ff4ad" targetNamespace="http://schemas.microsoft.com/office/2006/metadata/properties" ma:root="true" ma:fieldsID="bbe184e0c2dc3bc4204e6483bae40003" ns2:_="" ns3:_="">
    <xsd:import namespace="6c3b0c42-6092-4c6d-9296-201ffc1ba084"/>
    <xsd:import namespace="66e00b22-b2e5-4f37-83a1-73bb131ff4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3b0c42-6092-4c6d-9296-201ffc1ba0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e00b22-b2e5-4f37-83a1-73bb131ff4a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6e00b22-b2e5-4f37-83a1-73bb131ff4ad">
      <UserInfo>
        <DisplayName>Christ Vansteenkiste</DisplayName>
        <AccountId>99</AccountId>
        <AccountType/>
      </UserInfo>
      <UserInfo>
        <DisplayName>Mianne Van der Biest</DisplayName>
        <AccountId>34</AccountId>
        <AccountType/>
      </UserInfo>
      <UserInfo>
        <DisplayName>Heleen Verlinden</DisplayName>
        <AccountId>81</AccountId>
        <AccountType/>
      </UserInfo>
      <UserInfo>
        <DisplayName>Nina Pattyn</DisplayName>
        <AccountId>38</AccountId>
        <AccountType/>
      </UserInfo>
      <UserInfo>
        <DisplayName>Ferre Mannaerts</DisplayName>
        <AccountId>496</AccountId>
        <AccountType/>
      </UserInfo>
      <UserInfo>
        <DisplayName>Chris Claes</DisplayName>
        <AccountId>36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DB69991-CD2B-402B-9247-24BA132517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3b0c42-6092-4c6d-9296-201ffc1ba084"/>
    <ds:schemaRef ds:uri="66e00b22-b2e5-4f37-83a1-73bb131ff4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900FF0-0039-4551-8962-BFB63D4F21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B15C90-13B8-4BE8-BFFC-38D41B9D1B6E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6c3b0c42-6092-4c6d-9296-201ffc1ba084"/>
    <ds:schemaRef ds:uri="66e00b22-b2e5-4f37-83a1-73bb131ff4a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2844</Words>
  <Application>Microsoft Office PowerPoint</Application>
  <PresentationFormat>On-screen Show (16:9)</PresentationFormat>
  <Paragraphs>561</Paragraphs>
  <Slides>40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Trebuchet MS</vt:lpstr>
      <vt:lpstr>Verdana</vt:lpstr>
      <vt:lpstr>Wingdings</vt:lpstr>
      <vt:lpstr>Rikolto Master</vt:lpstr>
      <vt:lpstr>Bioinsumos líquidos orgánicos  con énfasis en la región andina</vt:lpstr>
      <vt:lpstr>¿Qué veremos en esta presentación?</vt:lpstr>
      <vt:lpstr>Pregunta</vt:lpstr>
      <vt:lpstr>Hipótesis</vt:lpstr>
      <vt:lpstr>Objetivo</vt:lpstr>
      <vt:lpstr>¿Cómo lo hacemos?</vt:lpstr>
      <vt:lpstr>Efecto COVID-19</vt:lpstr>
      <vt:lpstr>Área de estudio: revisión bibliográfica</vt:lpstr>
      <vt:lpstr>Área de estudio: investigación socioecológica</vt:lpstr>
      <vt:lpstr>PowerPoint Presentation</vt:lpstr>
      <vt:lpstr>Tipología de insumos biológicos</vt:lpstr>
      <vt:lpstr>Hoy vamos enfocarnos en los bioles </vt:lpstr>
      <vt:lpstr>Al nivel global…</vt:lpstr>
      <vt:lpstr>Al nivel global…</vt:lpstr>
      <vt:lpstr>PowerPoint Presentation</vt:lpstr>
      <vt:lpstr>El ‘biol’ en la región andina</vt:lpstr>
      <vt:lpstr>El ‘biol la región Andina</vt:lpstr>
      <vt:lpstr>¿Cómo comparar preparaciones tan diversas?</vt:lpstr>
      <vt:lpstr>Conversión y comparación de un biol</vt:lpstr>
      <vt:lpstr>¿Cómo comparar prepraciones tan diversas?</vt:lpstr>
      <vt:lpstr>¿Cómo comparar prepraciones tan diversas?</vt:lpstr>
      <vt:lpstr>Hallazgos de la revisión de literatura</vt:lpstr>
      <vt:lpstr>Conversión y comparación de un biol</vt:lpstr>
      <vt:lpstr>¿Cómo comparar preparaciones tan diversas?</vt:lpstr>
      <vt:lpstr>Diversidad de formulaciones en bioles</vt:lpstr>
      <vt:lpstr>Diversidad en procesos de fermentación</vt:lpstr>
      <vt:lpstr>Percepciones sobre impactos y beneficios</vt:lpstr>
      <vt:lpstr>Transmisión de conocimiento</vt:lpstr>
      <vt:lpstr>Factores de uso</vt:lpstr>
      <vt:lpstr>Mapa de actores</vt:lpstr>
      <vt:lpstr>Hallazgos y observaciones hasta este punto…</vt:lpstr>
      <vt:lpstr>PowerPoint Presentation</vt:lpstr>
      <vt:lpstr>Consideraciones hasta este punto…</vt:lpstr>
      <vt:lpstr>Hallazgos y observaciones hasta este punto…</vt:lpstr>
      <vt:lpstr>PowerPoint Presentation</vt:lpstr>
      <vt:lpstr>¿Qué aprendimos de esto?</vt:lpstr>
      <vt:lpstr>¿Qué aprendimos de esto?</vt:lpstr>
      <vt:lpstr>¿Qué aprendimos de esto?</vt:lpstr>
      <vt:lpstr>Agradecimientos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Bioinsumos líquidos orgánicos  con énfasis en la región andina</dc:title>
  <dc:creator>Vanesa Ramos Abensur</dc:creator>
  <cp:lastModifiedBy>benoneillgmail.com</cp:lastModifiedBy>
  <cp:revision>13</cp:revision>
  <dcterms:created xsi:type="dcterms:W3CDTF">2020-07-13T01:20:48Z</dcterms:created>
  <dcterms:modified xsi:type="dcterms:W3CDTF">2020-07-13T13:41:19Z</dcterms:modified>
</cp:coreProperties>
</file>