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FD910-689E-43C4-A230-2F55585EF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45FA3F-1F45-4B63-A6D9-31835F791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151416-1638-40DF-ABF9-5B9443FB6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A96236-53A3-493D-B695-DF2A637E2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A4A150-C7D0-42A6-9746-5B22AA053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4289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2BE23-7064-4E1E-BEAA-F3BBBF32A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DE327E-DF3E-4947-871B-F29D53816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A1CC9F-7A0D-4871-9200-6CBA269F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6E755C-8193-4240-9D8C-0EAFFB74E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E7F4AA-8EB1-4BC2-BAAD-B273E4FCF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623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AFE0E0-DE84-414D-A413-24DFDECA9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82D133-5455-4945-B8DA-C9B3ACBF2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F2662F-FBD2-41F4-A208-A7CBA4999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3DECD9-DCE3-4585-9360-5B69F8E5E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961A84-51FE-42F0-B3BD-B0930E620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719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96A02B-54DC-44C1-9590-2C822DFD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66378C-09B7-40B9-A3DC-3CCE0282B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EED831-F2D0-4E90-875B-05622FA23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F23CF8-3A88-4F3D-ADF6-B668C8064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F6C12F-56B7-4D1A-A60B-F75388DC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782748-DE53-430A-932C-036E09767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211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9CDF9C-6349-4417-ADAD-7BE7384E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667EAA-2134-42A9-95B9-011B140D6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8D3CF4-C52C-4E35-A1E0-9D54CA944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00D5A5C-2938-4F36-A8F8-0766A4F0C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08A1D79-8369-4365-9A31-96FB22684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D51ACC-2760-41BD-A31C-8577B822E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221D3F-91D4-43AA-8E30-BCFA66D0E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621BF5B-BDB6-4A70-A47B-B45D560CB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5369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57CBF-0CF7-4818-A7F5-75C0C88F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D9C962-C6C0-4147-B5C4-9C9224D9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5B781F-6F59-4B55-91B5-EB0D31BF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B572EB4-41E2-4A59-93D8-A8512328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5378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A70C12-B2BB-4E69-B787-4A7060DF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2F5A57D-455B-4FAB-81C3-E3DB50AF4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FA2CC8F-3D58-4E18-840E-40353B7F0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4422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DFA4E-6279-4F56-B309-E62E55B4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BAD3AB-5D64-4363-A34C-940EB60DF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E3D8B3-7961-4785-A94E-DE8C5F8E5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7B00C9-4CBA-493B-9808-E974A5CB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B0C264-D5A4-4034-87F8-BDB8042C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C15094-1FD5-4F81-B069-015A5B22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4727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5B68E-6DDA-40B4-9F07-DFF2B84A6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5ED0BCF-D356-4E99-8E2A-EAFC9141B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86713E-1D6C-4510-AD14-C8F34007A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639688-21D2-492A-89CB-F1B7D1CA8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6668A2-D1B4-47BC-A274-9B97D4BB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4D5CFC-3226-49A4-A4D0-2C5B29008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1392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1C563-FFF9-4450-BD32-DB3C54CF1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73C7D3-890E-4266-9A7C-1F182F2C9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A50B5A-1AB8-4FC8-A825-4042F1B6B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F6A500-C658-4BA3-A13E-DA0149D3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9F9104-05C3-4310-867E-144916342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3759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61F7DFA-5546-42AF-A924-9FC883A792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413BCB-3542-4F79-9B7B-ED2EEF55C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8FE916-DCD7-4754-B884-9370B83AF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FAAC80-B0B6-4B71-A9C6-5D45F2448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ACFFC-EFEB-4F4D-8C59-03FB38D6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3744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42DFC5-4121-444F-99CE-BCB2C9B2F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344391-A2B9-4BAB-9F63-5373A5639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CEA595-D695-47C7-8459-9630E974F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6C058-C453-4F0B-A8CA-3887BBDAD4F2}" type="datetimeFigureOut">
              <a:rPr lang="es-PE" smtClean="0"/>
              <a:t>28/06/2021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17456A-EDE2-42B4-A47D-A41C9586D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902B9C-A554-476E-9D56-C0EDA6719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6D3F4-FC2F-4085-A3B7-2F6DED216F8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743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F89BA-B7BB-4B4C-8CE0-930B6B500E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b="1" dirty="0"/>
              <a:t>Círculos de lectura</a:t>
            </a:r>
            <a:br>
              <a:rPr lang="es-MX" b="1" dirty="0"/>
            </a:br>
            <a:r>
              <a:rPr lang="es-MX" b="1" dirty="0"/>
              <a:t>Grupo SAL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339374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3DB7E-D885-410D-AF90-BD1D66D1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Metodología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D79550-9B81-46D4-B2E0-D459876CA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/>
              <a:t>Cada institución del grupo, incluyendo el equipo regional, sugería un artículo de investigación, sistematización, estudio de caso, o tema de interés general.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Se discutieron un total de 14 artículos entre enero de 2020 y junio de 2021.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Permitió construir un marco teórico y conceptos y metodologías novedosas útiles para el trabajo de los proyectos.</a:t>
            </a:r>
          </a:p>
          <a:p>
            <a:pPr algn="just"/>
            <a:endParaRPr lang="es-MX" dirty="0"/>
          </a:p>
          <a:p>
            <a:pPr algn="just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47959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3DB7E-D885-410D-AF90-BD1D66D1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Artículos discutidos</a:t>
            </a:r>
            <a:endParaRPr lang="es-PE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7BCBC5-10C5-4BF5-8EF7-78D4150BF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063" y="1385667"/>
            <a:ext cx="9679011" cy="485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2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3DB7E-D885-410D-AF90-BD1D66D1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62"/>
            <a:ext cx="10515600" cy="1325563"/>
          </a:xfrm>
        </p:spPr>
        <p:txBody>
          <a:bodyPr/>
          <a:lstStyle/>
          <a:p>
            <a:r>
              <a:rPr lang="es-MX" dirty="0"/>
              <a:t>Artículos discutidos</a:t>
            </a:r>
            <a:endParaRPr lang="es-PE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CDE19C1-C5D1-4F20-9276-F6AED7F1F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773" y="1397725"/>
            <a:ext cx="9551173" cy="385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1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3DB7E-D885-410D-AF90-BD1D66D1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62"/>
            <a:ext cx="10515600" cy="1325563"/>
          </a:xfrm>
        </p:spPr>
        <p:txBody>
          <a:bodyPr/>
          <a:lstStyle/>
          <a:p>
            <a:r>
              <a:rPr lang="es-MX" dirty="0"/>
              <a:t>Aprendizajes</a:t>
            </a:r>
            <a:endParaRPr lang="es-PE" dirty="0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DBD06ED0-89D6-4367-BD09-D2D2B3CC5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53" y="1191245"/>
            <a:ext cx="10254587" cy="515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17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3DB7E-D885-410D-AF90-BD1D66D1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62"/>
            <a:ext cx="10515600" cy="1325563"/>
          </a:xfrm>
        </p:spPr>
        <p:txBody>
          <a:bodyPr/>
          <a:lstStyle/>
          <a:p>
            <a:r>
              <a:rPr lang="es-MX" dirty="0"/>
              <a:t>Aprendizajes</a:t>
            </a:r>
            <a:endParaRPr lang="es-PE" dirty="0"/>
          </a:p>
        </p:txBody>
      </p:sp>
      <p:pic>
        <p:nvPicPr>
          <p:cNvPr id="4" name="Imagen 3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0EFDAF27-88A8-40F3-84E3-B6D6B29DC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787" y="1397725"/>
            <a:ext cx="9496425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03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75</Words>
  <Application>Microsoft Office PowerPoint</Application>
  <PresentationFormat>Panorámica</PresentationFormat>
  <Paragraphs>11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Círculos de lectura Grupo SAL</vt:lpstr>
      <vt:lpstr>Metodología</vt:lpstr>
      <vt:lpstr>Artículos discutidos</vt:lpstr>
      <vt:lpstr>Artículos discutidos</vt:lpstr>
      <vt:lpstr>Aprendizajes</vt:lpstr>
      <vt:lpstr>Aprendizajes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Círculos de lectura del Grupo SAL</dc:title>
  <dc:creator>del Pozo Loayza, Cesar</dc:creator>
  <cp:lastModifiedBy>del Pozo Loayza, Cesar</cp:lastModifiedBy>
  <cp:revision>7</cp:revision>
  <dcterms:created xsi:type="dcterms:W3CDTF">2021-06-28T23:48:35Z</dcterms:created>
  <dcterms:modified xsi:type="dcterms:W3CDTF">2021-06-29T00:19:01Z</dcterms:modified>
</cp:coreProperties>
</file>