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6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53B44-4AA8-3053-FE8F-B9411FE17D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281DCA-12E6-3EDA-7000-E7357B7976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E131A-A895-F72B-63D7-421DE8704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1DED-466B-4516-A311-CC83AD5155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884C6-5193-FD82-C22E-95050DD89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88C0CB-E938-DAE9-BED0-7FF9DFD72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1342-208F-40CE-8FF4-CF0EAAAE0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850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A75FB-6F74-AED5-4943-7E6078BDE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D2E00-D839-CB2E-88D7-61C08A322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2C6F8-C16B-96D5-B138-9F4A12982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1DED-466B-4516-A311-CC83AD5155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EFF06-844C-369C-3716-C2C059043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BE1387-DB31-C436-3C66-C8CD835DA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1342-208F-40CE-8FF4-CF0EAAAE0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113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1121-F8B4-C9E5-2899-8897A640E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51B44-2A41-CAF1-E4F4-0CD3815DE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63C94-81AC-DF5A-179E-136B392F1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1DED-466B-4516-A311-CC83AD5155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CC90C-EA2D-0674-7B9A-3EDA844B2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8408C-4051-A5F2-5683-F46671DEC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1342-208F-40CE-8FF4-CF0EAAAE0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578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87839-1A94-B2F1-F85A-159D18B84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429BB-09C5-2C7A-F9DD-375438CD67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6ED98B-3CCD-BD0F-DF6A-D525E991D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F300C-7F8F-C68B-1925-14A8FE139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1DED-466B-4516-A311-CC83AD5155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7DC169-DDA6-9746-ADEF-3DFCB0DEB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BE0F84-D9E2-1FBF-D5AF-9595805C6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1342-208F-40CE-8FF4-CF0EAAAE0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780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1F1DB-3E97-3B67-A640-50BF7103D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F1BDD-5AA9-D511-33B4-0A7FB343C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C13A30-74B5-5448-DEC9-E3ABA817C5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D1C8F7-F9CE-F778-70CF-CF4A77FCD4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B700AD-36E4-B9F7-2F68-7F4DE5D118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768DBC-98CE-D9F4-9BFD-788DEA63D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1DED-466B-4516-A311-CC83AD5155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96ABF2-74ED-190A-31E7-1CC39247B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B28A2E-9C95-7D08-4542-ADFF00BF2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1342-208F-40CE-8FF4-CF0EAAAE0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484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C16DD-8500-247F-5A06-A939C051B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421A11-12E8-FF5B-58F1-5CD0822BD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1DED-466B-4516-A311-CC83AD5155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6D010C-A3DB-9923-E08C-E24D5A216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2E4132-012D-BE3B-BDF4-5D8338E6C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1342-208F-40CE-8FF4-CF0EAAAE0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774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F00A69-0348-3CA0-7B87-2DE3395DD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1DED-466B-4516-A311-CC83AD5155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0AA656-671C-79D3-524E-AA5839A7D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EC8501-1608-76AB-B515-3780DAA32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1342-208F-40CE-8FF4-CF0EAAAE0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377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50383-1B01-C2B0-2899-7692429B0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92AA9-F0A9-25FD-9AAC-0A4EEFEF3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5D9785-056F-651C-649D-A249842B4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F8B7D1-DBF5-AE6C-1909-9AD9AB42E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1DED-466B-4516-A311-CC83AD5155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59A16F-5F0C-EE15-7686-CA18AFBA7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D30126-753D-8309-3E09-CE96292FC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1342-208F-40CE-8FF4-CF0EAAAE0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00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58DBA-E50F-9FF7-DA36-780FC8C2F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207764-0963-5FC1-9D7D-FBF3978858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685A7-DE62-9D24-D69D-78255BF584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FE3088-7747-F33F-9C9E-7FFE86D69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1DED-466B-4516-A311-CC83AD5155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C1926D-9168-D6A6-0E9B-28C3EA715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867305-4ABE-664F-B80C-E00B15CBF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1342-208F-40CE-8FF4-CF0EAAAE0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258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74116-37FB-6F7F-75FF-658B046BC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86B4AA-B41F-3E70-D3CB-DF61CD85C5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D053D-C189-3F14-D832-13048B781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1DED-466B-4516-A311-CC83AD5155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DB4E6-2024-86D5-375E-A79EC0180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75D19-8DF4-6A15-5209-8112AFD0D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1342-208F-40CE-8FF4-CF0EAAAE0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46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B907EF-F1DF-C70C-53B5-867B4A53CF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41F6CF-C90A-68C2-CFB4-78BA4726F1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0E2506-D7E1-95C3-CDB0-BABE4C5F2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1DED-466B-4516-A311-CC83AD5155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2B3CB-447C-5767-7FFE-ADDD5F1F8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17180-7A6C-10FC-7D1F-327D72DEE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1342-208F-40CE-8FF4-CF0EAAAE0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35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57AAEF-EC8A-50B2-CA4C-34566D53E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D34B5C-1E8D-ADAC-A4A3-19E0C5077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74D0D-757B-848C-D7A5-9DCA374C5A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21DED-466B-4516-A311-CC83AD5155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16227-1589-F6FD-C468-86A8192A2B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3A1B2-D514-1441-7FAC-C6FCE8C135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71342-208F-40CE-8FF4-CF0EAAAE0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331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E5148-DD75-B055-8B0A-BAAFC85FE4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Sistematización</a:t>
            </a:r>
            <a:r>
              <a:rPr lang="en-US" dirty="0"/>
              <a:t> de </a:t>
            </a:r>
            <a:r>
              <a:rPr lang="en-US" dirty="0" err="1"/>
              <a:t>manejo</a:t>
            </a:r>
            <a:r>
              <a:rPr lang="en-US" dirty="0"/>
              <a:t> de </a:t>
            </a:r>
            <a:r>
              <a:rPr lang="en-US" dirty="0" err="1"/>
              <a:t>salud</a:t>
            </a:r>
            <a:r>
              <a:rPr lang="en-US" dirty="0"/>
              <a:t> de </a:t>
            </a:r>
            <a:r>
              <a:rPr lang="en-US" dirty="0" err="1"/>
              <a:t>suelos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8E7B9-1659-5C4C-B10B-0016720D61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Espacio </a:t>
            </a:r>
            <a:r>
              <a:rPr lang="en-US"/>
              <a:t>Abierto session 4</a:t>
            </a:r>
          </a:p>
        </p:txBody>
      </p:sp>
    </p:spTree>
    <p:extLst>
      <p:ext uri="{BB962C8B-B14F-4D97-AF65-F5344CB8AC3E}">
        <p14:creationId xmlns:p14="http://schemas.microsoft.com/office/powerpoint/2010/main" val="3583815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46E6C-5D50-482C-0CE4-9D658791F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6561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Comparación</a:t>
            </a:r>
            <a:r>
              <a:rPr lang="en-US" dirty="0"/>
              <a:t> de </a:t>
            </a:r>
            <a:r>
              <a:rPr lang="en-US" dirty="0" err="1"/>
              <a:t>sistemas</a:t>
            </a:r>
            <a:r>
              <a:rPr lang="en-US" dirty="0"/>
              <a:t>- </a:t>
            </a:r>
            <a:r>
              <a:rPr lang="en-US" dirty="0" err="1"/>
              <a:t>Nutrientes</a:t>
            </a:r>
            <a:r>
              <a:rPr lang="en-US" dirty="0"/>
              <a:t> y </a:t>
            </a:r>
            <a:r>
              <a:rPr lang="en-US" dirty="0" err="1"/>
              <a:t>carbono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59743C-6A0D-B84F-D3B2-49A9FE3D0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30" y="1181686"/>
            <a:ext cx="6258798" cy="31627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B5E089-73BE-C559-CE08-EB2316EC51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0599" y="3428999"/>
            <a:ext cx="8512042" cy="30638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BA6809-4EBB-EFA9-D2FF-07D34E38B086}"/>
              </a:ext>
            </a:extLst>
          </p:cNvPr>
          <p:cNvSpPr txBox="1"/>
          <p:nvPr/>
        </p:nvSpPr>
        <p:spPr>
          <a:xfrm>
            <a:off x="3216644" y="3994280"/>
            <a:ext cx="379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N</a:t>
            </a:r>
            <a:endParaRPr 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39C760-BD6A-A296-3AB3-CF373A08A920}"/>
              </a:ext>
            </a:extLst>
          </p:cNvPr>
          <p:cNvSpPr txBox="1"/>
          <p:nvPr/>
        </p:nvSpPr>
        <p:spPr>
          <a:xfrm>
            <a:off x="5493266" y="3994280"/>
            <a:ext cx="379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</a:t>
            </a:r>
            <a:endParaRPr lang="en-US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DBAD25-9AB5-B973-CC4E-E6B7DD2B5B85}"/>
              </a:ext>
            </a:extLst>
          </p:cNvPr>
          <p:cNvSpPr txBox="1"/>
          <p:nvPr/>
        </p:nvSpPr>
        <p:spPr>
          <a:xfrm>
            <a:off x="7769888" y="3944317"/>
            <a:ext cx="379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K</a:t>
            </a:r>
            <a:endParaRPr lang="en-US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644887-CD03-A676-2EC5-17A5FA3C1F40}"/>
              </a:ext>
            </a:extLst>
          </p:cNvPr>
          <p:cNvSpPr txBox="1"/>
          <p:nvPr/>
        </p:nvSpPr>
        <p:spPr>
          <a:xfrm>
            <a:off x="6862028" y="2518117"/>
            <a:ext cx="4726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Articulo</a:t>
            </a:r>
            <a:r>
              <a:rPr lang="en-US" dirty="0"/>
              <a:t> de </a:t>
            </a:r>
            <a:r>
              <a:rPr lang="en-US" dirty="0" err="1"/>
              <a:t>Nyamasoka</a:t>
            </a:r>
            <a:r>
              <a:rPr lang="en-US" dirty="0"/>
              <a:t>-Magonziwa et al., </a:t>
            </a:r>
            <a:r>
              <a:rPr lang="en-US" dirty="0" err="1"/>
              <a:t>impactos</a:t>
            </a:r>
            <a:r>
              <a:rPr lang="en-US" dirty="0"/>
              <a:t> de </a:t>
            </a:r>
            <a:r>
              <a:rPr lang="en-US" dirty="0" err="1"/>
              <a:t>manejo</a:t>
            </a:r>
            <a:r>
              <a:rPr lang="en-US" dirty="0"/>
              <a:t> y erosion </a:t>
            </a:r>
            <a:r>
              <a:rPr lang="en-US" dirty="0" err="1"/>
              <a:t>en</a:t>
            </a:r>
            <a:r>
              <a:rPr lang="en-US" dirty="0"/>
              <a:t> Kenya</a:t>
            </a:r>
          </a:p>
        </p:txBody>
      </p:sp>
    </p:spTree>
    <p:extLst>
      <p:ext uri="{BB962C8B-B14F-4D97-AF65-F5344CB8AC3E}">
        <p14:creationId xmlns:p14="http://schemas.microsoft.com/office/powerpoint/2010/main" val="3253457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46E6C-5D50-482C-0CE4-9D658791F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6561"/>
          </a:xfrm>
        </p:spPr>
        <p:txBody>
          <a:bodyPr/>
          <a:lstStyle/>
          <a:p>
            <a:r>
              <a:rPr lang="en-US" dirty="0" err="1"/>
              <a:t>Modelaje</a:t>
            </a:r>
            <a:r>
              <a:rPr lang="en-US" dirty="0"/>
              <a:t> de </a:t>
            </a:r>
            <a:r>
              <a:rPr lang="en-US" dirty="0" err="1"/>
              <a:t>carbono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ED6D11-5D16-B278-3223-5DBEF8BE6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7944" y="1844657"/>
            <a:ext cx="7802766" cy="48726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AD4943-E842-6C72-BA4E-1C4B0B512B61}"/>
              </a:ext>
            </a:extLst>
          </p:cNvPr>
          <p:cNvSpPr txBox="1"/>
          <p:nvPr/>
        </p:nvSpPr>
        <p:spPr>
          <a:xfrm>
            <a:off x="4557932" y="1378634"/>
            <a:ext cx="5247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 Meza, K et al.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preparación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3007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99DFB-C0FF-68A0-13D3-9872018E3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791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Posibles</a:t>
            </a:r>
            <a:r>
              <a:rPr lang="en-US" dirty="0"/>
              <a:t> areas de </a:t>
            </a:r>
            <a:r>
              <a:rPr lang="en-US" dirty="0" err="1"/>
              <a:t>comparación</a:t>
            </a:r>
            <a:r>
              <a:rPr lang="en-US" dirty="0"/>
              <a:t> y </a:t>
            </a:r>
            <a:r>
              <a:rPr lang="en-US" dirty="0" err="1"/>
              <a:t>sintesis</a:t>
            </a:r>
            <a:r>
              <a:rPr lang="en-US" dirty="0"/>
              <a:t> – </a:t>
            </a:r>
            <a:r>
              <a:rPr lang="en-US" dirty="0" err="1"/>
              <a:t>proyectos</a:t>
            </a:r>
            <a:r>
              <a:rPr lang="en-US" dirty="0"/>
              <a:t> CdP </a:t>
            </a:r>
            <a:r>
              <a:rPr lang="en-US" dirty="0" err="1"/>
              <a:t>andino</a:t>
            </a: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33B6315-15CB-FDA9-E176-77BBE96F032E}"/>
              </a:ext>
            </a:extLst>
          </p:cNvPr>
          <p:cNvSpPr/>
          <p:nvPr/>
        </p:nvSpPr>
        <p:spPr>
          <a:xfrm>
            <a:off x="1724465" y="1811214"/>
            <a:ext cx="1398563" cy="126609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Contexto</a:t>
            </a:r>
            <a:r>
              <a:rPr lang="en-US" dirty="0">
                <a:solidFill>
                  <a:schemeClr val="tx1"/>
                </a:solidFill>
              </a:rPr>
              <a:t> de </a:t>
            </a:r>
            <a:r>
              <a:rPr lang="en-US" dirty="0" err="1">
                <a:solidFill>
                  <a:schemeClr val="tx1"/>
                </a:solidFill>
              </a:rPr>
              <a:t>suelos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35255F7-0922-4374-531B-D2A141565D21}"/>
              </a:ext>
            </a:extLst>
          </p:cNvPr>
          <p:cNvSpPr/>
          <p:nvPr/>
        </p:nvSpPr>
        <p:spPr>
          <a:xfrm>
            <a:off x="3522785" y="1814731"/>
            <a:ext cx="2273104" cy="16142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Manejo</a:t>
            </a:r>
            <a:r>
              <a:rPr lang="en-US" dirty="0"/>
              <a:t> e </a:t>
            </a:r>
            <a:r>
              <a:rPr lang="en-US" dirty="0" err="1"/>
              <a:t>impactos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nutrientes</a:t>
            </a:r>
            <a:r>
              <a:rPr lang="en-US" dirty="0"/>
              <a:t> y </a:t>
            </a:r>
            <a:r>
              <a:rPr lang="en-US" dirty="0" err="1"/>
              <a:t>carbono</a:t>
            </a:r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03BEC0D-5F00-3B11-0F05-CDE80417A47D}"/>
              </a:ext>
            </a:extLst>
          </p:cNvPr>
          <p:cNvSpPr/>
          <p:nvPr/>
        </p:nvSpPr>
        <p:spPr>
          <a:xfrm>
            <a:off x="6096000" y="1814730"/>
            <a:ext cx="2104292" cy="161426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Agrobiodiversidad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cultivos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usos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3D7AE25-0100-826C-80E7-4128D14BD0CA}"/>
              </a:ext>
            </a:extLst>
          </p:cNvPr>
          <p:cNvSpPr/>
          <p:nvPr/>
        </p:nvSpPr>
        <p:spPr>
          <a:xfrm>
            <a:off x="8922434" y="1804176"/>
            <a:ext cx="2104292" cy="161426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Conocimiento</a:t>
            </a:r>
            <a:r>
              <a:rPr lang="en-US" dirty="0">
                <a:solidFill>
                  <a:schemeClr val="tx1"/>
                </a:solidFill>
              </a:rPr>
              <a:t> local </a:t>
            </a:r>
            <a:r>
              <a:rPr lang="en-US" dirty="0" err="1">
                <a:solidFill>
                  <a:schemeClr val="tx1"/>
                </a:solidFill>
              </a:rPr>
              <a:t>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suelos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B044115-91B3-B3E0-D430-F7DCA5730F10}"/>
              </a:ext>
            </a:extLst>
          </p:cNvPr>
          <p:cNvSpPr/>
          <p:nvPr/>
        </p:nvSpPr>
        <p:spPr>
          <a:xfrm>
            <a:off x="319454" y="3425481"/>
            <a:ext cx="2104292" cy="161426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Clima</a:t>
            </a:r>
            <a:r>
              <a:rPr lang="en-US" dirty="0">
                <a:solidFill>
                  <a:schemeClr val="tx1"/>
                </a:solidFill>
              </a:rPr>
              <a:t> (actual, </a:t>
            </a:r>
            <a:r>
              <a:rPr lang="en-US" dirty="0" err="1">
                <a:solidFill>
                  <a:schemeClr val="tx1"/>
                </a:solidFill>
              </a:rPr>
              <a:t>futuro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9A0E73-B1C4-8485-0F01-3D44DBDBADDB}"/>
              </a:ext>
            </a:extLst>
          </p:cNvPr>
          <p:cNvCxnSpPr>
            <a:cxnSpLocks/>
          </p:cNvCxnSpPr>
          <p:nvPr/>
        </p:nvCxnSpPr>
        <p:spPr>
          <a:xfrm>
            <a:off x="2940148" y="3291840"/>
            <a:ext cx="625134" cy="18815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A2EF99-B5D8-D235-6B4F-61A4E8C084E1}"/>
              </a:ext>
            </a:extLst>
          </p:cNvPr>
          <p:cNvCxnSpPr>
            <a:cxnSpLocks/>
          </p:cNvCxnSpPr>
          <p:nvPr/>
        </p:nvCxnSpPr>
        <p:spPr>
          <a:xfrm>
            <a:off x="4665199" y="3425481"/>
            <a:ext cx="989427" cy="2229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867930C-CCBB-8F93-923E-D595823CC3A8}"/>
              </a:ext>
            </a:extLst>
          </p:cNvPr>
          <p:cNvCxnSpPr/>
          <p:nvPr/>
        </p:nvCxnSpPr>
        <p:spPr>
          <a:xfrm>
            <a:off x="6937425" y="3418445"/>
            <a:ext cx="582637" cy="17479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F5C3CB07-5F95-D57F-B746-B8A3CD427645}"/>
              </a:ext>
            </a:extLst>
          </p:cNvPr>
          <p:cNvSpPr/>
          <p:nvPr/>
        </p:nvSpPr>
        <p:spPr>
          <a:xfrm>
            <a:off x="2472250" y="5303520"/>
            <a:ext cx="2273104" cy="7315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Bases de </a:t>
            </a:r>
            <a:r>
              <a:rPr lang="en-US" dirty="0" err="1"/>
              <a:t>datos</a:t>
            </a:r>
            <a:r>
              <a:rPr lang="en-US" dirty="0"/>
              <a:t>, </a:t>
            </a:r>
            <a:r>
              <a:rPr lang="en-US" dirty="0" err="1"/>
              <a:t>datos</a:t>
            </a:r>
            <a:r>
              <a:rPr lang="en-US" dirty="0"/>
              <a:t> locales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4186E86-2384-7F9B-5751-29E91364DB97}"/>
              </a:ext>
            </a:extLst>
          </p:cNvPr>
          <p:cNvSpPr/>
          <p:nvPr/>
        </p:nvSpPr>
        <p:spPr>
          <a:xfrm>
            <a:off x="4220308" y="5778942"/>
            <a:ext cx="3226339" cy="99112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Sondeo</a:t>
            </a:r>
            <a:r>
              <a:rPr lang="en-US" dirty="0"/>
              <a:t> </a:t>
            </a:r>
            <a:r>
              <a:rPr lang="en-US" dirty="0" err="1"/>
              <a:t>rapido</a:t>
            </a:r>
            <a:r>
              <a:rPr lang="en-US" dirty="0"/>
              <a:t> de </a:t>
            </a:r>
            <a:r>
              <a:rPr lang="en-US" dirty="0" err="1"/>
              <a:t>manejo</a:t>
            </a:r>
            <a:r>
              <a:rPr lang="en-US" dirty="0"/>
              <a:t>,  </a:t>
            </a:r>
            <a:r>
              <a:rPr lang="en-US" dirty="0" err="1"/>
              <a:t>entrevistas</a:t>
            </a:r>
            <a:r>
              <a:rPr lang="en-US" dirty="0"/>
              <a:t> a </a:t>
            </a:r>
            <a:r>
              <a:rPr lang="en-US" dirty="0" err="1"/>
              <a:t>agricultores</a:t>
            </a:r>
            <a:r>
              <a:rPr lang="en-US" dirty="0"/>
              <a:t> 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2E5169B-E08E-AFCE-09E1-3017C9BABCF6}"/>
              </a:ext>
            </a:extLst>
          </p:cNvPr>
          <p:cNvSpPr/>
          <p:nvPr/>
        </p:nvSpPr>
        <p:spPr>
          <a:xfrm>
            <a:off x="6474877" y="4957793"/>
            <a:ext cx="3226339" cy="99112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Mapeo</a:t>
            </a:r>
            <a:r>
              <a:rPr lang="en-US" dirty="0"/>
              <a:t> de </a:t>
            </a:r>
            <a:r>
              <a:rPr lang="en-US" dirty="0" err="1"/>
              <a:t>usos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personal, </a:t>
            </a:r>
            <a:r>
              <a:rPr lang="en-US" dirty="0" err="1"/>
              <a:t>entrevista</a:t>
            </a:r>
            <a:r>
              <a:rPr lang="en-US" dirty="0"/>
              <a:t> de balance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5CAA73C-A67D-F6D6-3409-82969FD80B4A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9974580" y="3418445"/>
            <a:ext cx="448778" cy="11219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699AF9DB-FB17-623C-7501-5D22DE31B1FB}"/>
              </a:ext>
            </a:extLst>
          </p:cNvPr>
          <p:cNvSpPr/>
          <p:nvPr/>
        </p:nvSpPr>
        <p:spPr>
          <a:xfrm>
            <a:off x="8585799" y="4232615"/>
            <a:ext cx="3226339" cy="645401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Recursos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existentes</a:t>
            </a:r>
            <a:r>
              <a:rPr lang="en-US" dirty="0">
                <a:solidFill>
                  <a:schemeClr val="tx1"/>
                </a:solidFill>
              </a:rPr>
              <a:t> de </a:t>
            </a:r>
            <a:r>
              <a:rPr lang="en-US" dirty="0" err="1">
                <a:solidFill>
                  <a:schemeClr val="tx1"/>
                </a:solidFill>
              </a:rPr>
              <a:t>algunos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proyectos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048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110</Words>
  <Application>Microsoft Office PowerPoint</Application>
  <PresentationFormat>Widescreen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Sistematización de manejo de salud de suelos</vt:lpstr>
      <vt:lpstr>Comparación de sistemas- Nutrientes y carbono</vt:lpstr>
      <vt:lpstr>Modelaje de carbono</vt:lpstr>
      <vt:lpstr>Posibles areas de comparación y sintesis – proyectos CdP andino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Vanek</dc:creator>
  <cp:lastModifiedBy>Steven Vanek</cp:lastModifiedBy>
  <cp:revision>2</cp:revision>
  <dcterms:created xsi:type="dcterms:W3CDTF">2023-12-06T05:33:10Z</dcterms:created>
  <dcterms:modified xsi:type="dcterms:W3CDTF">2023-12-06T15:23:52Z</dcterms:modified>
</cp:coreProperties>
</file>