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52"/>
  </p:normalViewPr>
  <p:slideViewPr>
    <p:cSldViewPr snapToGrid="0" snapToObjects="1">
      <p:cViewPr varScale="1">
        <p:scale>
          <a:sx n="112" d="100"/>
          <a:sy n="112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5F942-447B-7F47-B6C3-AF6C3FEF42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F496FA-C076-B649-9420-A04206580B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03A49-B7B0-A94C-8059-A89B74583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205D9-CD89-4940-8C96-B771170445BE}" type="datetimeFigureOut">
              <a:rPr lang="en-EC" smtClean="0"/>
              <a:t>7/6/20</a:t>
            </a:fld>
            <a:endParaRPr lang="en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8A616-B6DD-8943-9EF8-B40040611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B5587-3140-3D4A-B39C-DAA08A45A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2D355-59D7-6A48-839D-EDEDBEBFBC5E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4137996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B8352-8D71-7345-94E2-5A4CD6745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42FB1-D1B8-9D4B-82E1-C858CE3E8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3577A-BA59-2F41-8080-0BBDDB57B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205D9-CD89-4940-8C96-B771170445BE}" type="datetimeFigureOut">
              <a:rPr lang="en-EC" smtClean="0"/>
              <a:t>7/6/20</a:t>
            </a:fld>
            <a:endParaRPr lang="en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040CD-A9AE-7E42-9C45-D7B3CB8F2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C2AAA-A5F9-F045-8BAA-9DFE983C8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2D355-59D7-6A48-839D-EDEDBEBFBC5E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3690166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1BC3E-8067-5B43-9581-38A4883A3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954397-C538-7943-878B-874EA793C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6C2E0-901B-EE41-9852-4560DA97A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205D9-CD89-4940-8C96-B771170445BE}" type="datetimeFigureOut">
              <a:rPr lang="en-EC" smtClean="0"/>
              <a:t>7/6/20</a:t>
            </a:fld>
            <a:endParaRPr lang="en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6FA93-F43F-404F-BF40-B8CE034BF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1EFFE-2748-B44A-9139-D15694E58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2D355-59D7-6A48-839D-EDEDBEBFBC5E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3466263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857FA-59B7-A34A-B0A9-FE083BD7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33255-527C-8643-A155-EDB52776FB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E8D10-4471-2B48-89C8-5E394EA61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48845B-EC5C-B44F-A9C7-C178DBF32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205D9-CD89-4940-8C96-B771170445BE}" type="datetimeFigureOut">
              <a:rPr lang="en-EC" smtClean="0"/>
              <a:t>7/6/20</a:t>
            </a:fld>
            <a:endParaRPr lang="en-E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2EDC46-5ED4-6B41-982B-94D5A263E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E45D30-877E-304F-B19F-E8237221F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2D355-59D7-6A48-839D-EDEDBEBFBC5E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4236419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C3B3F-69B9-E141-AF18-6C0A3FA66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CEB05-4120-C041-9333-8E91C4467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39C04-1715-404E-9FC3-B3ACB7CADD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603913-178B-FE4F-8D36-6C1CC18795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6DCA11-EE9C-F545-A03A-B510E397A2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64DFA1-F4E6-1D4E-97AE-C9EFC5BE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205D9-CD89-4940-8C96-B771170445BE}" type="datetimeFigureOut">
              <a:rPr lang="en-EC" smtClean="0"/>
              <a:t>7/6/20</a:t>
            </a:fld>
            <a:endParaRPr lang="en-EC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B1CA77-2B8E-0843-A910-DAA5B425B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4D391A-176D-9F4B-B0B3-0B50B99D6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2D355-59D7-6A48-839D-EDEDBEBFBC5E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56235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2AA17-1189-314C-B818-9946A246D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A140EB-E6E0-2444-A331-E55E8F1BE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205D9-CD89-4940-8C96-B771170445BE}" type="datetimeFigureOut">
              <a:rPr lang="en-EC" smtClean="0"/>
              <a:t>7/6/20</a:t>
            </a:fld>
            <a:endParaRPr lang="en-EC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C7FF39-7D44-A145-92FF-E0544C318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D043C1-8032-0444-948D-128C37756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2D355-59D7-6A48-839D-EDEDBEBFBC5E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633637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70326F-FBBF-D646-9346-1DC43EAA9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205D9-CD89-4940-8C96-B771170445BE}" type="datetimeFigureOut">
              <a:rPr lang="en-EC" smtClean="0"/>
              <a:t>7/6/20</a:t>
            </a:fld>
            <a:endParaRPr lang="en-EC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30C85E-A3E4-9E41-ADC1-0D4908E7B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BDF142-E5DC-2749-87DC-5DCBFB5AF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2D355-59D7-6A48-839D-EDEDBEBFBC5E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435339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8356-F148-DA4E-B643-FC5D97841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9992F-FF48-B141-9923-E52EC582C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438A5-F198-9E4F-94FA-3AF6120C13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3015C-CB34-6C4D-AF98-007DEF533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205D9-CD89-4940-8C96-B771170445BE}" type="datetimeFigureOut">
              <a:rPr lang="en-EC" smtClean="0"/>
              <a:t>7/6/20</a:t>
            </a:fld>
            <a:endParaRPr lang="en-E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2F9264-2805-0C4C-9FDC-B16A11DAD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304B11-73C8-4A4E-8989-E8A84FD47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2D355-59D7-6A48-839D-EDEDBEBFBC5E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383275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B522A-90A6-8B43-8397-0721FCEB3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D0125C-14F3-FC49-B83A-6AAA1CB2AE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EC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C4465-5F92-524A-A9B7-A53E7A880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806D2-50A9-A74D-B09C-0B67A5606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205D9-CD89-4940-8C96-B771170445BE}" type="datetimeFigureOut">
              <a:rPr lang="en-EC" smtClean="0"/>
              <a:t>7/6/20</a:t>
            </a:fld>
            <a:endParaRPr lang="en-E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F7197F-0E67-544C-91DD-E74AE73DF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3A1C7-816A-7F45-B520-F150C2791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2D355-59D7-6A48-839D-EDEDBEBFBC5E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50771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B5750-AE06-8845-A9A7-368DD9F41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4A5133-FAC8-DA48-A9E0-79605F9390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7DE9F-E6C3-0A4F-9B68-917AD0898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205D9-CD89-4940-8C96-B771170445BE}" type="datetimeFigureOut">
              <a:rPr lang="en-EC" smtClean="0"/>
              <a:t>7/6/20</a:t>
            </a:fld>
            <a:endParaRPr lang="en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F0269-CFD4-ED4E-ABB0-789768F5E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F56EA-4290-964B-B46F-BD759313E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2D355-59D7-6A48-839D-EDEDBEBFBC5E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3646626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586D75-B788-494B-BE4E-C5C22C4AA8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6E1BD9-3C01-9446-A954-EA7021508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39A7A-1B36-4641-81B1-2A774397F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205D9-CD89-4940-8C96-B771170445BE}" type="datetimeFigureOut">
              <a:rPr lang="en-EC" smtClean="0"/>
              <a:t>7/6/20</a:t>
            </a:fld>
            <a:endParaRPr lang="en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43513-4EAE-2E48-BC3F-831669285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6709C-2D1A-DA4F-B3A0-215F1FECC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2D355-59D7-6A48-839D-EDEDBEBFBC5E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529311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C822C6-278B-F847-BB32-0D30D9899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4B6916-15A9-D340-A7A5-1BCD82715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C3240-AA17-544B-9681-3DD28EF431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205D9-CD89-4940-8C96-B771170445BE}" type="datetimeFigureOut">
              <a:rPr lang="en-EC" smtClean="0"/>
              <a:t>7/6/20</a:t>
            </a:fld>
            <a:endParaRPr lang="en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16A5E-2396-A343-B2BD-D2AC9D7F5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4A405-B77B-DA49-B2B1-4D2905672C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2D355-59D7-6A48-839D-EDEDBEBFBC5E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969007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4EE662-58DA-FE42-B31E-3997473AD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EC" dirty="0"/>
              <a:t>Retos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BB4E713-D0F6-1249-BF43-E2EB7CD17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EC" b="1" dirty="0"/>
              <a:t>Conectividad en las zonas rurales</a:t>
            </a:r>
            <a:r>
              <a:rPr lang="en-EC" dirty="0"/>
              <a:t>. Servicio de internet deficiente, tarjetas pre-pago se acabaron, no poder comunicarse</a:t>
            </a:r>
          </a:p>
          <a:p>
            <a:r>
              <a:rPr lang="en-EC" b="1" dirty="0"/>
              <a:t>Organización y ajuste </a:t>
            </a:r>
            <a:r>
              <a:rPr lang="en-EC" dirty="0"/>
              <a:t>al trabajo desde casa, equipo de campo</a:t>
            </a:r>
          </a:p>
          <a:p>
            <a:r>
              <a:rPr lang="en-EC" b="1" dirty="0"/>
              <a:t>Campaña agrícola </a:t>
            </a:r>
            <a:r>
              <a:rPr lang="en-EC" dirty="0"/>
              <a:t>en marcha</a:t>
            </a:r>
          </a:p>
          <a:p>
            <a:r>
              <a:rPr lang="en-EC" dirty="0"/>
              <a:t>Estrategia con Yanapai fue que </a:t>
            </a:r>
            <a:r>
              <a:rPr lang="en-EC" b="1" dirty="0"/>
              <a:t>trabajan con estudiantes de la zona </a:t>
            </a:r>
            <a:r>
              <a:rPr lang="en-EC" dirty="0"/>
              <a:t>quienes pudieron regresar a las localidades para avanzar con las investigaciones</a:t>
            </a:r>
          </a:p>
          <a:p>
            <a:r>
              <a:rPr lang="en-EC" b="1" dirty="0"/>
              <a:t>Logística</a:t>
            </a:r>
            <a:r>
              <a:rPr lang="en-EC" dirty="0"/>
              <a:t>,cómo transportar los productos y evitar pérdidas, falta de combustible</a:t>
            </a:r>
          </a:p>
          <a:p>
            <a:r>
              <a:rPr lang="en-EC" dirty="0"/>
              <a:t>Algunas comunidades se cerraron completamente, se encapsularon y quedan aisladas</a:t>
            </a:r>
          </a:p>
          <a:p>
            <a:r>
              <a:rPr lang="en-EC" b="1" dirty="0"/>
              <a:t>Nueva normalidad: </a:t>
            </a:r>
            <a:r>
              <a:rPr lang="en-EC" dirty="0"/>
              <a:t>Cómo convivir con esta nueva normalidad (zonas más afectadas y otras no tanto, Perú)</a:t>
            </a:r>
          </a:p>
          <a:p>
            <a:r>
              <a:rPr lang="en-EC" b="1" dirty="0"/>
              <a:t>Desinformación o información imprecisa</a:t>
            </a:r>
            <a:r>
              <a:rPr lang="en-EC" dirty="0"/>
              <a:t> en las comunidades (temas políticos-sociales, Bolivia)</a:t>
            </a:r>
          </a:p>
          <a:p>
            <a:pPr marL="0" indent="0">
              <a:buNone/>
            </a:pPr>
            <a:endParaRPr lang="en-EC" dirty="0"/>
          </a:p>
          <a:p>
            <a:endParaRPr lang="en-EC" dirty="0"/>
          </a:p>
        </p:txBody>
      </p:sp>
    </p:spTree>
    <p:extLst>
      <p:ext uri="{BB962C8B-B14F-4D97-AF65-F5344CB8AC3E}">
        <p14:creationId xmlns:p14="http://schemas.microsoft.com/office/powerpoint/2010/main" val="1509097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50FDB-D8CE-104C-99A1-EEDD28811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EC" b="1" dirty="0"/>
              <a:t>Oportunidades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D77B7-3FB6-5344-835E-BF6C09E64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20000"/>
          </a:bodyPr>
          <a:lstStyle/>
          <a:p>
            <a:r>
              <a:rPr lang="en-EC" dirty="0"/>
              <a:t>Desarrollo de </a:t>
            </a:r>
            <a:r>
              <a:rPr lang="en-EC" b="1" dirty="0"/>
              <a:t>innovaciones</a:t>
            </a:r>
            <a:r>
              <a:rPr lang="en-EC" dirty="0"/>
              <a:t> a nivel de las comunidades para la provisión de alimentos. Cadenas/circuitos cortas alimentarias, trueques, tiendas comunitarias, canastas con miras a crear estructuras de soberanía alimentaria mayores a largo plazo. Acelerar este proceso al interior de las comunidades</a:t>
            </a:r>
          </a:p>
          <a:p>
            <a:r>
              <a:rPr lang="en-EC" dirty="0"/>
              <a:t>Las organizaciones tuvieron que </a:t>
            </a:r>
            <a:r>
              <a:rPr lang="en-EC" b="1" dirty="0"/>
              <a:t>adaptar e incursionar </a:t>
            </a:r>
            <a:r>
              <a:rPr lang="en-EC" dirty="0"/>
              <a:t>en nuevas actividades como la entrega de ayuda alimentaria</a:t>
            </a:r>
          </a:p>
          <a:p>
            <a:r>
              <a:rPr lang="en-EC" dirty="0"/>
              <a:t>Se han desarrollado </a:t>
            </a:r>
            <a:r>
              <a:rPr lang="en-EC" b="1" dirty="0"/>
              <a:t>protocolos</a:t>
            </a:r>
            <a:r>
              <a:rPr lang="en-EC" dirty="0"/>
              <a:t> para el trabajo en campo con medidas sencillas de uso de mascarillas, distanciamiento social y lavado de manos. No permanecer mucho tiempo en las comunidades</a:t>
            </a:r>
          </a:p>
          <a:p>
            <a:r>
              <a:rPr lang="en-EC"/>
              <a:t>Repensar el rol/importancia de sistema </a:t>
            </a:r>
            <a:r>
              <a:rPr lang="en-EC" b="1" dirty="0"/>
              <a:t>alimentario</a:t>
            </a:r>
            <a:r>
              <a:rPr lang="en-EC" dirty="0"/>
              <a:t> (cómo nos alimentamos, temas de salud)</a:t>
            </a:r>
          </a:p>
          <a:p>
            <a:r>
              <a:rPr lang="en-EC" b="1" dirty="0"/>
              <a:t>Documentar</a:t>
            </a:r>
            <a:r>
              <a:rPr lang="en-EC" dirty="0"/>
              <a:t> todas estas experiencias </a:t>
            </a:r>
          </a:p>
          <a:p>
            <a:r>
              <a:rPr lang="en-EC" dirty="0"/>
              <a:t>Ser </a:t>
            </a:r>
            <a:r>
              <a:rPr lang="en-EC" b="1" dirty="0"/>
              <a:t>creativos </a:t>
            </a:r>
            <a:r>
              <a:rPr lang="en-EC" dirty="0"/>
              <a:t>en cómo adaptarse</a:t>
            </a:r>
          </a:p>
          <a:p>
            <a:endParaRPr lang="en-EC" dirty="0"/>
          </a:p>
          <a:p>
            <a:endParaRPr lang="en-EC" dirty="0"/>
          </a:p>
        </p:txBody>
      </p:sp>
    </p:spTree>
    <p:extLst>
      <p:ext uri="{BB962C8B-B14F-4D97-AF65-F5344CB8AC3E}">
        <p14:creationId xmlns:p14="http://schemas.microsoft.com/office/powerpoint/2010/main" val="3738596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778D4-A7E7-AB49-BA2F-427C72D93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EC" b="1" dirty="0"/>
              <a:t>Estrategias</a:t>
            </a:r>
            <a:endParaRPr lang="en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27E08-1BC0-724D-8A86-981F2D1BE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EC" dirty="0"/>
              <a:t>Cambio en las </a:t>
            </a:r>
            <a:r>
              <a:rPr lang="en-EC" b="1" dirty="0"/>
              <a:t>estrategias metodológicas </a:t>
            </a:r>
            <a:r>
              <a:rPr lang="en-EC" dirty="0"/>
              <a:t>para avanzar en el proyecto y tomar ventaja de lo digital (uso de nuevas plataformas)</a:t>
            </a:r>
          </a:p>
          <a:p>
            <a:r>
              <a:rPr lang="en-EC" dirty="0"/>
              <a:t>Formar una </a:t>
            </a:r>
            <a:r>
              <a:rPr lang="en-EC" b="1" dirty="0"/>
              <a:t>red de gente a nivel local</a:t>
            </a:r>
            <a:r>
              <a:rPr lang="en-EC" dirty="0"/>
              <a:t> (jóvenes en comunicación socio-ambiental)</a:t>
            </a:r>
          </a:p>
          <a:p>
            <a:r>
              <a:rPr lang="en-EC" dirty="0"/>
              <a:t>Enfocar/mirar más al </a:t>
            </a:r>
            <a:r>
              <a:rPr lang="en-EC" b="1" dirty="0"/>
              <a:t>interior del territorio</a:t>
            </a:r>
            <a:r>
              <a:rPr lang="en-EC" dirty="0"/>
              <a:t>/lo local </a:t>
            </a:r>
          </a:p>
          <a:p>
            <a:r>
              <a:rPr lang="en-EC" b="1" dirty="0"/>
              <a:t>Seguimiento más personalizado </a:t>
            </a:r>
            <a:r>
              <a:rPr lang="en-EC" dirty="0"/>
              <a:t>y cercano a las comunidades, estudiantes </a:t>
            </a:r>
          </a:p>
          <a:p>
            <a:r>
              <a:rPr lang="en-EC" dirty="0"/>
              <a:t>Secuencia de eventos virtuales a la manera de webinarios con múltiples actores. Diálogos para influenciar actores como las autoridades o consumidores</a:t>
            </a:r>
          </a:p>
          <a:p>
            <a:r>
              <a:rPr lang="en-EC" dirty="0"/>
              <a:t>Estrategias comunicacionales</a:t>
            </a:r>
          </a:p>
          <a:p>
            <a:r>
              <a:rPr lang="en-EC" dirty="0"/>
              <a:t>Uso de la tecnología para repensar las metodologías de los proyectos</a:t>
            </a:r>
          </a:p>
          <a:p>
            <a:endParaRPr lang="en-EC" dirty="0"/>
          </a:p>
        </p:txBody>
      </p:sp>
    </p:spTree>
    <p:extLst>
      <p:ext uri="{BB962C8B-B14F-4D97-AF65-F5344CB8AC3E}">
        <p14:creationId xmlns:p14="http://schemas.microsoft.com/office/powerpoint/2010/main" val="4221956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328</Words>
  <Application>Microsoft Macintosh PowerPoint</Application>
  <PresentationFormat>Panorámica</PresentationFormat>
  <Paragraphs>24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Retos</vt:lpstr>
      <vt:lpstr>Oportunidades</vt:lpstr>
      <vt:lpstr>Estrategias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Retos, Oportunidades y Estrategias</dc:title>
  <dc:creator>Ross Borja</dc:creator>
  <cp:lastModifiedBy>Sergio Larrea</cp:lastModifiedBy>
  <cp:revision>7</cp:revision>
  <dcterms:created xsi:type="dcterms:W3CDTF">2020-07-06T18:19:53Z</dcterms:created>
  <dcterms:modified xsi:type="dcterms:W3CDTF">2020-07-06T19:47:11Z</dcterms:modified>
</cp:coreProperties>
</file>